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20028F-0BB2-454A-BED6-CFF69668718E}" v="282" dt="2023-02-28T16:46:22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4" d="100"/>
          <a:sy n="64" d="100"/>
        </p:scale>
        <p:origin x="5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ishma" userId="d73a444f8c7293ff" providerId="LiveId" clId="{CD20028F-0BB2-454A-BED6-CFF69668718E}"/>
    <pc:docChg chg="undo custSel addSld delSld modSld">
      <pc:chgData name="Bhishma" userId="d73a444f8c7293ff" providerId="LiveId" clId="{CD20028F-0BB2-454A-BED6-CFF69668718E}" dt="2023-02-28T17:13:25.399" v="1025" actId="20577"/>
      <pc:docMkLst>
        <pc:docMk/>
      </pc:docMkLst>
      <pc:sldChg chg="modSp mod">
        <pc:chgData name="Bhishma" userId="d73a444f8c7293ff" providerId="LiveId" clId="{CD20028F-0BB2-454A-BED6-CFF69668718E}" dt="2023-02-28T15:54:44.271" v="1016" actId="1076"/>
        <pc:sldMkLst>
          <pc:docMk/>
          <pc:sldMk cId="2056348667" sldId="256"/>
        </pc:sldMkLst>
        <pc:spChg chg="mod">
          <ac:chgData name="Bhishma" userId="d73a444f8c7293ff" providerId="LiveId" clId="{CD20028F-0BB2-454A-BED6-CFF69668718E}" dt="2023-02-28T05:45:42.136" v="235" actId="255"/>
          <ac:spMkLst>
            <pc:docMk/>
            <pc:sldMk cId="2056348667" sldId="256"/>
            <ac:spMk id="2" creationId="{71D04852-3B6F-378A-F262-DEF60E1D0730}"/>
          </ac:spMkLst>
        </pc:spChg>
        <pc:spChg chg="mod">
          <ac:chgData name="Bhishma" userId="d73a444f8c7293ff" providerId="LiveId" clId="{CD20028F-0BB2-454A-BED6-CFF69668718E}" dt="2023-02-28T05:45:30.696" v="234" actId="255"/>
          <ac:spMkLst>
            <pc:docMk/>
            <pc:sldMk cId="2056348667" sldId="256"/>
            <ac:spMk id="3" creationId="{96919EAA-E4EB-34D6-9976-40F4F93D54BA}"/>
          </ac:spMkLst>
        </pc:spChg>
        <pc:picChg chg="mod">
          <ac:chgData name="Bhishma" userId="d73a444f8c7293ff" providerId="LiveId" clId="{CD20028F-0BB2-454A-BED6-CFF69668718E}" dt="2023-02-28T15:54:44.271" v="1016" actId="1076"/>
          <ac:picMkLst>
            <pc:docMk/>
            <pc:sldMk cId="2056348667" sldId="256"/>
            <ac:picMk id="4" creationId="{EF313B2E-B843-A61C-4D8C-D396F4B60AA9}"/>
          </ac:picMkLst>
        </pc:picChg>
      </pc:sldChg>
      <pc:sldChg chg="addSp delSp modSp mod setBg modClrScheme chgLayout">
        <pc:chgData name="Bhishma" userId="d73a444f8c7293ff" providerId="LiveId" clId="{CD20028F-0BB2-454A-BED6-CFF69668718E}" dt="2023-02-28T17:13:25.399" v="1025" actId="20577"/>
        <pc:sldMkLst>
          <pc:docMk/>
          <pc:sldMk cId="1969401810" sldId="257"/>
        </pc:sldMkLst>
        <pc:spChg chg="mod ord">
          <ac:chgData name="Bhishma" userId="d73a444f8c7293ff" providerId="LiveId" clId="{CD20028F-0BB2-454A-BED6-CFF69668718E}" dt="2023-02-28T17:13:25.399" v="1025" actId="20577"/>
          <ac:spMkLst>
            <pc:docMk/>
            <pc:sldMk cId="1969401810" sldId="257"/>
            <ac:spMk id="2" creationId="{A8F260FD-6623-9E31-33DF-72A7CF725E93}"/>
          </ac:spMkLst>
        </pc:spChg>
        <pc:spChg chg="del mod ord">
          <ac:chgData name="Bhishma" userId="d73a444f8c7293ff" providerId="LiveId" clId="{CD20028F-0BB2-454A-BED6-CFF69668718E}" dt="2023-02-28T06:10:48.276" v="335" actId="26606"/>
          <ac:spMkLst>
            <pc:docMk/>
            <pc:sldMk cId="1969401810" sldId="257"/>
            <ac:spMk id="3" creationId="{CFC4AA4E-A80E-39E3-4D99-2288EB7F1DF4}"/>
          </ac:spMkLst>
        </pc:spChg>
        <pc:spChg chg="add del mod">
          <ac:chgData name="Bhishma" userId="d73a444f8c7293ff" providerId="LiveId" clId="{CD20028F-0BB2-454A-BED6-CFF69668718E}" dt="2023-02-28T06:10:11.698" v="329"/>
          <ac:spMkLst>
            <pc:docMk/>
            <pc:sldMk cId="1969401810" sldId="257"/>
            <ac:spMk id="4" creationId="{BAAB21AC-FD4E-3E08-1F21-388FF66E090F}"/>
          </ac:spMkLst>
        </pc:spChg>
        <pc:spChg chg="add del">
          <ac:chgData name="Bhishma" userId="d73a444f8c7293ff" providerId="LiveId" clId="{CD20028F-0BB2-454A-BED6-CFF69668718E}" dt="2023-02-28T06:10:48.262" v="334" actId="26606"/>
          <ac:spMkLst>
            <pc:docMk/>
            <pc:sldMk cId="1969401810" sldId="257"/>
            <ac:spMk id="9" creationId="{2C61293E-6EBE-43EF-A52C-9BEBFD7679D4}"/>
          </ac:spMkLst>
        </pc:spChg>
        <pc:spChg chg="add del">
          <ac:chgData name="Bhishma" userId="d73a444f8c7293ff" providerId="LiveId" clId="{CD20028F-0BB2-454A-BED6-CFF69668718E}" dt="2023-02-28T06:10:48.262" v="334" actId="26606"/>
          <ac:spMkLst>
            <pc:docMk/>
            <pc:sldMk cId="1969401810" sldId="257"/>
            <ac:spMk id="11" creationId="{3FCFB1DE-0B7E-48CC-BA90-B2AB0889F9D6}"/>
          </ac:spMkLst>
        </pc:spChg>
        <pc:spChg chg="add del">
          <ac:chgData name="Bhishma" userId="d73a444f8c7293ff" providerId="LiveId" clId="{CD20028F-0BB2-454A-BED6-CFF69668718E}" dt="2023-02-28T06:21:53.688" v="368" actId="26606"/>
          <ac:spMkLst>
            <pc:docMk/>
            <pc:sldMk cId="1969401810" sldId="257"/>
            <ac:spMk id="13" creationId="{247B6BBF-09F2-4A29-AE4E-3771E2924817}"/>
          </ac:spMkLst>
        </pc:spChg>
        <pc:spChg chg="add del">
          <ac:chgData name="Bhishma" userId="d73a444f8c7293ff" providerId="LiveId" clId="{CD20028F-0BB2-454A-BED6-CFF69668718E}" dt="2023-02-28T06:21:53.688" v="368" actId="26606"/>
          <ac:spMkLst>
            <pc:docMk/>
            <pc:sldMk cId="1969401810" sldId="257"/>
            <ac:spMk id="14" creationId="{535742DD-1B16-4E9D-B715-0D74B4574A68}"/>
          </ac:spMkLst>
        </pc:spChg>
        <pc:spChg chg="add del">
          <ac:chgData name="Bhishma" userId="d73a444f8c7293ff" providerId="LiveId" clId="{CD20028F-0BB2-454A-BED6-CFF69668718E}" dt="2023-02-28T06:41:21.809" v="494" actId="26606"/>
          <ac:spMkLst>
            <pc:docMk/>
            <pc:sldMk cId="1969401810" sldId="257"/>
            <ac:spMk id="20" creationId="{4F9ECD50-ADD9-47D1-8015-A68B0204699B}"/>
          </ac:spMkLst>
        </pc:spChg>
        <pc:spChg chg="add del">
          <ac:chgData name="Bhishma" userId="d73a444f8c7293ff" providerId="LiveId" clId="{CD20028F-0BB2-454A-BED6-CFF69668718E}" dt="2023-02-28T06:41:21.809" v="494" actId="26606"/>
          <ac:spMkLst>
            <pc:docMk/>
            <pc:sldMk cId="1969401810" sldId="257"/>
            <ac:spMk id="22" creationId="{535742DD-1B16-4E9D-B715-0D74B4574A68}"/>
          </ac:spMkLst>
        </pc:spChg>
        <pc:spChg chg="add del">
          <ac:chgData name="Bhishma" userId="d73a444f8c7293ff" providerId="LiveId" clId="{CD20028F-0BB2-454A-BED6-CFF69668718E}" dt="2023-02-28T06:42:35.076" v="498" actId="26606"/>
          <ac:spMkLst>
            <pc:docMk/>
            <pc:sldMk cId="1969401810" sldId="257"/>
            <ac:spMk id="27" creationId="{2E442304-DDBD-4F7B-8017-36BCC863FB40}"/>
          </ac:spMkLst>
        </pc:spChg>
        <pc:spChg chg="add del">
          <ac:chgData name="Bhishma" userId="d73a444f8c7293ff" providerId="LiveId" clId="{CD20028F-0BB2-454A-BED6-CFF69668718E}" dt="2023-02-28T06:42:35.076" v="498" actId="26606"/>
          <ac:spMkLst>
            <pc:docMk/>
            <pc:sldMk cId="1969401810" sldId="257"/>
            <ac:spMk id="29" creationId="{535742DD-1B16-4E9D-B715-0D74B4574A68}"/>
          </ac:spMkLst>
        </pc:spChg>
        <pc:spChg chg="add del">
          <ac:chgData name="Bhishma" userId="d73a444f8c7293ff" providerId="LiveId" clId="{CD20028F-0BB2-454A-BED6-CFF69668718E}" dt="2023-02-28T06:42:35.070" v="497" actId="26606"/>
          <ac:spMkLst>
            <pc:docMk/>
            <pc:sldMk cId="1969401810" sldId="257"/>
            <ac:spMk id="34" creationId="{45D37F4E-DDB4-456B-97E0-9937730A039F}"/>
          </ac:spMkLst>
        </pc:spChg>
        <pc:spChg chg="add del">
          <ac:chgData name="Bhishma" userId="d73a444f8c7293ff" providerId="LiveId" clId="{CD20028F-0BB2-454A-BED6-CFF69668718E}" dt="2023-02-28T06:42:35.070" v="497" actId="26606"/>
          <ac:spMkLst>
            <pc:docMk/>
            <pc:sldMk cId="1969401810" sldId="257"/>
            <ac:spMk id="36" creationId="{3CE8AF5E-D374-4CF1-90CC-35CF73B81C3E}"/>
          </ac:spMkLst>
        </pc:spChg>
        <pc:spChg chg="add del">
          <ac:chgData name="Bhishma" userId="d73a444f8c7293ff" providerId="LiveId" clId="{CD20028F-0BB2-454A-BED6-CFF69668718E}" dt="2023-02-28T06:42:54.872" v="500" actId="26606"/>
          <ac:spMkLst>
            <pc:docMk/>
            <pc:sldMk cId="1969401810" sldId="257"/>
            <ac:spMk id="38" creationId="{AA91F649-894C-41F6-A21D-3D1AC558E934}"/>
          </ac:spMkLst>
        </pc:spChg>
        <pc:spChg chg="add del">
          <ac:chgData name="Bhishma" userId="d73a444f8c7293ff" providerId="LiveId" clId="{CD20028F-0BB2-454A-BED6-CFF69668718E}" dt="2023-02-28T06:42:54.872" v="500" actId="26606"/>
          <ac:spMkLst>
            <pc:docMk/>
            <pc:sldMk cId="1969401810" sldId="257"/>
            <ac:spMk id="39" creationId="{DA381740-063A-41A4-836D-85D14980EEF0}"/>
          </ac:spMkLst>
        </pc:spChg>
        <pc:spChg chg="add del">
          <ac:chgData name="Bhishma" userId="d73a444f8c7293ff" providerId="LiveId" clId="{CD20028F-0BB2-454A-BED6-CFF69668718E}" dt="2023-02-28T06:42:54.872" v="500" actId="26606"/>
          <ac:spMkLst>
            <pc:docMk/>
            <pc:sldMk cId="1969401810" sldId="257"/>
            <ac:spMk id="40" creationId="{56037404-66BD-46B5-9323-1B531319671A}"/>
          </ac:spMkLst>
        </pc:spChg>
        <pc:spChg chg="add del">
          <ac:chgData name="Bhishma" userId="d73a444f8c7293ff" providerId="LiveId" clId="{CD20028F-0BB2-454A-BED6-CFF69668718E}" dt="2023-02-28T06:42:54.872" v="500" actId="26606"/>
          <ac:spMkLst>
            <pc:docMk/>
            <pc:sldMk cId="1969401810" sldId="257"/>
            <ac:spMk id="41" creationId="{76906711-0AFB-47DD-A4B6-4E94B38B8C91}"/>
          </ac:spMkLst>
        </pc:spChg>
        <pc:spChg chg="add del">
          <ac:chgData name="Bhishma" userId="d73a444f8c7293ff" providerId="LiveId" clId="{CD20028F-0BB2-454A-BED6-CFF69668718E}" dt="2023-02-28T06:43:59.210" v="509" actId="26606"/>
          <ac:spMkLst>
            <pc:docMk/>
            <pc:sldMk cId="1969401810" sldId="257"/>
            <ac:spMk id="46" creationId="{247B6BBF-09F2-4A29-AE4E-3771E2924817}"/>
          </ac:spMkLst>
        </pc:spChg>
        <pc:spChg chg="add del">
          <ac:chgData name="Bhishma" userId="d73a444f8c7293ff" providerId="LiveId" clId="{CD20028F-0BB2-454A-BED6-CFF69668718E}" dt="2023-02-28T06:43:59.210" v="509" actId="26606"/>
          <ac:spMkLst>
            <pc:docMk/>
            <pc:sldMk cId="1969401810" sldId="257"/>
            <ac:spMk id="48" creationId="{535742DD-1B16-4E9D-B715-0D74B4574A68}"/>
          </ac:spMkLst>
        </pc:spChg>
        <pc:spChg chg="add">
          <ac:chgData name="Bhishma" userId="d73a444f8c7293ff" providerId="LiveId" clId="{CD20028F-0BB2-454A-BED6-CFF69668718E}" dt="2023-02-28T06:43:59.210" v="509" actId="26606"/>
          <ac:spMkLst>
            <pc:docMk/>
            <pc:sldMk cId="1969401810" sldId="257"/>
            <ac:spMk id="53" creationId="{2D2B266D-3625-4584-A5C3-7D3F672CFF30}"/>
          </ac:spMkLst>
        </pc:spChg>
        <pc:graphicFrameChg chg="add mod modGraphic">
          <ac:chgData name="Bhishma" userId="d73a444f8c7293ff" providerId="LiveId" clId="{CD20028F-0BB2-454A-BED6-CFF69668718E}" dt="2023-02-28T06:51:55.622" v="611" actId="20577"/>
          <ac:graphicFrameMkLst>
            <pc:docMk/>
            <pc:sldMk cId="1969401810" sldId="257"/>
            <ac:graphicFrameMk id="15" creationId="{369C2D0D-DEA7-3935-DCE5-56A32A109A6E}"/>
          </ac:graphicFrameMkLst>
        </pc:graphicFrameChg>
        <pc:picChg chg="add del">
          <ac:chgData name="Bhishma" userId="d73a444f8c7293ff" providerId="LiveId" clId="{CD20028F-0BB2-454A-BED6-CFF69668718E}" dt="2023-02-28T06:10:48.262" v="334" actId="26606"/>
          <ac:picMkLst>
            <pc:docMk/>
            <pc:sldMk cId="1969401810" sldId="257"/>
            <ac:picMk id="5" creationId="{CD76DF0C-6CEC-B463-C424-86944A84E1FB}"/>
          </ac:picMkLst>
        </pc:picChg>
      </pc:sldChg>
      <pc:sldChg chg="addSp delSp modSp new mod setBg">
        <pc:chgData name="Bhishma" userId="d73a444f8c7293ff" providerId="LiveId" clId="{CD20028F-0BB2-454A-BED6-CFF69668718E}" dt="2023-02-28T06:04:13.140" v="308" actId="14100"/>
        <pc:sldMkLst>
          <pc:docMk/>
          <pc:sldMk cId="3598553284" sldId="258"/>
        </pc:sldMkLst>
        <pc:spChg chg="add del mod">
          <ac:chgData name="Bhishma" userId="d73a444f8c7293ff" providerId="LiveId" clId="{CD20028F-0BB2-454A-BED6-CFF69668718E}" dt="2023-02-28T05:30:43.246" v="98" actId="26606"/>
          <ac:spMkLst>
            <pc:docMk/>
            <pc:sldMk cId="3598553284" sldId="258"/>
            <ac:spMk id="2" creationId="{4D593658-1B1C-615A-A82C-71B37A0569E6}"/>
          </ac:spMkLst>
        </pc:spChg>
        <pc:spChg chg="del">
          <ac:chgData name="Bhishma" userId="d73a444f8c7293ff" providerId="LiveId" clId="{CD20028F-0BB2-454A-BED6-CFF69668718E}" dt="2023-02-28T05:30:19.201" v="91"/>
          <ac:spMkLst>
            <pc:docMk/>
            <pc:sldMk cId="3598553284" sldId="258"/>
            <ac:spMk id="3" creationId="{BAB9DEDF-2A19-EE33-12E3-82A51001FB77}"/>
          </ac:spMkLst>
        </pc:spChg>
        <pc:spChg chg="add del">
          <ac:chgData name="Bhishma" userId="d73a444f8c7293ff" providerId="LiveId" clId="{CD20028F-0BB2-454A-BED6-CFF69668718E}" dt="2023-02-28T05:30:36.757" v="93" actId="26606"/>
          <ac:spMkLst>
            <pc:docMk/>
            <pc:sldMk cId="3598553284" sldId="258"/>
            <ac:spMk id="8" creationId="{29AB6138-EC2A-3D13-C12A-F6E05F492407}"/>
          </ac:spMkLst>
        </pc:spChg>
        <pc:spChg chg="add del">
          <ac:chgData name="Bhishma" userId="d73a444f8c7293ff" providerId="LiveId" clId="{CD20028F-0BB2-454A-BED6-CFF69668718E}" dt="2023-02-28T05:30:40.405" v="95" actId="26606"/>
          <ac:spMkLst>
            <pc:docMk/>
            <pc:sldMk cId="3598553284" sldId="258"/>
            <ac:spMk id="9" creationId="{2D2B266D-3625-4584-A5C3-7D3F672CFF30}"/>
          </ac:spMkLst>
        </pc:spChg>
        <pc:spChg chg="add del">
          <ac:chgData name="Bhishma" userId="d73a444f8c7293ff" providerId="LiveId" clId="{CD20028F-0BB2-454A-BED6-CFF69668718E}" dt="2023-02-28T05:30:36.757" v="93" actId="26606"/>
          <ac:spMkLst>
            <pc:docMk/>
            <pc:sldMk cId="3598553284" sldId="258"/>
            <ac:spMk id="11" creationId="{457344D1-E597-42B3-8E85-6D7036E54A5E}"/>
          </ac:spMkLst>
        </pc:spChg>
        <pc:spChg chg="add del">
          <ac:chgData name="Bhishma" userId="d73a444f8c7293ff" providerId="LiveId" clId="{CD20028F-0BB2-454A-BED6-CFF69668718E}" dt="2023-02-28T05:30:43.240" v="97" actId="26606"/>
          <ac:spMkLst>
            <pc:docMk/>
            <pc:sldMk cId="3598553284" sldId="258"/>
            <ac:spMk id="12" creationId="{DA381740-063A-41A4-836D-85D14980EEF0}"/>
          </ac:spMkLst>
        </pc:spChg>
        <pc:spChg chg="add del">
          <ac:chgData name="Bhishma" userId="d73a444f8c7293ff" providerId="LiveId" clId="{CD20028F-0BB2-454A-BED6-CFF69668718E}" dt="2023-02-28T05:30:36.757" v="93" actId="26606"/>
          <ac:spMkLst>
            <pc:docMk/>
            <pc:sldMk cId="3598553284" sldId="258"/>
            <ac:spMk id="13" creationId="{3540989C-C7B8-473B-BF87-6F2DA6A90006}"/>
          </ac:spMkLst>
        </pc:spChg>
        <pc:spChg chg="add del">
          <ac:chgData name="Bhishma" userId="d73a444f8c7293ff" providerId="LiveId" clId="{CD20028F-0BB2-454A-BED6-CFF69668718E}" dt="2023-02-28T05:30:43.240" v="97" actId="26606"/>
          <ac:spMkLst>
            <pc:docMk/>
            <pc:sldMk cId="3598553284" sldId="258"/>
            <ac:spMk id="14" creationId="{76906711-0AFB-47DD-A4B6-4E94B38B8C91}"/>
          </ac:spMkLst>
        </pc:spChg>
        <pc:spChg chg="add del">
          <ac:chgData name="Bhishma" userId="d73a444f8c7293ff" providerId="LiveId" clId="{CD20028F-0BB2-454A-BED6-CFF69668718E}" dt="2023-02-28T05:30:43.240" v="97" actId="26606"/>
          <ac:spMkLst>
            <pc:docMk/>
            <pc:sldMk cId="3598553284" sldId="258"/>
            <ac:spMk id="15" creationId="{56037404-66BD-46B5-9323-1B531319671A}"/>
          </ac:spMkLst>
        </pc:spChg>
        <pc:spChg chg="add del">
          <ac:chgData name="Bhishma" userId="d73a444f8c7293ff" providerId="LiveId" clId="{CD20028F-0BB2-454A-BED6-CFF69668718E}" dt="2023-02-28T05:30:43.240" v="97" actId="26606"/>
          <ac:spMkLst>
            <pc:docMk/>
            <pc:sldMk cId="3598553284" sldId="258"/>
            <ac:spMk id="16" creationId="{AA91F649-894C-41F6-A21D-3D1AC558E934}"/>
          </ac:spMkLst>
        </pc:spChg>
        <pc:spChg chg="add del">
          <ac:chgData name="Bhishma" userId="d73a444f8c7293ff" providerId="LiveId" clId="{CD20028F-0BB2-454A-BED6-CFF69668718E}" dt="2023-02-28T05:30:43.240" v="97" actId="26606"/>
          <ac:spMkLst>
            <pc:docMk/>
            <pc:sldMk cId="3598553284" sldId="258"/>
            <ac:spMk id="17" creationId="{4D593658-1B1C-615A-A82C-71B37A0569E6}"/>
          </ac:spMkLst>
        </pc:spChg>
        <pc:spChg chg="add del">
          <ac:chgData name="Bhishma" userId="d73a444f8c7293ff" providerId="LiveId" clId="{CD20028F-0BB2-454A-BED6-CFF69668718E}" dt="2023-02-28T06:00:47.867" v="281" actId="26606"/>
          <ac:spMkLst>
            <pc:docMk/>
            <pc:sldMk cId="3598553284" sldId="258"/>
            <ac:spMk id="19" creationId="{32AEEBC8-9D30-42EF-95F2-386C2653FBF0}"/>
          </ac:spMkLst>
        </pc:spChg>
        <pc:spChg chg="add mod">
          <ac:chgData name="Bhishma" userId="d73a444f8c7293ff" providerId="LiveId" clId="{CD20028F-0BB2-454A-BED6-CFF69668718E}" dt="2023-02-28T06:02:31.390" v="301" actId="255"/>
          <ac:spMkLst>
            <pc:docMk/>
            <pc:sldMk cId="3598553284" sldId="258"/>
            <ac:spMk id="20" creationId="{4D593658-1B1C-615A-A82C-71B37A0569E6}"/>
          </ac:spMkLst>
        </pc:spChg>
        <pc:spChg chg="add del">
          <ac:chgData name="Bhishma" userId="d73a444f8c7293ff" providerId="LiveId" clId="{CD20028F-0BB2-454A-BED6-CFF69668718E}" dt="2023-02-28T06:00:47.867" v="281" actId="26606"/>
          <ac:spMkLst>
            <pc:docMk/>
            <pc:sldMk cId="3598553284" sldId="258"/>
            <ac:spMk id="21" creationId="{D4C653DE-FD86-42C8-E505-A9D33D049DD5}"/>
          </ac:spMkLst>
        </pc:spChg>
        <pc:spChg chg="add del">
          <ac:chgData name="Bhishma" userId="d73a444f8c7293ff" providerId="LiveId" clId="{CD20028F-0BB2-454A-BED6-CFF69668718E}" dt="2023-02-28T06:00:47.867" v="281" actId="26606"/>
          <ac:spMkLst>
            <pc:docMk/>
            <pc:sldMk cId="3598553284" sldId="258"/>
            <ac:spMk id="23" creationId="{535742DD-1B16-4E9D-B715-0D74B4574A68}"/>
          </ac:spMkLst>
        </pc:spChg>
        <pc:spChg chg="add del">
          <ac:chgData name="Bhishma" userId="d73a444f8c7293ff" providerId="LiveId" clId="{CD20028F-0BB2-454A-BED6-CFF69668718E}" dt="2023-02-28T06:01:11.868" v="295" actId="26606"/>
          <ac:spMkLst>
            <pc:docMk/>
            <pc:sldMk cId="3598553284" sldId="258"/>
            <ac:spMk id="28" creationId="{DA381740-063A-41A4-836D-85D14980EEF0}"/>
          </ac:spMkLst>
        </pc:spChg>
        <pc:spChg chg="add del">
          <ac:chgData name="Bhishma" userId="d73a444f8c7293ff" providerId="LiveId" clId="{CD20028F-0BB2-454A-BED6-CFF69668718E}" dt="2023-02-28T06:01:11.868" v="295" actId="26606"/>
          <ac:spMkLst>
            <pc:docMk/>
            <pc:sldMk cId="3598553284" sldId="258"/>
            <ac:spMk id="30" creationId="{168AB93A-48BC-4C25-A3AD-C17B5A682A94}"/>
          </ac:spMkLst>
        </pc:spChg>
        <pc:spChg chg="add del">
          <ac:chgData name="Bhishma" userId="d73a444f8c7293ff" providerId="LiveId" clId="{CD20028F-0BB2-454A-BED6-CFF69668718E}" dt="2023-02-28T06:01:11.868" v="295" actId="26606"/>
          <ac:spMkLst>
            <pc:docMk/>
            <pc:sldMk cId="3598553284" sldId="258"/>
            <ac:spMk id="32" creationId="{3FCFB1DE-0B7E-48CC-BA90-B2AB0889F9D6}"/>
          </ac:spMkLst>
        </pc:spChg>
        <pc:spChg chg="add">
          <ac:chgData name="Bhishma" userId="d73a444f8c7293ff" providerId="LiveId" clId="{CD20028F-0BB2-454A-BED6-CFF69668718E}" dt="2023-02-28T06:01:11.868" v="295" actId="26606"/>
          <ac:spMkLst>
            <pc:docMk/>
            <pc:sldMk cId="3598553284" sldId="258"/>
            <ac:spMk id="37" creationId="{DA381740-063A-41A4-836D-85D14980EEF0}"/>
          </ac:spMkLst>
        </pc:spChg>
        <pc:spChg chg="add">
          <ac:chgData name="Bhishma" userId="d73a444f8c7293ff" providerId="LiveId" clId="{CD20028F-0BB2-454A-BED6-CFF69668718E}" dt="2023-02-28T06:01:11.868" v="295" actId="26606"/>
          <ac:spMkLst>
            <pc:docMk/>
            <pc:sldMk cId="3598553284" sldId="258"/>
            <ac:spMk id="39" creationId="{76906711-0AFB-47DD-A4B6-4E94B38B8C91}"/>
          </ac:spMkLst>
        </pc:spChg>
        <pc:spChg chg="add">
          <ac:chgData name="Bhishma" userId="d73a444f8c7293ff" providerId="LiveId" clId="{CD20028F-0BB2-454A-BED6-CFF69668718E}" dt="2023-02-28T06:01:11.868" v="295" actId="26606"/>
          <ac:spMkLst>
            <pc:docMk/>
            <pc:sldMk cId="3598553284" sldId="258"/>
            <ac:spMk id="41" creationId="{AA91F649-894C-41F6-A21D-3D1AC558E934}"/>
          </ac:spMkLst>
        </pc:spChg>
        <pc:spChg chg="add">
          <ac:chgData name="Bhishma" userId="d73a444f8c7293ff" providerId="LiveId" clId="{CD20028F-0BB2-454A-BED6-CFF69668718E}" dt="2023-02-28T06:01:11.868" v="295" actId="26606"/>
          <ac:spMkLst>
            <pc:docMk/>
            <pc:sldMk cId="3598553284" sldId="258"/>
            <ac:spMk id="43" creationId="{56037404-66BD-46B5-9323-1B531319671A}"/>
          </ac:spMkLst>
        </pc:spChg>
        <pc:picChg chg="add del mod">
          <ac:chgData name="Bhishma" userId="d73a444f8c7293ff" providerId="LiveId" clId="{CD20028F-0BB2-454A-BED6-CFF69668718E}" dt="2023-02-28T05:59:07.409" v="276" actId="21"/>
          <ac:picMkLst>
            <pc:docMk/>
            <pc:sldMk cId="3598553284" sldId="258"/>
            <ac:picMk id="4" creationId="{56AF47C1-C041-F389-3C93-688A60626FC8}"/>
          </ac:picMkLst>
        </pc:picChg>
        <pc:picChg chg="add del mod">
          <ac:chgData name="Bhishma" userId="d73a444f8c7293ff" providerId="LiveId" clId="{CD20028F-0BB2-454A-BED6-CFF69668718E}" dt="2023-02-28T05:57:50.500" v="267"/>
          <ac:picMkLst>
            <pc:docMk/>
            <pc:sldMk cId="3598553284" sldId="258"/>
            <ac:picMk id="5" creationId="{17700CD9-AC39-8112-F7EF-E8A24953BCE7}"/>
          </ac:picMkLst>
        </pc:picChg>
        <pc:picChg chg="add del mod">
          <ac:chgData name="Bhishma" userId="d73a444f8c7293ff" providerId="LiveId" clId="{CD20028F-0BB2-454A-BED6-CFF69668718E}" dt="2023-02-28T05:58:39.477" v="271"/>
          <ac:picMkLst>
            <pc:docMk/>
            <pc:sldMk cId="3598553284" sldId="258"/>
            <ac:picMk id="6" creationId="{CD2F1752-73AD-395F-091C-5A9615ABE17B}"/>
          </ac:picMkLst>
        </pc:picChg>
        <pc:picChg chg="add mod">
          <ac:chgData name="Bhishma" userId="d73a444f8c7293ff" providerId="LiveId" clId="{CD20028F-0BB2-454A-BED6-CFF69668718E}" dt="2023-02-28T06:04:13.140" v="308" actId="14100"/>
          <ac:picMkLst>
            <pc:docMk/>
            <pc:sldMk cId="3598553284" sldId="258"/>
            <ac:picMk id="10" creationId="{D3D62ED1-F875-C314-1078-74A9D06F3B01}"/>
          </ac:picMkLst>
        </pc:picChg>
        <pc:picChg chg="add del mod">
          <ac:chgData name="Bhishma" userId="d73a444f8c7293ff" providerId="LiveId" clId="{CD20028F-0BB2-454A-BED6-CFF69668718E}" dt="2023-02-28T05:58:51.901" v="273"/>
          <ac:picMkLst>
            <pc:docMk/>
            <pc:sldMk cId="3598553284" sldId="258"/>
            <ac:picMk id="3074" creationId="{BB9AD593-358E-8700-BC76-1BED7B15ACCE}"/>
          </ac:picMkLst>
        </pc:picChg>
        <pc:inkChg chg="add del">
          <ac:chgData name="Bhishma" userId="d73a444f8c7293ff" providerId="LiveId" clId="{CD20028F-0BB2-454A-BED6-CFF69668718E}" dt="2023-02-28T06:00:47.867" v="281" actId="26606"/>
          <ac:inkMkLst>
            <pc:docMk/>
            <pc:sldMk cId="3598553284" sldId="258"/>
            <ac:inkMk id="22" creationId="{070477C5-0410-4E4F-97A1-F84C2465C187}"/>
          </ac:inkMkLst>
        </pc:inkChg>
      </pc:sldChg>
      <pc:sldChg chg="modSp new del mod">
        <pc:chgData name="Bhishma" userId="d73a444f8c7293ff" providerId="LiveId" clId="{CD20028F-0BB2-454A-BED6-CFF69668718E}" dt="2023-02-28T06:04:22.802" v="309" actId="2696"/>
        <pc:sldMkLst>
          <pc:docMk/>
          <pc:sldMk cId="1050767473" sldId="259"/>
        </pc:sldMkLst>
        <pc:spChg chg="mod">
          <ac:chgData name="Bhishma" userId="d73a444f8c7293ff" providerId="LiveId" clId="{CD20028F-0BB2-454A-BED6-CFF69668718E}" dt="2023-02-28T05:32:20.592" v="107" actId="20577"/>
          <ac:spMkLst>
            <pc:docMk/>
            <pc:sldMk cId="1050767473" sldId="259"/>
            <ac:spMk id="2" creationId="{D8C9761E-7A86-1618-0BB4-7A31CE6BF2C3}"/>
          </ac:spMkLst>
        </pc:spChg>
      </pc:sldChg>
      <pc:sldChg chg="addSp delSp modSp new mod setBg">
        <pc:chgData name="Bhishma" userId="d73a444f8c7293ff" providerId="LiveId" clId="{CD20028F-0BB2-454A-BED6-CFF69668718E}" dt="2023-02-28T07:23:36.470" v="677" actId="14100"/>
        <pc:sldMkLst>
          <pc:docMk/>
          <pc:sldMk cId="3944863071" sldId="260"/>
        </pc:sldMkLst>
        <pc:spChg chg="mod ord">
          <ac:chgData name="Bhishma" userId="d73a444f8c7293ff" providerId="LiveId" clId="{CD20028F-0BB2-454A-BED6-CFF69668718E}" dt="2023-02-28T07:23:36.470" v="677" actId="14100"/>
          <ac:spMkLst>
            <pc:docMk/>
            <pc:sldMk cId="3944863071" sldId="260"/>
            <ac:spMk id="2" creationId="{DBAC8A42-6CFE-1AF1-77FA-D37F65C6EE8F}"/>
          </ac:spMkLst>
        </pc:spChg>
        <pc:spChg chg="add del mod ord">
          <ac:chgData name="Bhishma" userId="d73a444f8c7293ff" providerId="LiveId" clId="{CD20028F-0BB2-454A-BED6-CFF69668718E}" dt="2023-02-28T07:22:18.530" v="641" actId="12"/>
          <ac:spMkLst>
            <pc:docMk/>
            <pc:sldMk cId="3944863071" sldId="260"/>
            <ac:spMk id="3" creationId="{4D425113-A1FD-6B5E-A0AC-71B3101986AC}"/>
          </ac:spMkLst>
        </pc:spChg>
        <pc:spChg chg="add del">
          <ac:chgData name="Bhishma" userId="d73a444f8c7293ff" providerId="LiveId" clId="{CD20028F-0BB2-454A-BED6-CFF69668718E}" dt="2023-02-28T06:20:57.705" v="361" actId="26606"/>
          <ac:spMkLst>
            <pc:docMk/>
            <pc:sldMk cId="3944863071" sldId="260"/>
            <ac:spMk id="8" creationId="{3FCFB1DE-0B7E-48CC-BA90-B2AB0889F9D6}"/>
          </ac:spMkLst>
        </pc:spChg>
        <pc:spChg chg="add del">
          <ac:chgData name="Bhishma" userId="d73a444f8c7293ff" providerId="LiveId" clId="{CD20028F-0BB2-454A-BED6-CFF69668718E}" dt="2023-02-28T06:20:57.705" v="361" actId="26606"/>
          <ac:spMkLst>
            <pc:docMk/>
            <pc:sldMk cId="3944863071" sldId="260"/>
            <ac:spMk id="10" creationId="{2C61293E-6EBE-43EF-A52C-9BEBFD7679D4}"/>
          </ac:spMkLst>
        </pc:spChg>
        <pc:spChg chg="add del">
          <ac:chgData name="Bhishma" userId="d73a444f8c7293ff" providerId="LiveId" clId="{CD20028F-0BB2-454A-BED6-CFF69668718E}" dt="2023-02-28T05:52:50.609" v="257" actId="26606"/>
          <ac:spMkLst>
            <pc:docMk/>
            <pc:sldMk cId="3944863071" sldId="260"/>
            <ac:spMk id="12" creationId="{DA381740-063A-41A4-836D-85D14980EEF0}"/>
          </ac:spMkLst>
        </pc:spChg>
        <pc:spChg chg="add del">
          <ac:chgData name="Bhishma" userId="d73a444f8c7293ff" providerId="LiveId" clId="{CD20028F-0BB2-454A-BED6-CFF69668718E}" dt="2023-02-28T06:21:27.536" v="367" actId="26606"/>
          <ac:spMkLst>
            <pc:docMk/>
            <pc:sldMk cId="3944863071" sldId="260"/>
            <ac:spMk id="13" creationId="{457344D1-E597-42B3-8E85-6D7036E54A5E}"/>
          </ac:spMkLst>
        </pc:spChg>
        <pc:spChg chg="add del">
          <ac:chgData name="Bhishma" userId="d73a444f8c7293ff" providerId="LiveId" clId="{CD20028F-0BB2-454A-BED6-CFF69668718E}" dt="2023-02-28T05:52:50.609" v="257" actId="26606"/>
          <ac:spMkLst>
            <pc:docMk/>
            <pc:sldMk cId="3944863071" sldId="260"/>
            <ac:spMk id="14" creationId="{76906711-0AFB-47DD-A4B6-4E94B38B8C91}"/>
          </ac:spMkLst>
        </pc:spChg>
        <pc:spChg chg="add del">
          <ac:chgData name="Bhishma" userId="d73a444f8c7293ff" providerId="LiveId" clId="{CD20028F-0BB2-454A-BED6-CFF69668718E}" dt="2023-02-28T06:21:27.536" v="367" actId="26606"/>
          <ac:spMkLst>
            <pc:docMk/>
            <pc:sldMk cId="3944863071" sldId="260"/>
            <ac:spMk id="15" creationId="{3540989C-C7B8-473B-BF87-6F2DA6A90006}"/>
          </ac:spMkLst>
        </pc:spChg>
        <pc:spChg chg="add del">
          <ac:chgData name="Bhishma" userId="d73a444f8c7293ff" providerId="LiveId" clId="{CD20028F-0BB2-454A-BED6-CFF69668718E}" dt="2023-02-28T05:52:50.609" v="257" actId="26606"/>
          <ac:spMkLst>
            <pc:docMk/>
            <pc:sldMk cId="3944863071" sldId="260"/>
            <ac:spMk id="16" creationId="{AA91F649-894C-41F6-A21D-3D1AC558E934}"/>
          </ac:spMkLst>
        </pc:spChg>
        <pc:spChg chg="add">
          <ac:chgData name="Bhishma" userId="d73a444f8c7293ff" providerId="LiveId" clId="{CD20028F-0BB2-454A-BED6-CFF69668718E}" dt="2023-02-28T06:21:27.536" v="367" actId="26606"/>
          <ac:spMkLst>
            <pc:docMk/>
            <pc:sldMk cId="3944863071" sldId="260"/>
            <ac:spMk id="17" creationId="{45D37F4E-DDB4-456B-97E0-9937730A039F}"/>
          </ac:spMkLst>
        </pc:spChg>
        <pc:spChg chg="add del">
          <ac:chgData name="Bhishma" userId="d73a444f8c7293ff" providerId="LiveId" clId="{CD20028F-0BB2-454A-BED6-CFF69668718E}" dt="2023-02-28T05:52:50.609" v="257" actId="26606"/>
          <ac:spMkLst>
            <pc:docMk/>
            <pc:sldMk cId="3944863071" sldId="260"/>
            <ac:spMk id="18" creationId="{56037404-66BD-46B5-9323-1B531319671A}"/>
          </ac:spMkLst>
        </pc:spChg>
        <pc:spChg chg="add">
          <ac:chgData name="Bhishma" userId="d73a444f8c7293ff" providerId="LiveId" clId="{CD20028F-0BB2-454A-BED6-CFF69668718E}" dt="2023-02-28T06:21:27.536" v="367" actId="26606"/>
          <ac:spMkLst>
            <pc:docMk/>
            <pc:sldMk cId="3944863071" sldId="260"/>
            <ac:spMk id="19" creationId="{3CE8AF5E-D374-4CF1-90CC-35CF73B81C3E}"/>
          </ac:spMkLst>
        </pc:spChg>
        <pc:spChg chg="add del">
          <ac:chgData name="Bhishma" userId="d73a444f8c7293ff" providerId="LiveId" clId="{CD20028F-0BB2-454A-BED6-CFF69668718E}" dt="2023-02-28T05:53:23.698" v="263" actId="26606"/>
          <ac:spMkLst>
            <pc:docMk/>
            <pc:sldMk cId="3944863071" sldId="260"/>
            <ac:spMk id="20" creationId="{7B831B6F-405A-4B47-B9BB-5CA88F285844}"/>
          </ac:spMkLst>
        </pc:spChg>
        <pc:spChg chg="add del">
          <ac:chgData name="Bhishma" userId="d73a444f8c7293ff" providerId="LiveId" clId="{CD20028F-0BB2-454A-BED6-CFF69668718E}" dt="2023-02-28T05:53:23.698" v="263" actId="26606"/>
          <ac:spMkLst>
            <pc:docMk/>
            <pc:sldMk cId="3944863071" sldId="260"/>
            <ac:spMk id="21" creationId="{15109354-9C5D-4F8C-B0E6-D1043C7BF20A}"/>
          </ac:spMkLst>
        </pc:spChg>
        <pc:spChg chg="add del">
          <ac:chgData name="Bhishma" userId="d73a444f8c7293ff" providerId="LiveId" clId="{CD20028F-0BB2-454A-BED6-CFF69668718E}" dt="2023-02-28T05:53:23.698" v="263" actId="26606"/>
          <ac:spMkLst>
            <pc:docMk/>
            <pc:sldMk cId="3944863071" sldId="260"/>
            <ac:spMk id="22" creationId="{3CE8AF5E-D374-4CF1-90CC-35CF73B81C3E}"/>
          </ac:spMkLst>
        </pc:spChg>
        <pc:spChg chg="add del">
          <ac:chgData name="Bhishma" userId="d73a444f8c7293ff" providerId="LiveId" clId="{CD20028F-0BB2-454A-BED6-CFF69668718E}" dt="2023-02-28T05:53:23.698" v="263" actId="26606"/>
          <ac:spMkLst>
            <pc:docMk/>
            <pc:sldMk cId="3944863071" sldId="260"/>
            <ac:spMk id="23" creationId="{4D425113-A1FD-6B5E-A0AC-71B3101986AC}"/>
          </ac:spMkLst>
        </pc:spChg>
        <pc:picChg chg="add mod ord">
          <ac:chgData name="Bhishma" userId="d73a444f8c7293ff" providerId="LiveId" clId="{CD20028F-0BB2-454A-BED6-CFF69668718E}" dt="2023-02-28T07:21:34.988" v="627" actId="14100"/>
          <ac:picMkLst>
            <pc:docMk/>
            <pc:sldMk cId="3944863071" sldId="260"/>
            <ac:picMk id="5" creationId="{667C1CFA-FFC4-316D-7E53-08DA0559EDA3}"/>
          </ac:picMkLst>
        </pc:picChg>
        <pc:picChg chg="add del mod">
          <ac:chgData name="Bhishma" userId="d73a444f8c7293ff" providerId="LiveId" clId="{CD20028F-0BB2-454A-BED6-CFF69668718E}" dt="2023-02-28T05:51:35.919" v="250" actId="22"/>
          <ac:picMkLst>
            <pc:docMk/>
            <pc:sldMk cId="3944863071" sldId="260"/>
            <ac:picMk id="5" creationId="{F4772365-91E2-6B8B-0FD9-598BAAF9CB6C}"/>
          </ac:picMkLst>
        </pc:picChg>
        <pc:picChg chg="add del mod">
          <ac:chgData name="Bhishma" userId="d73a444f8c7293ff" providerId="LiveId" clId="{CD20028F-0BB2-454A-BED6-CFF69668718E}" dt="2023-02-28T06:18:30.574" v="343" actId="478"/>
          <ac:picMkLst>
            <pc:docMk/>
            <pc:sldMk cId="3944863071" sldId="260"/>
            <ac:picMk id="7" creationId="{E2E1D275-5549-9942-3E9C-C26485930FA4}"/>
          </ac:picMkLst>
        </pc:picChg>
        <pc:picChg chg="add del mod">
          <ac:chgData name="Bhishma" userId="d73a444f8c7293ff" providerId="LiveId" clId="{CD20028F-0BB2-454A-BED6-CFF69668718E}" dt="2023-02-28T06:19:05.229" v="349"/>
          <ac:picMkLst>
            <pc:docMk/>
            <pc:sldMk cId="3944863071" sldId="260"/>
            <ac:picMk id="1026" creationId="{6DFF39CA-6695-EE93-4B11-C85522D54D13}"/>
          </ac:picMkLst>
        </pc:picChg>
        <pc:picChg chg="add del mod">
          <ac:chgData name="Bhishma" userId="d73a444f8c7293ff" providerId="LiveId" clId="{CD20028F-0BB2-454A-BED6-CFF69668718E}" dt="2023-02-28T05:50:20.376" v="244"/>
          <ac:picMkLst>
            <pc:docMk/>
            <pc:sldMk cId="3944863071" sldId="260"/>
            <ac:picMk id="2050" creationId="{40D85A90-6FFB-9341-C176-4DAF7EF3BD99}"/>
          </ac:picMkLst>
        </pc:picChg>
        <pc:inkChg chg="add del">
          <ac:chgData name="Bhishma" userId="d73a444f8c7293ff" providerId="LiveId" clId="{CD20028F-0BB2-454A-BED6-CFF69668718E}" dt="2023-02-28T05:53:23.698" v="263" actId="26606"/>
          <ac:inkMkLst>
            <pc:docMk/>
            <pc:sldMk cId="3944863071" sldId="260"/>
            <ac:inkMk id="24" creationId="{070477C5-0410-4E4F-97A1-F84C2465C187}"/>
          </ac:inkMkLst>
        </pc:inkChg>
      </pc:sldChg>
      <pc:sldChg chg="addSp delSp modSp new mod setBg">
        <pc:chgData name="Bhishma" userId="d73a444f8c7293ff" providerId="LiveId" clId="{CD20028F-0BB2-454A-BED6-CFF69668718E}" dt="2023-02-28T07:48:55.973" v="870" actId="14100"/>
        <pc:sldMkLst>
          <pc:docMk/>
          <pc:sldMk cId="4054084634" sldId="261"/>
        </pc:sldMkLst>
        <pc:spChg chg="mod">
          <ac:chgData name="Bhishma" userId="d73a444f8c7293ff" providerId="LiveId" clId="{CD20028F-0BB2-454A-BED6-CFF69668718E}" dt="2023-02-28T07:47:51.489" v="862" actId="26606"/>
          <ac:spMkLst>
            <pc:docMk/>
            <pc:sldMk cId="4054084634" sldId="261"/>
            <ac:spMk id="2" creationId="{8A1CBD2B-D185-BAD8-9A9F-38866C498A6F}"/>
          </ac:spMkLst>
        </pc:spChg>
        <pc:spChg chg="add del mod ord">
          <ac:chgData name="Bhishma" userId="d73a444f8c7293ff" providerId="LiveId" clId="{CD20028F-0BB2-454A-BED6-CFF69668718E}" dt="2023-02-28T07:41:17.750" v="799" actId="26606"/>
          <ac:spMkLst>
            <pc:docMk/>
            <pc:sldMk cId="4054084634" sldId="261"/>
            <ac:spMk id="3" creationId="{498767A1-F9ED-B34A-51EA-104D6D1CB742}"/>
          </ac:spMkLst>
        </pc:spChg>
        <pc:spChg chg="add del mod">
          <ac:chgData name="Bhishma" userId="d73a444f8c7293ff" providerId="LiveId" clId="{CD20028F-0BB2-454A-BED6-CFF69668718E}" dt="2023-02-28T07:45:54.123" v="846"/>
          <ac:spMkLst>
            <pc:docMk/>
            <pc:sldMk cId="4054084634" sldId="261"/>
            <ac:spMk id="7" creationId="{708B4030-8F48-459E-C842-4DEB6BAFBF7D}"/>
          </ac:spMkLst>
        </pc:spChg>
        <pc:spChg chg="add del">
          <ac:chgData name="Bhishma" userId="d73a444f8c7293ff" providerId="LiveId" clId="{CD20028F-0BB2-454A-BED6-CFF69668718E}" dt="2023-02-28T07:35:52.219" v="687" actId="26606"/>
          <ac:spMkLst>
            <pc:docMk/>
            <pc:sldMk cId="4054084634" sldId="261"/>
            <ac:spMk id="10" creationId="{32AEEBC8-9D30-42EF-95F2-386C2653FBF0}"/>
          </ac:spMkLst>
        </pc:spChg>
        <pc:spChg chg="add mod">
          <ac:chgData name="Bhishma" userId="d73a444f8c7293ff" providerId="LiveId" clId="{CD20028F-0BB2-454A-BED6-CFF69668718E}" dt="2023-02-28T07:48:31.261" v="868" actId="255"/>
          <ac:spMkLst>
            <pc:docMk/>
            <pc:sldMk cId="4054084634" sldId="261"/>
            <ac:spMk id="11" creationId="{8872C457-B597-8999-94E9-9160F26B6503}"/>
          </ac:spMkLst>
        </pc:spChg>
        <pc:spChg chg="add del">
          <ac:chgData name="Bhishma" userId="d73a444f8c7293ff" providerId="LiveId" clId="{CD20028F-0BB2-454A-BED6-CFF69668718E}" dt="2023-02-28T07:35:52.219" v="687" actId="26606"/>
          <ac:spMkLst>
            <pc:docMk/>
            <pc:sldMk cId="4054084634" sldId="261"/>
            <ac:spMk id="12" creationId="{3529E97A-97C3-40EA-8A04-5C02398D568F}"/>
          </ac:spMkLst>
        </pc:spChg>
        <pc:spChg chg="add del">
          <ac:chgData name="Bhishma" userId="d73a444f8c7293ff" providerId="LiveId" clId="{CD20028F-0BB2-454A-BED6-CFF69668718E}" dt="2023-02-28T07:35:52.219" v="687" actId="26606"/>
          <ac:spMkLst>
            <pc:docMk/>
            <pc:sldMk cId="4054084634" sldId="261"/>
            <ac:spMk id="16" creationId="{535742DD-1B16-4E9D-B715-0D74B4574A68}"/>
          </ac:spMkLst>
        </pc:spChg>
        <pc:spChg chg="add del">
          <ac:chgData name="Bhishma" userId="d73a444f8c7293ff" providerId="LiveId" clId="{CD20028F-0BB2-454A-BED6-CFF69668718E}" dt="2023-02-28T07:35:54.461" v="689" actId="26606"/>
          <ac:spMkLst>
            <pc:docMk/>
            <pc:sldMk cId="4054084634" sldId="261"/>
            <ac:spMk id="18" creationId="{A8908DB7-C3A6-4FCB-9820-CEE02B398C4A}"/>
          </ac:spMkLst>
        </pc:spChg>
        <pc:spChg chg="add del">
          <ac:chgData name="Bhishma" userId="d73a444f8c7293ff" providerId="LiveId" clId="{CD20028F-0BB2-454A-BED6-CFF69668718E}" dt="2023-02-28T07:35:54.461" v="689" actId="26606"/>
          <ac:spMkLst>
            <pc:docMk/>
            <pc:sldMk cId="4054084634" sldId="261"/>
            <ac:spMk id="20" creationId="{535742DD-1B16-4E9D-B715-0D74B4574A68}"/>
          </ac:spMkLst>
        </pc:spChg>
        <pc:spChg chg="add del">
          <ac:chgData name="Bhishma" userId="d73a444f8c7293ff" providerId="LiveId" clId="{CD20028F-0BB2-454A-BED6-CFF69668718E}" dt="2023-02-28T07:35:56.366" v="691" actId="26606"/>
          <ac:spMkLst>
            <pc:docMk/>
            <pc:sldMk cId="4054084634" sldId="261"/>
            <ac:spMk id="22" creationId="{A2328C31-93A8-4C77-B2C9-1705F82706BC}"/>
          </ac:spMkLst>
        </pc:spChg>
        <pc:spChg chg="add del">
          <ac:chgData name="Bhishma" userId="d73a444f8c7293ff" providerId="LiveId" clId="{CD20028F-0BB2-454A-BED6-CFF69668718E}" dt="2023-02-28T07:35:56.366" v="691" actId="26606"/>
          <ac:spMkLst>
            <pc:docMk/>
            <pc:sldMk cId="4054084634" sldId="261"/>
            <ac:spMk id="24" creationId="{535742DD-1B16-4E9D-B715-0D74B4574A68}"/>
          </ac:spMkLst>
        </pc:spChg>
        <pc:spChg chg="add del">
          <ac:chgData name="Bhishma" userId="d73a444f8c7293ff" providerId="LiveId" clId="{CD20028F-0BB2-454A-BED6-CFF69668718E}" dt="2023-02-28T07:36:08.053" v="693" actId="26606"/>
          <ac:spMkLst>
            <pc:docMk/>
            <pc:sldMk cId="4054084634" sldId="261"/>
            <ac:spMk id="26" creationId="{7922DF80-3FE8-4AAB-BB6B-A60F8EA98321}"/>
          </ac:spMkLst>
        </pc:spChg>
        <pc:spChg chg="add del">
          <ac:chgData name="Bhishma" userId="d73a444f8c7293ff" providerId="LiveId" clId="{CD20028F-0BB2-454A-BED6-CFF69668718E}" dt="2023-02-28T07:36:08.053" v="693" actId="26606"/>
          <ac:spMkLst>
            <pc:docMk/>
            <pc:sldMk cId="4054084634" sldId="261"/>
            <ac:spMk id="27" creationId="{3540989C-C7B8-473B-BF87-6F2DA6A90006}"/>
          </ac:spMkLst>
        </pc:spChg>
        <pc:spChg chg="add del">
          <ac:chgData name="Bhishma" userId="d73a444f8c7293ff" providerId="LiveId" clId="{CD20028F-0BB2-454A-BED6-CFF69668718E}" dt="2023-02-28T07:42:49.074" v="813" actId="26606"/>
          <ac:spMkLst>
            <pc:docMk/>
            <pc:sldMk cId="4054084634" sldId="261"/>
            <ac:spMk id="29" creationId="{32AEEBC8-9D30-42EF-95F2-386C2653FBF0}"/>
          </ac:spMkLst>
        </pc:spChg>
        <pc:spChg chg="add del">
          <ac:chgData name="Bhishma" userId="d73a444f8c7293ff" providerId="LiveId" clId="{CD20028F-0BB2-454A-BED6-CFF69668718E}" dt="2023-02-28T07:42:49.074" v="813" actId="26606"/>
          <ac:spMkLst>
            <pc:docMk/>
            <pc:sldMk cId="4054084634" sldId="261"/>
            <ac:spMk id="30" creationId="{3529E97A-97C3-40EA-8A04-5C02398D568F}"/>
          </ac:spMkLst>
        </pc:spChg>
        <pc:spChg chg="add del">
          <ac:chgData name="Bhishma" userId="d73a444f8c7293ff" providerId="LiveId" clId="{CD20028F-0BB2-454A-BED6-CFF69668718E}" dt="2023-02-28T07:42:49.074" v="813" actId="26606"/>
          <ac:spMkLst>
            <pc:docMk/>
            <pc:sldMk cId="4054084634" sldId="261"/>
            <ac:spMk id="32" creationId="{535742DD-1B16-4E9D-B715-0D74B4574A68}"/>
          </ac:spMkLst>
        </pc:spChg>
        <pc:spChg chg="add del">
          <ac:chgData name="Bhishma" userId="d73a444f8c7293ff" providerId="LiveId" clId="{CD20028F-0BB2-454A-BED6-CFF69668718E}" dt="2023-02-28T07:36:35.067" v="705" actId="26606"/>
          <ac:spMkLst>
            <pc:docMk/>
            <pc:sldMk cId="4054084634" sldId="261"/>
            <ac:spMk id="37" creationId="{7922DF80-3FE8-4AAB-BB6B-A60F8EA98321}"/>
          </ac:spMkLst>
        </pc:spChg>
        <pc:spChg chg="add del">
          <ac:chgData name="Bhishma" userId="d73a444f8c7293ff" providerId="LiveId" clId="{CD20028F-0BB2-454A-BED6-CFF69668718E}" dt="2023-02-28T07:42:22.945" v="806" actId="26606"/>
          <ac:spMkLst>
            <pc:docMk/>
            <pc:sldMk cId="4054084634" sldId="261"/>
            <ac:spMk id="38" creationId="{3CE8AF5E-D374-4CF1-90CC-35CF73B81C3E}"/>
          </ac:spMkLst>
        </pc:spChg>
        <pc:spChg chg="add del">
          <ac:chgData name="Bhishma" userId="d73a444f8c7293ff" providerId="LiveId" clId="{CD20028F-0BB2-454A-BED6-CFF69668718E}" dt="2023-02-28T07:36:35.067" v="705" actId="26606"/>
          <ac:spMkLst>
            <pc:docMk/>
            <pc:sldMk cId="4054084634" sldId="261"/>
            <ac:spMk id="39" creationId="{3540989C-C7B8-473B-BF87-6F2DA6A90006}"/>
          </ac:spMkLst>
        </pc:spChg>
        <pc:spChg chg="add del">
          <ac:chgData name="Bhishma" userId="d73a444f8c7293ff" providerId="LiveId" clId="{CD20028F-0BB2-454A-BED6-CFF69668718E}" dt="2023-02-28T07:42:22.945" v="806" actId="26606"/>
          <ac:spMkLst>
            <pc:docMk/>
            <pc:sldMk cId="4054084634" sldId="261"/>
            <ac:spMk id="40" creationId="{45D37F4E-DDB4-456B-97E0-9937730A039F}"/>
          </ac:spMkLst>
        </pc:spChg>
        <pc:spChg chg="add del">
          <ac:chgData name="Bhishma" userId="d73a444f8c7293ff" providerId="LiveId" clId="{CD20028F-0BB2-454A-BED6-CFF69668718E}" dt="2023-02-28T07:36:45.701" v="707" actId="26606"/>
          <ac:spMkLst>
            <pc:docMk/>
            <pc:sldMk cId="4054084634" sldId="261"/>
            <ac:spMk id="41" creationId="{32AEEBC8-9D30-42EF-95F2-386C2653FBF0}"/>
          </ac:spMkLst>
        </pc:spChg>
        <pc:spChg chg="add del">
          <ac:chgData name="Bhishma" userId="d73a444f8c7293ff" providerId="LiveId" clId="{CD20028F-0BB2-454A-BED6-CFF69668718E}" dt="2023-02-28T07:36:45.701" v="707" actId="26606"/>
          <ac:spMkLst>
            <pc:docMk/>
            <pc:sldMk cId="4054084634" sldId="261"/>
            <ac:spMk id="42" creationId="{3529E97A-97C3-40EA-8A04-5C02398D568F}"/>
          </ac:spMkLst>
        </pc:spChg>
        <pc:spChg chg="add del">
          <ac:chgData name="Bhishma" userId="d73a444f8c7293ff" providerId="LiveId" clId="{CD20028F-0BB2-454A-BED6-CFF69668718E}" dt="2023-02-28T07:36:45.701" v="707" actId="26606"/>
          <ac:spMkLst>
            <pc:docMk/>
            <pc:sldMk cId="4054084634" sldId="261"/>
            <ac:spMk id="44" creationId="{535742DD-1B16-4E9D-B715-0D74B4574A68}"/>
          </ac:spMkLst>
        </pc:spChg>
        <pc:spChg chg="add del">
          <ac:chgData name="Bhishma" userId="d73a444f8c7293ff" providerId="LiveId" clId="{CD20028F-0BB2-454A-BED6-CFF69668718E}" dt="2023-02-28T07:42:43.541" v="808" actId="26606"/>
          <ac:spMkLst>
            <pc:docMk/>
            <pc:sldMk cId="4054084634" sldId="261"/>
            <ac:spMk id="45" creationId="{45D37F4E-DDB4-456B-97E0-9937730A039F}"/>
          </ac:spMkLst>
        </pc:spChg>
        <pc:spChg chg="add del">
          <ac:chgData name="Bhishma" userId="d73a444f8c7293ff" providerId="LiveId" clId="{CD20028F-0BB2-454A-BED6-CFF69668718E}" dt="2023-02-28T07:37:32.263" v="719" actId="26606"/>
          <ac:spMkLst>
            <pc:docMk/>
            <pc:sldMk cId="4054084634" sldId="261"/>
            <ac:spMk id="46" creationId="{45D37F4E-DDB4-456B-97E0-9937730A039F}"/>
          </ac:spMkLst>
        </pc:spChg>
        <pc:spChg chg="add del">
          <ac:chgData name="Bhishma" userId="d73a444f8c7293ff" providerId="LiveId" clId="{CD20028F-0BB2-454A-BED6-CFF69668718E}" dt="2023-02-28T07:37:32.263" v="719" actId="26606"/>
          <ac:spMkLst>
            <pc:docMk/>
            <pc:sldMk cId="4054084634" sldId="261"/>
            <ac:spMk id="47" creationId="{3CE8AF5E-D374-4CF1-90CC-35CF73B81C3E}"/>
          </ac:spMkLst>
        </pc:spChg>
        <pc:spChg chg="add del mod">
          <ac:chgData name="Bhishma" userId="d73a444f8c7293ff" providerId="LiveId" clId="{CD20028F-0BB2-454A-BED6-CFF69668718E}" dt="2023-02-28T07:37:32.263" v="719" actId="26606"/>
          <ac:spMkLst>
            <pc:docMk/>
            <pc:sldMk cId="4054084634" sldId="261"/>
            <ac:spMk id="48" creationId="{498767A1-F9ED-B34A-51EA-104D6D1CB742}"/>
          </ac:spMkLst>
        </pc:spChg>
        <pc:spChg chg="add del">
          <ac:chgData name="Bhishma" userId="d73a444f8c7293ff" providerId="LiveId" clId="{CD20028F-0BB2-454A-BED6-CFF69668718E}" dt="2023-02-28T07:42:43.541" v="808" actId="26606"/>
          <ac:spMkLst>
            <pc:docMk/>
            <pc:sldMk cId="4054084634" sldId="261"/>
            <ac:spMk id="49" creationId="{3CE8AF5E-D374-4CF1-90CC-35CF73B81C3E}"/>
          </ac:spMkLst>
        </pc:spChg>
        <pc:spChg chg="add del">
          <ac:chgData name="Bhishma" userId="d73a444f8c7293ff" providerId="LiveId" clId="{CD20028F-0BB2-454A-BED6-CFF69668718E}" dt="2023-02-28T07:42:46.146" v="810" actId="26606"/>
          <ac:spMkLst>
            <pc:docMk/>
            <pc:sldMk cId="4054084634" sldId="261"/>
            <ac:spMk id="51" creationId="{A6D37EE4-EA1B-46EE-A54B-5233C63C9695}"/>
          </ac:spMkLst>
        </pc:spChg>
        <pc:spChg chg="add del">
          <ac:chgData name="Bhishma" userId="d73a444f8c7293ff" providerId="LiveId" clId="{CD20028F-0BB2-454A-BED6-CFF69668718E}" dt="2023-02-28T07:42:46.146" v="810" actId="26606"/>
          <ac:spMkLst>
            <pc:docMk/>
            <pc:sldMk cId="4054084634" sldId="261"/>
            <ac:spMk id="52" creationId="{3CE8AF5E-D374-4CF1-90CC-35CF73B81C3E}"/>
          </ac:spMkLst>
        </pc:spChg>
        <pc:spChg chg="add del">
          <ac:chgData name="Bhishma" userId="d73a444f8c7293ff" providerId="LiveId" clId="{CD20028F-0BB2-454A-BED6-CFF69668718E}" dt="2023-02-28T07:36:55.345" v="711" actId="26606"/>
          <ac:spMkLst>
            <pc:docMk/>
            <pc:sldMk cId="4054084634" sldId="261"/>
            <ac:spMk id="53" creationId="{A8908DB7-C3A6-4FCB-9820-CEE02B398C4A}"/>
          </ac:spMkLst>
        </pc:spChg>
        <pc:spChg chg="add del">
          <ac:chgData name="Bhishma" userId="d73a444f8c7293ff" providerId="LiveId" clId="{CD20028F-0BB2-454A-BED6-CFF69668718E}" dt="2023-02-28T07:42:49.032" v="812" actId="26606"/>
          <ac:spMkLst>
            <pc:docMk/>
            <pc:sldMk cId="4054084634" sldId="261"/>
            <ac:spMk id="54" creationId="{A6D37EE4-EA1B-46EE-A54B-5233C63C9695}"/>
          </ac:spMkLst>
        </pc:spChg>
        <pc:spChg chg="add del">
          <ac:chgData name="Bhishma" userId="d73a444f8c7293ff" providerId="LiveId" clId="{CD20028F-0BB2-454A-BED6-CFF69668718E}" dt="2023-02-28T07:36:55.345" v="711" actId="26606"/>
          <ac:spMkLst>
            <pc:docMk/>
            <pc:sldMk cId="4054084634" sldId="261"/>
            <ac:spMk id="55" creationId="{D010E05E-9237-4321-84BB-69C0F22568EE}"/>
          </ac:spMkLst>
        </pc:spChg>
        <pc:spChg chg="add del">
          <ac:chgData name="Bhishma" userId="d73a444f8c7293ff" providerId="LiveId" clId="{CD20028F-0BB2-454A-BED6-CFF69668718E}" dt="2023-02-28T07:42:49.032" v="812" actId="26606"/>
          <ac:spMkLst>
            <pc:docMk/>
            <pc:sldMk cId="4054084634" sldId="261"/>
            <ac:spMk id="56" creationId="{3CE8AF5E-D374-4CF1-90CC-35CF73B81C3E}"/>
          </ac:spMkLst>
        </pc:spChg>
        <pc:spChg chg="add del">
          <ac:chgData name="Bhishma" userId="d73a444f8c7293ff" providerId="LiveId" clId="{CD20028F-0BB2-454A-BED6-CFF69668718E}" dt="2023-02-28T07:43:28.506" v="817" actId="26606"/>
          <ac:spMkLst>
            <pc:docMk/>
            <pc:sldMk cId="4054084634" sldId="261"/>
            <ac:spMk id="58" creationId="{AE6A207B-97BE-4DE3-B7BA-6EB713664F78}"/>
          </ac:spMkLst>
        </pc:spChg>
        <pc:spChg chg="add del">
          <ac:chgData name="Bhishma" userId="d73a444f8c7293ff" providerId="LiveId" clId="{CD20028F-0BB2-454A-BED6-CFF69668718E}" dt="2023-02-28T07:36:57.728" v="713" actId="26606"/>
          <ac:spMkLst>
            <pc:docMk/>
            <pc:sldMk cId="4054084634" sldId="261"/>
            <ac:spMk id="59" creationId="{45D37F4E-DDB4-456B-97E0-9937730A039F}"/>
          </ac:spMkLst>
        </pc:spChg>
        <pc:spChg chg="add del">
          <ac:chgData name="Bhishma" userId="d73a444f8c7293ff" providerId="LiveId" clId="{CD20028F-0BB2-454A-BED6-CFF69668718E}" dt="2023-02-28T07:36:57.728" v="713" actId="26606"/>
          <ac:spMkLst>
            <pc:docMk/>
            <pc:sldMk cId="4054084634" sldId="261"/>
            <ac:spMk id="60" creationId="{3CE8AF5E-D374-4CF1-90CC-35CF73B81C3E}"/>
          </ac:spMkLst>
        </pc:spChg>
        <pc:spChg chg="add del">
          <ac:chgData name="Bhishma" userId="d73a444f8c7293ff" providerId="LiveId" clId="{CD20028F-0BB2-454A-BED6-CFF69668718E}" dt="2023-02-28T07:43:28.506" v="817" actId="26606"/>
          <ac:spMkLst>
            <pc:docMk/>
            <pc:sldMk cId="4054084634" sldId="261"/>
            <ac:spMk id="61" creationId="{3CE8AF5E-D374-4CF1-90CC-35CF73B81C3E}"/>
          </ac:spMkLst>
        </pc:spChg>
        <pc:spChg chg="add del">
          <ac:chgData name="Bhishma" userId="d73a444f8c7293ff" providerId="LiveId" clId="{CD20028F-0BB2-454A-BED6-CFF69668718E}" dt="2023-02-28T07:37:03.795" v="715" actId="26606"/>
          <ac:spMkLst>
            <pc:docMk/>
            <pc:sldMk cId="4054084634" sldId="261"/>
            <ac:spMk id="62" creationId="{45D37F4E-DDB4-456B-97E0-9937730A039F}"/>
          </ac:spMkLst>
        </pc:spChg>
        <pc:spChg chg="add del">
          <ac:chgData name="Bhishma" userId="d73a444f8c7293ff" providerId="LiveId" clId="{CD20028F-0BB2-454A-BED6-CFF69668718E}" dt="2023-02-28T07:37:03.795" v="715" actId="26606"/>
          <ac:spMkLst>
            <pc:docMk/>
            <pc:sldMk cId="4054084634" sldId="261"/>
            <ac:spMk id="63" creationId="{3CE8AF5E-D374-4CF1-90CC-35CF73B81C3E}"/>
          </ac:spMkLst>
        </pc:spChg>
        <pc:spChg chg="add del">
          <ac:chgData name="Bhishma" userId="d73a444f8c7293ff" providerId="LiveId" clId="{CD20028F-0BB2-454A-BED6-CFF69668718E}" dt="2023-02-28T07:37:03.795" v="715" actId="26606"/>
          <ac:spMkLst>
            <pc:docMk/>
            <pc:sldMk cId="4054084634" sldId="261"/>
            <ac:spMk id="64" creationId="{498767A1-F9ED-B34A-51EA-104D6D1CB742}"/>
          </ac:spMkLst>
        </pc:spChg>
        <pc:spChg chg="add del">
          <ac:chgData name="Bhishma" userId="d73a444f8c7293ff" providerId="LiveId" clId="{CD20028F-0BB2-454A-BED6-CFF69668718E}" dt="2023-02-28T07:37:30.655" v="717" actId="26606"/>
          <ac:spMkLst>
            <pc:docMk/>
            <pc:sldMk cId="4054084634" sldId="261"/>
            <ac:spMk id="66" creationId="{AE6A207B-97BE-4DE3-B7BA-6EB713664F78}"/>
          </ac:spMkLst>
        </pc:spChg>
        <pc:spChg chg="add del">
          <ac:chgData name="Bhishma" userId="d73a444f8c7293ff" providerId="LiveId" clId="{CD20028F-0BB2-454A-BED6-CFF69668718E}" dt="2023-02-28T07:37:30.655" v="717" actId="26606"/>
          <ac:spMkLst>
            <pc:docMk/>
            <pc:sldMk cId="4054084634" sldId="261"/>
            <ac:spMk id="67" creationId="{3CE8AF5E-D374-4CF1-90CC-35CF73B81C3E}"/>
          </ac:spMkLst>
        </pc:spChg>
        <pc:spChg chg="add del">
          <ac:chgData name="Bhishma" userId="d73a444f8c7293ff" providerId="LiveId" clId="{CD20028F-0BB2-454A-BED6-CFF69668718E}" dt="2023-02-28T07:37:30.655" v="717" actId="26606"/>
          <ac:spMkLst>
            <pc:docMk/>
            <pc:sldMk cId="4054084634" sldId="261"/>
            <ac:spMk id="68" creationId="{498767A1-F9ED-B34A-51EA-104D6D1CB742}"/>
          </ac:spMkLst>
        </pc:spChg>
        <pc:spChg chg="add del">
          <ac:chgData name="Bhishma" userId="d73a444f8c7293ff" providerId="LiveId" clId="{CD20028F-0BB2-454A-BED6-CFF69668718E}" dt="2023-02-28T07:43:28.452" v="816" actId="26606"/>
          <ac:spMkLst>
            <pc:docMk/>
            <pc:sldMk cId="4054084634" sldId="261"/>
            <ac:spMk id="70" creationId="{7B831B6F-405A-4B47-B9BB-5CA88F285844}"/>
          </ac:spMkLst>
        </pc:spChg>
        <pc:spChg chg="add del">
          <ac:chgData name="Bhishma" userId="d73a444f8c7293ff" providerId="LiveId" clId="{CD20028F-0BB2-454A-BED6-CFF69668718E}" dt="2023-02-28T07:43:28.452" v="816" actId="26606"/>
          <ac:spMkLst>
            <pc:docMk/>
            <pc:sldMk cId="4054084634" sldId="261"/>
            <ac:spMk id="72" creationId="{3CE8AF5E-D374-4CF1-90CC-35CF73B81C3E}"/>
          </ac:spMkLst>
        </pc:spChg>
        <pc:spChg chg="add del">
          <ac:chgData name="Bhishma" userId="d73a444f8c7293ff" providerId="LiveId" clId="{CD20028F-0BB2-454A-BED6-CFF69668718E}" dt="2023-02-28T07:47:51.489" v="862" actId="26606"/>
          <ac:spMkLst>
            <pc:docMk/>
            <pc:sldMk cId="4054084634" sldId="261"/>
            <ac:spMk id="76" creationId="{457344D1-E597-42B3-8E85-6D7036E54A5E}"/>
          </ac:spMkLst>
        </pc:spChg>
        <pc:spChg chg="add del">
          <ac:chgData name="Bhishma" userId="d73a444f8c7293ff" providerId="LiveId" clId="{CD20028F-0BB2-454A-BED6-CFF69668718E}" dt="2023-02-28T07:47:51.489" v="862" actId="26606"/>
          <ac:spMkLst>
            <pc:docMk/>
            <pc:sldMk cId="4054084634" sldId="261"/>
            <ac:spMk id="77" creationId="{3540989C-C7B8-473B-BF87-6F2DA6A90006}"/>
          </ac:spMkLst>
        </pc:spChg>
        <pc:spChg chg="add del">
          <ac:chgData name="Bhishma" userId="d73a444f8c7293ff" providerId="LiveId" clId="{CD20028F-0BB2-454A-BED6-CFF69668718E}" dt="2023-02-28T07:47:51.481" v="861" actId="26606"/>
          <ac:spMkLst>
            <pc:docMk/>
            <pc:sldMk cId="4054084634" sldId="261"/>
            <ac:spMk id="82" creationId="{457344D1-E597-42B3-8E85-6D7036E54A5E}"/>
          </ac:spMkLst>
        </pc:spChg>
        <pc:spChg chg="add del">
          <ac:chgData name="Bhishma" userId="d73a444f8c7293ff" providerId="LiveId" clId="{CD20028F-0BB2-454A-BED6-CFF69668718E}" dt="2023-02-28T07:47:51.481" v="861" actId="26606"/>
          <ac:spMkLst>
            <pc:docMk/>
            <pc:sldMk cId="4054084634" sldId="261"/>
            <ac:spMk id="84" creationId="{3540989C-C7B8-473B-BF87-6F2DA6A90006}"/>
          </ac:spMkLst>
        </pc:spChg>
        <pc:spChg chg="add">
          <ac:chgData name="Bhishma" userId="d73a444f8c7293ff" providerId="LiveId" clId="{CD20028F-0BB2-454A-BED6-CFF69668718E}" dt="2023-02-28T07:47:51.489" v="862" actId="26606"/>
          <ac:spMkLst>
            <pc:docMk/>
            <pc:sldMk cId="4054084634" sldId="261"/>
            <ac:spMk id="87" creationId="{32AEEBC8-9D30-42EF-95F2-386C2653FBF0}"/>
          </ac:spMkLst>
        </pc:spChg>
        <pc:spChg chg="add">
          <ac:chgData name="Bhishma" userId="d73a444f8c7293ff" providerId="LiveId" clId="{CD20028F-0BB2-454A-BED6-CFF69668718E}" dt="2023-02-28T07:47:51.489" v="862" actId="26606"/>
          <ac:spMkLst>
            <pc:docMk/>
            <pc:sldMk cId="4054084634" sldId="261"/>
            <ac:spMk id="88" creationId="{535742DD-1B16-4E9D-B715-0D74B4574A68}"/>
          </ac:spMkLst>
        </pc:spChg>
        <pc:spChg chg="add">
          <ac:chgData name="Bhishma" userId="d73a444f8c7293ff" providerId="LiveId" clId="{CD20028F-0BB2-454A-BED6-CFF69668718E}" dt="2023-02-28T07:47:51.489" v="862" actId="26606"/>
          <ac:spMkLst>
            <pc:docMk/>
            <pc:sldMk cId="4054084634" sldId="261"/>
            <ac:spMk id="89" creationId="{3529E97A-97C3-40EA-8A04-5C02398D568F}"/>
          </ac:spMkLst>
        </pc:spChg>
        <pc:graphicFrameChg chg="add del">
          <ac:chgData name="Bhishma" userId="d73a444f8c7293ff" providerId="LiveId" clId="{CD20028F-0BB2-454A-BED6-CFF69668718E}" dt="2023-02-28T07:36:45.701" v="707" actId="26606"/>
          <ac:graphicFrameMkLst>
            <pc:docMk/>
            <pc:sldMk cId="4054084634" sldId="261"/>
            <ac:graphicFrameMk id="34" creationId="{55DF537B-BDBB-708A-7319-B4D51C5029F2}"/>
          </ac:graphicFrameMkLst>
        </pc:graphicFrameChg>
        <pc:graphicFrameChg chg="add del mod ord modGraphic">
          <ac:chgData name="Bhishma" userId="d73a444f8c7293ff" providerId="LiveId" clId="{CD20028F-0BB2-454A-BED6-CFF69668718E}" dt="2023-02-28T07:45:30.341" v="841" actId="21"/>
          <ac:graphicFrameMkLst>
            <pc:docMk/>
            <pc:sldMk cId="4054084634" sldId="261"/>
            <ac:graphicFrameMk id="35" creationId="{B56647B1-A158-38E0-8DF2-044E91B75F1C}"/>
          </ac:graphicFrameMkLst>
        </pc:graphicFrameChg>
        <pc:graphicFrameChg chg="add del">
          <ac:chgData name="Bhishma" userId="d73a444f8c7293ff" providerId="LiveId" clId="{CD20028F-0BB2-454A-BED6-CFF69668718E}" dt="2023-02-28T07:36:57.728" v="713" actId="26606"/>
          <ac:graphicFrameMkLst>
            <pc:docMk/>
            <pc:sldMk cId="4054084634" sldId="261"/>
            <ac:graphicFrameMk id="50" creationId="{A205E773-5C7B-A3FF-3762-C802951791E1}"/>
          </ac:graphicFrameMkLst>
        </pc:graphicFrameChg>
        <pc:picChg chg="add mod ord">
          <ac:chgData name="Bhishma" userId="d73a444f8c7293ff" providerId="LiveId" clId="{CD20028F-0BB2-454A-BED6-CFF69668718E}" dt="2023-02-28T07:48:55.973" v="870" actId="14100"/>
          <ac:picMkLst>
            <pc:docMk/>
            <pc:sldMk cId="4054084634" sldId="261"/>
            <ac:picMk id="5" creationId="{FED45CEB-1ABF-424C-61C7-575F4F9273AB}"/>
          </ac:picMkLst>
        </pc:picChg>
        <pc:picChg chg="add del mod">
          <ac:chgData name="Bhishma" userId="d73a444f8c7293ff" providerId="LiveId" clId="{CD20028F-0BB2-454A-BED6-CFF69668718E}" dt="2023-02-28T07:47:10.883" v="856" actId="478"/>
          <ac:picMkLst>
            <pc:docMk/>
            <pc:sldMk cId="4054084634" sldId="261"/>
            <ac:picMk id="8" creationId="{EADA339C-2676-12BF-F8BB-88CB822AE922}"/>
          </ac:picMkLst>
        </pc:picChg>
        <pc:inkChg chg="add del">
          <ac:chgData name="Bhishma" userId="d73a444f8c7293ff" providerId="LiveId" clId="{CD20028F-0BB2-454A-BED6-CFF69668718E}" dt="2023-02-28T07:35:52.219" v="687" actId="26606"/>
          <ac:inkMkLst>
            <pc:docMk/>
            <pc:sldMk cId="4054084634" sldId="261"/>
            <ac:inkMk id="14" creationId="{070477C5-0410-4E4F-97A1-F84C2465C187}"/>
          </ac:inkMkLst>
        </pc:inkChg>
        <pc:inkChg chg="add del">
          <ac:chgData name="Bhishma" userId="d73a444f8c7293ff" providerId="LiveId" clId="{CD20028F-0BB2-454A-BED6-CFF69668718E}" dt="2023-02-28T07:35:54.461" v="689" actId="26606"/>
          <ac:inkMkLst>
            <pc:docMk/>
            <pc:sldMk cId="4054084634" sldId="261"/>
            <ac:inkMk id="19" creationId="{070477C5-0410-4E4F-97A1-F84C2465C187}"/>
          </ac:inkMkLst>
        </pc:inkChg>
        <pc:inkChg chg="add del">
          <ac:chgData name="Bhishma" userId="d73a444f8c7293ff" providerId="LiveId" clId="{CD20028F-0BB2-454A-BED6-CFF69668718E}" dt="2023-02-28T07:35:56.366" v="691" actId="26606"/>
          <ac:inkMkLst>
            <pc:docMk/>
            <pc:sldMk cId="4054084634" sldId="261"/>
            <ac:inkMk id="23" creationId="{070477C5-0410-4E4F-97A1-F84C2465C187}"/>
          </ac:inkMkLst>
        </pc:inkChg>
        <pc:inkChg chg="add del">
          <ac:chgData name="Bhishma" userId="d73a444f8c7293ff" providerId="LiveId" clId="{CD20028F-0BB2-454A-BED6-CFF69668718E}" dt="2023-02-28T07:42:49.074" v="813" actId="26606"/>
          <ac:inkMkLst>
            <pc:docMk/>
            <pc:sldMk cId="4054084634" sldId="261"/>
            <ac:inkMk id="31" creationId="{070477C5-0410-4E4F-97A1-F84C2465C187}"/>
          </ac:inkMkLst>
        </pc:inkChg>
        <pc:inkChg chg="add del">
          <ac:chgData name="Bhishma" userId="d73a444f8c7293ff" providerId="LiveId" clId="{CD20028F-0BB2-454A-BED6-CFF69668718E}" dt="2023-02-28T07:36:45.701" v="707" actId="26606"/>
          <ac:inkMkLst>
            <pc:docMk/>
            <pc:sldMk cId="4054084634" sldId="261"/>
            <ac:inkMk id="43" creationId="{070477C5-0410-4E4F-97A1-F84C2465C187}"/>
          </ac:inkMkLst>
        </pc:inkChg>
        <pc:inkChg chg="add del">
          <ac:chgData name="Bhishma" userId="d73a444f8c7293ff" providerId="LiveId" clId="{CD20028F-0BB2-454A-BED6-CFF69668718E}" dt="2023-02-28T07:36:55.345" v="711" actId="26606"/>
          <ac:inkMkLst>
            <pc:docMk/>
            <pc:sldMk cId="4054084634" sldId="261"/>
            <ac:inkMk id="57" creationId="{070477C5-0410-4E4F-97A1-F84C2465C187}"/>
          </ac:inkMkLst>
        </pc:inkChg>
        <pc:inkChg chg="add del">
          <ac:chgData name="Bhishma" userId="d73a444f8c7293ff" providerId="LiveId" clId="{CD20028F-0BB2-454A-BED6-CFF69668718E}" dt="2023-02-28T07:43:28.506" v="817" actId="26606"/>
          <ac:inkMkLst>
            <pc:docMk/>
            <pc:sldMk cId="4054084634" sldId="261"/>
            <ac:inkMk id="65" creationId="{070477C5-0410-4E4F-97A1-F84C2465C187}"/>
          </ac:inkMkLst>
        </pc:inkChg>
        <pc:inkChg chg="add del">
          <ac:chgData name="Bhishma" userId="d73a444f8c7293ff" providerId="LiveId" clId="{CD20028F-0BB2-454A-BED6-CFF69668718E}" dt="2023-02-28T07:37:30.655" v="717" actId="26606"/>
          <ac:inkMkLst>
            <pc:docMk/>
            <pc:sldMk cId="4054084634" sldId="261"/>
            <ac:inkMk id="69" creationId="{070477C5-0410-4E4F-97A1-F84C2465C187}"/>
          </ac:inkMkLst>
        </pc:inkChg>
        <pc:inkChg chg="add del">
          <ac:chgData name="Bhishma" userId="d73a444f8c7293ff" providerId="LiveId" clId="{CD20028F-0BB2-454A-BED6-CFF69668718E}" dt="2023-02-28T07:43:28.452" v="816" actId="26606"/>
          <ac:inkMkLst>
            <pc:docMk/>
            <pc:sldMk cId="4054084634" sldId="261"/>
            <ac:inkMk id="74" creationId="{070477C5-0410-4E4F-97A1-F84C2465C187}"/>
          </ac:inkMkLst>
        </pc:inkChg>
        <pc:inkChg chg="add">
          <ac:chgData name="Bhishma" userId="d73a444f8c7293ff" providerId="LiveId" clId="{CD20028F-0BB2-454A-BED6-CFF69668718E}" dt="2023-02-28T07:47:51.489" v="862" actId="26606"/>
          <ac:inkMkLst>
            <pc:docMk/>
            <pc:sldMk cId="4054084634" sldId="261"/>
            <ac:inkMk id="86" creationId="{070477C5-0410-4E4F-97A1-F84C2465C187}"/>
          </ac:inkMkLst>
        </pc:inkChg>
      </pc:sldChg>
      <pc:sldChg chg="addSp delSp modSp new mod setBg">
        <pc:chgData name="Bhishma" userId="d73a444f8c7293ff" providerId="LiveId" clId="{CD20028F-0BB2-454A-BED6-CFF69668718E}" dt="2023-02-28T14:02:20.493" v="886" actId="26606"/>
        <pc:sldMkLst>
          <pc:docMk/>
          <pc:sldMk cId="1350798780" sldId="262"/>
        </pc:sldMkLst>
        <pc:spChg chg="mod">
          <ac:chgData name="Bhishma" userId="d73a444f8c7293ff" providerId="LiveId" clId="{CD20028F-0BB2-454A-BED6-CFF69668718E}" dt="2023-02-28T14:02:20.493" v="886" actId="26606"/>
          <ac:spMkLst>
            <pc:docMk/>
            <pc:sldMk cId="1350798780" sldId="262"/>
            <ac:spMk id="2" creationId="{2E0D9139-A672-E09E-7E04-CE96C45B9EB6}"/>
          </ac:spMkLst>
        </pc:spChg>
        <pc:spChg chg="add del mod">
          <ac:chgData name="Bhishma" userId="d73a444f8c7293ff" providerId="LiveId" clId="{CD20028F-0BB2-454A-BED6-CFF69668718E}" dt="2023-02-28T14:02:20.493" v="886" actId="26606"/>
          <ac:spMkLst>
            <pc:docMk/>
            <pc:sldMk cId="1350798780" sldId="262"/>
            <ac:spMk id="3" creationId="{A851BA91-73A7-F300-81BE-2D9905CD9749}"/>
          </ac:spMkLst>
        </pc:spChg>
        <pc:spChg chg="add">
          <ac:chgData name="Bhishma" userId="d73a444f8c7293ff" providerId="LiveId" clId="{CD20028F-0BB2-454A-BED6-CFF69668718E}" dt="2023-02-28T14:02:20.493" v="886" actId="26606"/>
          <ac:spMkLst>
            <pc:docMk/>
            <pc:sldMk cId="1350798780" sldId="262"/>
            <ac:spMk id="8" creationId="{AC17DE74-01C9-4859-B65A-85CF999E8580}"/>
          </ac:spMkLst>
        </pc:spChg>
        <pc:spChg chg="add del">
          <ac:chgData name="Bhishma" userId="d73a444f8c7293ff" providerId="LiveId" clId="{CD20028F-0BB2-454A-BED6-CFF69668718E}" dt="2023-02-28T14:02:20.488" v="885" actId="26606"/>
          <ac:spMkLst>
            <pc:docMk/>
            <pc:sldMk cId="1350798780" sldId="262"/>
            <ac:spMk id="9" creationId="{43DAA0EF-336D-4CDC-A9A2-8460363E27FE}"/>
          </ac:spMkLst>
        </pc:spChg>
        <pc:spChg chg="add">
          <ac:chgData name="Bhishma" userId="d73a444f8c7293ff" providerId="LiveId" clId="{CD20028F-0BB2-454A-BED6-CFF69668718E}" dt="2023-02-28T14:02:20.493" v="886" actId="26606"/>
          <ac:spMkLst>
            <pc:docMk/>
            <pc:sldMk cId="1350798780" sldId="262"/>
            <ac:spMk id="10" creationId="{068C0432-0E90-4CC1-8CD3-D44A90DF07EF}"/>
          </ac:spMkLst>
        </pc:spChg>
        <pc:spChg chg="add del">
          <ac:chgData name="Bhishma" userId="d73a444f8c7293ff" providerId="LiveId" clId="{CD20028F-0BB2-454A-BED6-CFF69668718E}" dt="2023-02-28T14:02:20.488" v="885" actId="26606"/>
          <ac:spMkLst>
            <pc:docMk/>
            <pc:sldMk cId="1350798780" sldId="262"/>
            <ac:spMk id="11" creationId="{FD079A19-B31E-4129-A464-7547FF05AE33}"/>
          </ac:spMkLst>
        </pc:spChg>
        <pc:spChg chg="add">
          <ac:chgData name="Bhishma" userId="d73a444f8c7293ff" providerId="LiveId" clId="{CD20028F-0BB2-454A-BED6-CFF69668718E}" dt="2023-02-28T14:02:20.493" v="886" actId="26606"/>
          <ac:spMkLst>
            <pc:docMk/>
            <pc:sldMk cId="1350798780" sldId="262"/>
            <ac:spMk id="13" creationId="{A851BA91-73A7-F300-81BE-2D9905CD9749}"/>
          </ac:spMkLst>
        </pc:spChg>
        <pc:graphicFrameChg chg="add del">
          <ac:chgData name="Bhishma" userId="d73a444f8c7293ff" providerId="LiveId" clId="{CD20028F-0BB2-454A-BED6-CFF69668718E}" dt="2023-02-28T14:02:20.488" v="885" actId="26606"/>
          <ac:graphicFrameMkLst>
            <pc:docMk/>
            <pc:sldMk cId="1350798780" sldId="262"/>
            <ac:graphicFrameMk id="5" creationId="{917F325A-EAB9-DD55-C1D7-D1B36C227934}"/>
          </ac:graphicFrameMkLst>
        </pc:graphicFrameChg>
      </pc:sldChg>
      <pc:sldChg chg="addSp delSp modSp new mod setBg setClrOvrMap">
        <pc:chgData name="Bhishma" userId="d73a444f8c7293ff" providerId="LiveId" clId="{CD20028F-0BB2-454A-BED6-CFF69668718E}" dt="2023-02-28T14:26:31.052" v="959" actId="1076"/>
        <pc:sldMkLst>
          <pc:docMk/>
          <pc:sldMk cId="4148121210" sldId="263"/>
        </pc:sldMkLst>
        <pc:spChg chg="mod">
          <ac:chgData name="Bhishma" userId="d73a444f8c7293ff" providerId="LiveId" clId="{CD20028F-0BB2-454A-BED6-CFF69668718E}" dt="2023-02-28T14:26:29.990" v="958" actId="26606"/>
          <ac:spMkLst>
            <pc:docMk/>
            <pc:sldMk cId="4148121210" sldId="263"/>
            <ac:spMk id="2" creationId="{2F8AEEFB-14D8-139E-712F-2C7053784130}"/>
          </ac:spMkLst>
        </pc:spChg>
        <pc:spChg chg="mod">
          <ac:chgData name="Bhishma" userId="d73a444f8c7293ff" providerId="LiveId" clId="{CD20028F-0BB2-454A-BED6-CFF69668718E}" dt="2023-02-28T14:26:29.990" v="958" actId="26606"/>
          <ac:spMkLst>
            <pc:docMk/>
            <pc:sldMk cId="4148121210" sldId="263"/>
            <ac:spMk id="3" creationId="{7FC6D0E6-79BB-78EF-9E2B-F391D3707E95}"/>
          </ac:spMkLst>
        </pc:spChg>
        <pc:spChg chg="add del">
          <ac:chgData name="Bhishma" userId="d73a444f8c7293ff" providerId="LiveId" clId="{CD20028F-0BB2-454A-BED6-CFF69668718E}" dt="2023-02-28T14:26:02.516" v="953" actId="26606"/>
          <ac:spMkLst>
            <pc:docMk/>
            <pc:sldMk cId="4148121210" sldId="263"/>
            <ac:spMk id="9" creationId="{F13C74B1-5B17-4795-BED0-7140497B445A}"/>
          </ac:spMkLst>
        </pc:spChg>
        <pc:spChg chg="add del">
          <ac:chgData name="Bhishma" userId="d73a444f8c7293ff" providerId="LiveId" clId="{CD20028F-0BB2-454A-BED6-CFF69668718E}" dt="2023-02-28T14:26:02.516" v="953" actId="26606"/>
          <ac:spMkLst>
            <pc:docMk/>
            <pc:sldMk cId="4148121210" sldId="263"/>
            <ac:spMk id="11" creationId="{3FCFB1DE-0B7E-48CC-BA90-B2AB0889F9D6}"/>
          </ac:spMkLst>
        </pc:spChg>
        <pc:spChg chg="add del">
          <ac:chgData name="Bhishma" userId="d73a444f8c7293ff" providerId="LiveId" clId="{CD20028F-0BB2-454A-BED6-CFF69668718E}" dt="2023-02-28T14:26:29.990" v="958" actId="26606"/>
          <ac:spMkLst>
            <pc:docMk/>
            <pc:sldMk cId="4148121210" sldId="263"/>
            <ac:spMk id="16" creationId="{B72DE4C0-EE12-4CAC-98CF-A89349319A3F}"/>
          </ac:spMkLst>
        </pc:spChg>
        <pc:spChg chg="add del">
          <ac:chgData name="Bhishma" userId="d73a444f8c7293ff" providerId="LiveId" clId="{CD20028F-0BB2-454A-BED6-CFF69668718E}" dt="2023-02-28T14:26:29.990" v="958" actId="26606"/>
          <ac:spMkLst>
            <pc:docMk/>
            <pc:sldMk cId="4148121210" sldId="263"/>
            <ac:spMk id="18" creationId="{029CF03F-5E6E-4B23-89A5-81548BA4C635}"/>
          </ac:spMkLst>
        </pc:spChg>
        <pc:spChg chg="add del">
          <ac:chgData name="Bhishma" userId="d73a444f8c7293ff" providerId="LiveId" clId="{CD20028F-0BB2-454A-BED6-CFF69668718E}" dt="2023-02-28T14:26:29.990" v="958" actId="26606"/>
          <ac:spMkLst>
            <pc:docMk/>
            <pc:sldMk cId="4148121210" sldId="263"/>
            <ac:spMk id="20" creationId="{3FCFB1DE-0B7E-48CC-BA90-B2AB0889F9D6}"/>
          </ac:spMkLst>
        </pc:spChg>
        <pc:spChg chg="add del">
          <ac:chgData name="Bhishma" userId="d73a444f8c7293ff" providerId="LiveId" clId="{CD20028F-0BB2-454A-BED6-CFF69668718E}" dt="2023-02-28T14:26:21.765" v="955" actId="26606"/>
          <ac:spMkLst>
            <pc:docMk/>
            <pc:sldMk cId="4148121210" sldId="263"/>
            <ac:spMk id="25" creationId="{B72DE4C0-EE12-4CAC-98CF-A89349319A3F}"/>
          </ac:spMkLst>
        </pc:spChg>
        <pc:spChg chg="add del">
          <ac:chgData name="Bhishma" userId="d73a444f8c7293ff" providerId="LiveId" clId="{CD20028F-0BB2-454A-BED6-CFF69668718E}" dt="2023-02-28T14:26:21.765" v="955" actId="26606"/>
          <ac:spMkLst>
            <pc:docMk/>
            <pc:sldMk cId="4148121210" sldId="263"/>
            <ac:spMk id="27" creationId="{029CF03F-5E6E-4B23-89A5-81548BA4C635}"/>
          </ac:spMkLst>
        </pc:spChg>
        <pc:spChg chg="add del">
          <ac:chgData name="Bhishma" userId="d73a444f8c7293ff" providerId="LiveId" clId="{CD20028F-0BB2-454A-BED6-CFF69668718E}" dt="2023-02-28T14:26:21.765" v="955" actId="26606"/>
          <ac:spMkLst>
            <pc:docMk/>
            <pc:sldMk cId="4148121210" sldId="263"/>
            <ac:spMk id="29" creationId="{3FCFB1DE-0B7E-48CC-BA90-B2AB0889F9D6}"/>
          </ac:spMkLst>
        </pc:spChg>
        <pc:spChg chg="add del">
          <ac:chgData name="Bhishma" userId="d73a444f8c7293ff" providerId="LiveId" clId="{CD20028F-0BB2-454A-BED6-CFF69668718E}" dt="2023-02-28T14:26:29.985" v="957" actId="26606"/>
          <ac:spMkLst>
            <pc:docMk/>
            <pc:sldMk cId="4148121210" sldId="263"/>
            <ac:spMk id="31" creationId="{F13C74B1-5B17-4795-BED0-7140497B445A}"/>
          </ac:spMkLst>
        </pc:spChg>
        <pc:spChg chg="add del">
          <ac:chgData name="Bhishma" userId="d73a444f8c7293ff" providerId="LiveId" clId="{CD20028F-0BB2-454A-BED6-CFF69668718E}" dt="2023-02-28T14:26:29.985" v="957" actId="26606"/>
          <ac:spMkLst>
            <pc:docMk/>
            <pc:sldMk cId="4148121210" sldId="263"/>
            <ac:spMk id="32" creationId="{3FCFB1DE-0B7E-48CC-BA90-B2AB0889F9D6}"/>
          </ac:spMkLst>
        </pc:spChg>
        <pc:spChg chg="add">
          <ac:chgData name="Bhishma" userId="d73a444f8c7293ff" providerId="LiveId" clId="{CD20028F-0BB2-454A-BED6-CFF69668718E}" dt="2023-02-28T14:26:29.990" v="958" actId="26606"/>
          <ac:spMkLst>
            <pc:docMk/>
            <pc:sldMk cId="4148121210" sldId="263"/>
            <ac:spMk id="34" creationId="{E921BFFB-D3FA-4EE2-9E87-F2E4CEDA9840}"/>
          </ac:spMkLst>
        </pc:spChg>
        <pc:spChg chg="add">
          <ac:chgData name="Bhishma" userId="d73a444f8c7293ff" providerId="LiveId" clId="{CD20028F-0BB2-454A-BED6-CFF69668718E}" dt="2023-02-28T14:26:29.990" v="958" actId="26606"/>
          <ac:spMkLst>
            <pc:docMk/>
            <pc:sldMk cId="4148121210" sldId="263"/>
            <ac:spMk id="35" creationId="{F7F80AEB-67E2-48CB-B8AF-AD0F7787AC5F}"/>
          </ac:spMkLst>
        </pc:spChg>
        <pc:spChg chg="add">
          <ac:chgData name="Bhishma" userId="d73a444f8c7293ff" providerId="LiveId" clId="{CD20028F-0BB2-454A-BED6-CFF69668718E}" dt="2023-02-28T14:26:29.990" v="958" actId="26606"/>
          <ac:spMkLst>
            <pc:docMk/>
            <pc:sldMk cId="4148121210" sldId="263"/>
            <ac:spMk id="36" creationId="{3FCFB1DE-0B7E-48CC-BA90-B2AB0889F9D6}"/>
          </ac:spMkLst>
        </pc:spChg>
        <pc:picChg chg="add mod">
          <ac:chgData name="Bhishma" userId="d73a444f8c7293ff" providerId="LiveId" clId="{CD20028F-0BB2-454A-BED6-CFF69668718E}" dt="2023-02-28T14:26:31.052" v="959" actId="1076"/>
          <ac:picMkLst>
            <pc:docMk/>
            <pc:sldMk cId="4148121210" sldId="263"/>
            <ac:picMk id="5" creationId="{B3EC1DC9-11B5-01B2-8C2A-08D4E04FC657}"/>
          </ac:picMkLst>
        </pc:picChg>
      </pc:sldChg>
      <pc:sldChg chg="addSp delSp modSp new mod setBg">
        <pc:chgData name="Bhishma" userId="d73a444f8c7293ff" providerId="LiveId" clId="{CD20028F-0BB2-454A-BED6-CFF69668718E}" dt="2023-02-28T14:35:34.778" v="991" actId="26606"/>
        <pc:sldMkLst>
          <pc:docMk/>
          <pc:sldMk cId="3409205904" sldId="264"/>
        </pc:sldMkLst>
        <pc:spChg chg="mod">
          <ac:chgData name="Bhishma" userId="d73a444f8c7293ff" providerId="LiveId" clId="{CD20028F-0BB2-454A-BED6-CFF69668718E}" dt="2023-02-28T14:35:34.778" v="991" actId="26606"/>
          <ac:spMkLst>
            <pc:docMk/>
            <pc:sldMk cId="3409205904" sldId="264"/>
            <ac:spMk id="2" creationId="{C9F2F301-3946-95C6-963D-068440718248}"/>
          </ac:spMkLst>
        </pc:spChg>
        <pc:spChg chg="mod">
          <ac:chgData name="Bhishma" userId="d73a444f8c7293ff" providerId="LiveId" clId="{CD20028F-0BB2-454A-BED6-CFF69668718E}" dt="2023-02-28T14:35:34.778" v="991" actId="26606"/>
          <ac:spMkLst>
            <pc:docMk/>
            <pc:sldMk cId="3409205904" sldId="264"/>
            <ac:spMk id="3" creationId="{BEA361EF-8687-2F76-899D-EF1E09EEFF67}"/>
          </ac:spMkLst>
        </pc:spChg>
        <pc:spChg chg="add del">
          <ac:chgData name="Bhishma" userId="d73a444f8c7293ff" providerId="LiveId" clId="{CD20028F-0BB2-454A-BED6-CFF69668718E}" dt="2023-02-28T14:35:34.778" v="991" actId="26606"/>
          <ac:spMkLst>
            <pc:docMk/>
            <pc:sldMk cId="3409205904" sldId="264"/>
            <ac:spMk id="5" creationId="{C05CBC3C-2E5A-4839-8B9B-2E5A6ADF0F58}"/>
          </ac:spMkLst>
        </pc:spChg>
        <pc:spChg chg="add del">
          <ac:chgData name="Bhishma" userId="d73a444f8c7293ff" providerId="LiveId" clId="{CD20028F-0BB2-454A-BED6-CFF69668718E}" dt="2023-02-28T14:35:34.778" v="991" actId="26606"/>
          <ac:spMkLst>
            <pc:docMk/>
            <pc:sldMk cId="3409205904" sldId="264"/>
            <ac:spMk id="6" creationId="{827FF362-FC97-4BF5-949B-D4ADFA26E457}"/>
          </ac:spMkLst>
        </pc:spChg>
        <pc:spChg chg="add del">
          <ac:chgData name="Bhishma" userId="d73a444f8c7293ff" providerId="LiveId" clId="{CD20028F-0BB2-454A-BED6-CFF69668718E}" dt="2023-02-28T14:34:39.155" v="967" actId="26606"/>
          <ac:spMkLst>
            <pc:docMk/>
            <pc:sldMk cId="3409205904" sldId="264"/>
            <ac:spMk id="8" creationId="{100EDD19-6802-4EC3-95CE-CFFAB042CFD6}"/>
          </ac:spMkLst>
        </pc:spChg>
        <pc:spChg chg="add del">
          <ac:chgData name="Bhishma" userId="d73a444f8c7293ff" providerId="LiveId" clId="{CD20028F-0BB2-454A-BED6-CFF69668718E}" dt="2023-02-28T14:35:34.772" v="990" actId="26606"/>
          <ac:spMkLst>
            <pc:docMk/>
            <pc:sldMk cId="3409205904" sldId="264"/>
            <ac:spMk id="9" creationId="{DB17E863-922E-4C26-BD64-E8FD41D28661}"/>
          </ac:spMkLst>
        </pc:spChg>
        <pc:spChg chg="add del">
          <ac:chgData name="Bhishma" userId="d73a444f8c7293ff" providerId="LiveId" clId="{CD20028F-0BB2-454A-BED6-CFF69668718E}" dt="2023-02-28T14:34:39.155" v="967" actId="26606"/>
          <ac:spMkLst>
            <pc:docMk/>
            <pc:sldMk cId="3409205904" sldId="264"/>
            <ac:spMk id="10" creationId="{DB17E863-922E-4C26-BD64-E8FD41D28661}"/>
          </ac:spMkLst>
        </pc:spChg>
        <pc:spChg chg="add del">
          <ac:chgData name="Bhishma" userId="d73a444f8c7293ff" providerId="LiveId" clId="{CD20028F-0BB2-454A-BED6-CFF69668718E}" dt="2023-02-28T14:35:34.772" v="990" actId="26606"/>
          <ac:spMkLst>
            <pc:docMk/>
            <pc:sldMk cId="3409205904" sldId="264"/>
            <ac:spMk id="11" creationId="{100EDD19-6802-4EC3-95CE-CFFAB042CFD6}"/>
          </ac:spMkLst>
        </pc:spChg>
        <pc:spChg chg="add del">
          <ac:chgData name="Bhishma" userId="d73a444f8c7293ff" providerId="LiveId" clId="{CD20028F-0BB2-454A-BED6-CFF69668718E}" dt="2023-02-28T14:35:00.342" v="980" actId="26606"/>
          <ac:spMkLst>
            <pc:docMk/>
            <pc:sldMk cId="3409205904" sldId="264"/>
            <ac:spMk id="12" creationId="{745DEEED-BE3A-4307-800A-45F555B51C2E}"/>
          </ac:spMkLst>
        </pc:spChg>
        <pc:spChg chg="add del">
          <ac:chgData name="Bhishma" userId="d73a444f8c7293ff" providerId="LiveId" clId="{CD20028F-0BB2-454A-BED6-CFF69668718E}" dt="2023-02-28T14:35:00.342" v="980" actId="26606"/>
          <ac:spMkLst>
            <pc:docMk/>
            <pc:sldMk cId="3409205904" sldId="264"/>
            <ac:spMk id="13" creationId="{F5C73706-35AD-4797-B796-D806B8FE5A35}"/>
          </ac:spMkLst>
        </pc:spChg>
        <pc:spChg chg="add">
          <ac:chgData name="Bhishma" userId="d73a444f8c7293ff" providerId="LiveId" clId="{CD20028F-0BB2-454A-BED6-CFF69668718E}" dt="2023-02-28T14:35:34.778" v="991" actId="26606"/>
          <ac:spMkLst>
            <pc:docMk/>
            <pc:sldMk cId="3409205904" sldId="264"/>
            <ac:spMk id="14" creationId="{AC17DE74-01C9-4859-B65A-85CF999E8580}"/>
          </ac:spMkLst>
        </pc:spChg>
        <pc:spChg chg="add">
          <ac:chgData name="Bhishma" userId="d73a444f8c7293ff" providerId="LiveId" clId="{CD20028F-0BB2-454A-BED6-CFF69668718E}" dt="2023-02-28T14:35:34.778" v="991" actId="26606"/>
          <ac:spMkLst>
            <pc:docMk/>
            <pc:sldMk cId="3409205904" sldId="264"/>
            <ac:spMk id="15" creationId="{068C0432-0E90-4CC1-8CD3-D44A90DF07EF}"/>
          </ac:spMkLst>
        </pc:spChg>
      </pc:sldChg>
      <pc:sldChg chg="addSp delSp modSp new mod setBg setClrOvrMap">
        <pc:chgData name="Bhishma" userId="d73a444f8c7293ff" providerId="LiveId" clId="{CD20028F-0BB2-454A-BED6-CFF69668718E}" dt="2023-02-28T16:46:32.105" v="1019" actId="26606"/>
        <pc:sldMkLst>
          <pc:docMk/>
          <pc:sldMk cId="411583617" sldId="265"/>
        </pc:sldMkLst>
        <pc:spChg chg="del mod">
          <ac:chgData name="Bhishma" userId="d73a444f8c7293ff" providerId="LiveId" clId="{CD20028F-0BB2-454A-BED6-CFF69668718E}" dt="2023-02-28T05:44:12.959" v="227" actId="21"/>
          <ac:spMkLst>
            <pc:docMk/>
            <pc:sldMk cId="411583617" sldId="265"/>
            <ac:spMk id="2" creationId="{1E1C66DD-6AA1-7192-A90D-512C8CB0C956}"/>
          </ac:spMkLst>
        </pc:spChg>
        <pc:spChg chg="del">
          <ac:chgData name="Bhishma" userId="d73a444f8c7293ff" providerId="LiveId" clId="{CD20028F-0BB2-454A-BED6-CFF69668718E}" dt="2023-02-28T05:35:34.235" v="187"/>
          <ac:spMkLst>
            <pc:docMk/>
            <pc:sldMk cId="411583617" sldId="265"/>
            <ac:spMk id="3" creationId="{2F75FF3F-BB29-9091-9E23-38F24D65C692}"/>
          </ac:spMkLst>
        </pc:spChg>
        <pc:spChg chg="add del mod">
          <ac:chgData name="Bhishma" userId="d73a444f8c7293ff" providerId="LiveId" clId="{CD20028F-0BB2-454A-BED6-CFF69668718E}" dt="2023-02-28T05:36:48.618" v="196" actId="21"/>
          <ac:spMkLst>
            <pc:docMk/>
            <pc:sldMk cId="411583617" sldId="265"/>
            <ac:spMk id="5" creationId="{AE08AADB-033D-78BA-1E97-337143577590}"/>
          </ac:spMkLst>
        </pc:spChg>
        <pc:spChg chg="add del">
          <ac:chgData name="Bhishma" userId="d73a444f8c7293ff" providerId="LiveId" clId="{CD20028F-0BB2-454A-BED6-CFF69668718E}" dt="2023-02-28T15:54:32.065" v="1015" actId="26606"/>
          <ac:spMkLst>
            <pc:docMk/>
            <pc:sldMk cId="411583617" sldId="265"/>
            <ac:spMk id="1032" creationId="{CFE55B3F-4634-4A41-B146-E6251581E807}"/>
          </ac:spMkLst>
        </pc:spChg>
        <pc:spChg chg="add">
          <ac:chgData name="Bhishma" userId="d73a444f8c7293ff" providerId="LiveId" clId="{CD20028F-0BB2-454A-BED6-CFF69668718E}" dt="2023-02-28T16:46:32.105" v="1019" actId="26606"/>
          <ac:spMkLst>
            <pc:docMk/>
            <pc:sldMk cId="411583617" sldId="265"/>
            <ac:spMk id="1033" creationId="{19E301E5-1206-47D0-9CDF-72583D739089}"/>
          </ac:spMkLst>
        </pc:spChg>
        <pc:spChg chg="add">
          <ac:chgData name="Bhishma" userId="d73a444f8c7293ff" providerId="LiveId" clId="{CD20028F-0BB2-454A-BED6-CFF69668718E}" dt="2023-02-28T16:46:32.105" v="1019" actId="26606"/>
          <ac:spMkLst>
            <pc:docMk/>
            <pc:sldMk cId="411583617" sldId="265"/>
            <ac:spMk id="1034" creationId="{AFA31FBE-7948-4384-B68A-75DEFDC4955A}"/>
          </ac:spMkLst>
        </pc:spChg>
        <pc:spChg chg="add del">
          <ac:chgData name="Bhishma" userId="d73a444f8c7293ff" providerId="LiveId" clId="{CD20028F-0BB2-454A-BED6-CFF69668718E}" dt="2023-02-28T15:53:33.800" v="1011" actId="26606"/>
          <ac:spMkLst>
            <pc:docMk/>
            <pc:sldMk cId="411583617" sldId="265"/>
            <ac:spMk id="1035" creationId="{749FA6A2-2239-4EF2-9EB3-B1DC295FE14D}"/>
          </ac:spMkLst>
        </pc:spChg>
        <pc:spChg chg="add del">
          <ac:chgData name="Bhishma" userId="d73a444f8c7293ff" providerId="LiveId" clId="{CD20028F-0BB2-454A-BED6-CFF69668718E}" dt="2023-02-28T15:54:32.065" v="1015" actId="26606"/>
          <ac:spMkLst>
            <pc:docMk/>
            <pc:sldMk cId="411583617" sldId="265"/>
            <ac:spMk id="1037" creationId="{5CD271E5-55BF-4266-A3A7-CFCC30518840}"/>
          </ac:spMkLst>
        </pc:spChg>
        <pc:spChg chg="add del">
          <ac:chgData name="Bhishma" userId="d73a444f8c7293ff" providerId="LiveId" clId="{CD20028F-0BB2-454A-BED6-CFF69668718E}" dt="2023-02-28T15:53:33.799" v="1010" actId="26606"/>
          <ac:spMkLst>
            <pc:docMk/>
            <pc:sldMk cId="411583617" sldId="265"/>
            <ac:spMk id="1040" creationId="{C96C8BAF-68F3-4B78-B238-35DF5D86560D}"/>
          </ac:spMkLst>
        </pc:spChg>
        <pc:grpChg chg="add del">
          <ac:chgData name="Bhishma" userId="d73a444f8c7293ff" providerId="LiveId" clId="{CD20028F-0BB2-454A-BED6-CFF69668718E}" dt="2023-02-28T15:53:33.799" v="1010" actId="26606"/>
          <ac:grpSpMkLst>
            <pc:docMk/>
            <pc:sldMk cId="411583617" sldId="265"/>
            <ac:grpSpMk id="1042" creationId="{4F4CD6D0-5A87-4BA2-A13A-0E40511C3CFA}"/>
          </ac:grpSpMkLst>
        </pc:grpChg>
        <pc:grpChg chg="add del">
          <ac:chgData name="Bhishma" userId="d73a444f8c7293ff" providerId="LiveId" clId="{CD20028F-0BB2-454A-BED6-CFF69668718E}" dt="2023-02-28T15:53:33.799" v="1010" actId="26606"/>
          <ac:grpSpMkLst>
            <pc:docMk/>
            <pc:sldMk cId="411583617" sldId="265"/>
            <ac:grpSpMk id="1046" creationId="{E9537076-EF48-4F72-9164-FD8260D550AC}"/>
          </ac:grpSpMkLst>
        </pc:grpChg>
        <pc:grpChg chg="add del">
          <ac:chgData name="Bhishma" userId="d73a444f8c7293ff" providerId="LiveId" clId="{CD20028F-0BB2-454A-BED6-CFF69668718E}" dt="2023-02-28T15:53:33.799" v="1010" actId="26606"/>
          <ac:grpSpMkLst>
            <pc:docMk/>
            <pc:sldMk cId="411583617" sldId="265"/>
            <ac:grpSpMk id="1050" creationId="{6EFC3492-86BD-4D75-B5B4-C2DBFE0BD106}"/>
          </ac:grpSpMkLst>
        </pc:grpChg>
        <pc:picChg chg="add del mod">
          <ac:chgData name="Bhishma" userId="d73a444f8c7293ff" providerId="LiveId" clId="{CD20028F-0BB2-454A-BED6-CFF69668718E}" dt="2023-02-28T05:41:09.362" v="217" actId="21"/>
          <ac:picMkLst>
            <pc:docMk/>
            <pc:sldMk cId="411583617" sldId="265"/>
            <ac:picMk id="4" creationId="{B87C166C-8B09-61EF-88D6-7754055BB51D}"/>
          </ac:picMkLst>
        </pc:picChg>
        <pc:picChg chg="add mod ord">
          <ac:chgData name="Bhishma" userId="d73a444f8c7293ff" providerId="LiveId" clId="{CD20028F-0BB2-454A-BED6-CFF69668718E}" dt="2023-02-28T16:46:32.105" v="1019" actId="26606"/>
          <ac:picMkLst>
            <pc:docMk/>
            <pc:sldMk cId="411583617" sldId="265"/>
            <ac:picMk id="6" creationId="{1C2D1489-3E83-9038-1135-1A6A61EAB819}"/>
          </ac:picMkLst>
        </pc:picChg>
        <pc:picChg chg="add del mod">
          <ac:chgData name="Bhishma" userId="d73a444f8c7293ff" providerId="LiveId" clId="{CD20028F-0BB2-454A-BED6-CFF69668718E}" dt="2023-02-28T05:36:33.071" v="193" actId="21"/>
          <ac:picMkLst>
            <pc:docMk/>
            <pc:sldMk cId="411583617" sldId="265"/>
            <ac:picMk id="1026" creationId="{00282535-CBF2-DD6D-5372-A01F3F4E195E}"/>
          </ac:picMkLst>
        </pc:picChg>
        <pc:picChg chg="add mod ord">
          <ac:chgData name="Bhishma" userId="d73a444f8c7293ff" providerId="LiveId" clId="{CD20028F-0BB2-454A-BED6-CFF69668718E}" dt="2023-02-28T16:46:32.105" v="1019" actId="26606"/>
          <ac:picMkLst>
            <pc:docMk/>
            <pc:sldMk cId="411583617" sldId="265"/>
            <ac:picMk id="1026" creationId="{750B577F-D3A2-7AB8-F532-9E1019ADD2AA}"/>
          </ac:picMkLst>
        </pc:picChg>
        <pc:picChg chg="add del mod">
          <ac:chgData name="Bhishma" userId="d73a444f8c7293ff" providerId="LiveId" clId="{CD20028F-0BB2-454A-BED6-CFF69668718E}" dt="2023-02-28T05:40:24.003" v="214" actId="21"/>
          <ac:picMkLst>
            <pc:docMk/>
            <pc:sldMk cId="411583617" sldId="265"/>
            <ac:picMk id="1028" creationId="{43719CCB-0D9C-E7FF-2AC1-B37A4313F9E0}"/>
          </ac:picMkLst>
        </pc:picChg>
        <pc:picChg chg="add mod ord">
          <ac:chgData name="Bhishma" userId="d73a444f8c7293ff" providerId="LiveId" clId="{CD20028F-0BB2-454A-BED6-CFF69668718E}" dt="2023-02-28T16:46:32.105" v="1019" actId="26606"/>
          <ac:picMkLst>
            <pc:docMk/>
            <pc:sldMk cId="411583617" sldId="265"/>
            <ac:picMk id="1030" creationId="{D7817AD2-E1C4-FC2D-C061-1ABF4F92CA83}"/>
          </ac:picMkLst>
        </pc:picChg>
      </pc:sldChg>
      <pc:sldChg chg="addSp modSp new mod setBg">
        <pc:chgData name="Bhishma" userId="d73a444f8c7293ff" providerId="LiveId" clId="{CD20028F-0BB2-454A-BED6-CFF69668718E}" dt="2023-02-28T15:50:19.268" v="998" actId="20577"/>
        <pc:sldMkLst>
          <pc:docMk/>
          <pc:sldMk cId="3171938946" sldId="266"/>
        </pc:sldMkLst>
        <pc:spChg chg="mod">
          <ac:chgData name="Bhishma" userId="d73a444f8c7293ff" providerId="LiveId" clId="{CD20028F-0BB2-454A-BED6-CFF69668718E}" dt="2023-02-28T15:50:07.850" v="996" actId="26606"/>
          <ac:spMkLst>
            <pc:docMk/>
            <pc:sldMk cId="3171938946" sldId="266"/>
            <ac:spMk id="2" creationId="{5DD5B531-B6B8-8067-506B-A02881485403}"/>
          </ac:spMkLst>
        </pc:spChg>
        <pc:spChg chg="mod">
          <ac:chgData name="Bhishma" userId="d73a444f8c7293ff" providerId="LiveId" clId="{CD20028F-0BB2-454A-BED6-CFF69668718E}" dt="2023-02-28T15:50:19.268" v="998" actId="20577"/>
          <ac:spMkLst>
            <pc:docMk/>
            <pc:sldMk cId="3171938946" sldId="266"/>
            <ac:spMk id="3" creationId="{4B1FF5FA-10CE-74C4-3F46-EFABD2EC31E8}"/>
          </ac:spMkLst>
        </pc:spChg>
        <pc:spChg chg="add">
          <ac:chgData name="Bhishma" userId="d73a444f8c7293ff" providerId="LiveId" clId="{CD20028F-0BB2-454A-BED6-CFF69668718E}" dt="2023-02-28T15:50:07.850" v="996" actId="26606"/>
          <ac:spMkLst>
            <pc:docMk/>
            <pc:sldMk cId="3171938946" sldId="266"/>
            <ac:spMk id="8" creationId="{AC17DE74-01C9-4859-B65A-85CF999E8580}"/>
          </ac:spMkLst>
        </pc:spChg>
        <pc:spChg chg="add">
          <ac:chgData name="Bhishma" userId="d73a444f8c7293ff" providerId="LiveId" clId="{CD20028F-0BB2-454A-BED6-CFF69668718E}" dt="2023-02-28T15:50:07.850" v="996" actId="26606"/>
          <ac:spMkLst>
            <pc:docMk/>
            <pc:sldMk cId="3171938946" sldId="266"/>
            <ac:spMk id="10" creationId="{068C0432-0E90-4CC1-8CD3-D44A90DF07E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58E06-66BA-4D1C-AAC7-7080651C340B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8CEDDB0-D300-4419-ADA0-E49BD34C6A02}">
      <dgm:prSet/>
      <dgm:spPr/>
      <dgm:t>
        <a:bodyPr/>
        <a:lstStyle/>
        <a:p>
          <a:r>
            <a:rPr lang="en-US" b="1" dirty="0"/>
            <a:t>Introduction</a:t>
          </a:r>
          <a:endParaRPr lang="en-US" dirty="0"/>
        </a:p>
        <a:p>
          <a:r>
            <a:rPr lang="en-US" dirty="0"/>
            <a:t>- A systematic and step by step  approach to develop software.</a:t>
          </a:r>
        </a:p>
        <a:p>
          <a:r>
            <a:rPr lang="en-US" dirty="0"/>
            <a:t>-Detailed roles involved in each phase.</a:t>
          </a:r>
        </a:p>
      </dgm:t>
    </dgm:pt>
    <dgm:pt modelId="{BF7C69AD-948E-4453-95BE-DA980FC561AE}" type="parTrans" cxnId="{98BBD41E-25E5-434D-9167-584CEC5746EA}">
      <dgm:prSet/>
      <dgm:spPr/>
      <dgm:t>
        <a:bodyPr/>
        <a:lstStyle/>
        <a:p>
          <a:endParaRPr lang="en-US"/>
        </a:p>
      </dgm:t>
    </dgm:pt>
    <dgm:pt modelId="{21F53C7D-7BE6-4851-8B77-CE7AD260990F}" type="sibTrans" cxnId="{98BBD41E-25E5-434D-9167-584CEC5746EA}">
      <dgm:prSet/>
      <dgm:spPr/>
      <dgm:t>
        <a:bodyPr/>
        <a:lstStyle/>
        <a:p>
          <a:endParaRPr lang="en-US"/>
        </a:p>
      </dgm:t>
    </dgm:pt>
    <dgm:pt modelId="{1C56EFD6-EFC7-40A5-B7D2-5799B4726725}">
      <dgm:prSet/>
      <dgm:spPr/>
      <dgm:t>
        <a:bodyPr/>
        <a:lstStyle/>
        <a:p>
          <a:r>
            <a:rPr lang="en-US" b="1" dirty="0"/>
            <a:t>Why SDLC?</a:t>
          </a:r>
          <a:endParaRPr lang="en-US" dirty="0"/>
        </a:p>
        <a:p>
          <a:pPr>
            <a:buFont typeface="Symbol" panose="05050102010706020507" pitchFamily="18" charset="2"/>
            <a:buChar char=""/>
          </a:pPr>
          <a:r>
            <a:rPr lang="en-US" dirty="0"/>
            <a:t>-Without any action plan can be a disaster.</a:t>
          </a:r>
        </a:p>
        <a:p>
          <a:pPr>
            <a:buFont typeface="Symbol" panose="05050102010706020507" pitchFamily="18" charset="2"/>
            <a:buChar char=""/>
          </a:pPr>
          <a:r>
            <a:rPr lang="en-US" dirty="0"/>
            <a:t>-Pipeline to align the whole piece of the development cycle.</a:t>
          </a:r>
        </a:p>
        <a:p>
          <a:pPr>
            <a:buFont typeface="Symbol" panose="05050102010706020507" pitchFamily="18" charset="2"/>
            <a:buChar char=""/>
          </a:pPr>
          <a:r>
            <a:rPr lang="en-US" dirty="0"/>
            <a:t>-To provide the product in a systematic manner.</a:t>
          </a:r>
        </a:p>
      </dgm:t>
    </dgm:pt>
    <dgm:pt modelId="{4EEA2786-FCD0-4486-95A8-F9025CDF208E}" type="parTrans" cxnId="{E9DFFA78-4C74-488A-BE9D-8148FCF3B27C}">
      <dgm:prSet/>
      <dgm:spPr/>
      <dgm:t>
        <a:bodyPr/>
        <a:lstStyle/>
        <a:p>
          <a:endParaRPr lang="en-US"/>
        </a:p>
      </dgm:t>
    </dgm:pt>
    <dgm:pt modelId="{8ECB3EE6-7DA4-43AB-90DB-BAB8F4839EA4}" type="sibTrans" cxnId="{E9DFFA78-4C74-488A-BE9D-8148FCF3B27C}">
      <dgm:prSet/>
      <dgm:spPr/>
      <dgm:t>
        <a:bodyPr/>
        <a:lstStyle/>
        <a:p>
          <a:endParaRPr lang="en-US"/>
        </a:p>
      </dgm:t>
    </dgm:pt>
    <dgm:pt modelId="{5EDCBEDE-2521-49E3-B643-71A8F6A8CFA5}" type="pres">
      <dgm:prSet presAssocID="{E0358E06-66BA-4D1C-AAC7-7080651C340B}" presName="linear" presStyleCnt="0">
        <dgm:presLayoutVars>
          <dgm:animLvl val="lvl"/>
          <dgm:resizeHandles val="exact"/>
        </dgm:presLayoutVars>
      </dgm:prSet>
      <dgm:spPr/>
    </dgm:pt>
    <dgm:pt modelId="{B25F926F-098C-44E2-B084-408FA387D9EC}" type="pres">
      <dgm:prSet presAssocID="{F8CEDDB0-D300-4419-ADA0-E49BD34C6A0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317526C-4353-4F5E-AD9B-123B64541F66}" type="pres">
      <dgm:prSet presAssocID="{21F53C7D-7BE6-4851-8B77-CE7AD260990F}" presName="spacer" presStyleCnt="0"/>
      <dgm:spPr/>
    </dgm:pt>
    <dgm:pt modelId="{3F2D0549-FFFB-407E-A268-3F9E6685AC24}" type="pres">
      <dgm:prSet presAssocID="{1C56EFD6-EFC7-40A5-B7D2-5799B472672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64DEE12-532C-449B-895B-187F2BFA7B61}" type="presOf" srcId="{E0358E06-66BA-4D1C-AAC7-7080651C340B}" destId="{5EDCBEDE-2521-49E3-B643-71A8F6A8CFA5}" srcOrd="0" destOrd="0" presId="urn:microsoft.com/office/officeart/2005/8/layout/vList2"/>
    <dgm:cxn modelId="{98BBD41E-25E5-434D-9167-584CEC5746EA}" srcId="{E0358E06-66BA-4D1C-AAC7-7080651C340B}" destId="{F8CEDDB0-D300-4419-ADA0-E49BD34C6A02}" srcOrd="0" destOrd="0" parTransId="{BF7C69AD-948E-4453-95BE-DA980FC561AE}" sibTransId="{21F53C7D-7BE6-4851-8B77-CE7AD260990F}"/>
    <dgm:cxn modelId="{E4BED13F-9C08-4969-A8FC-BEB1C4B9F47E}" type="presOf" srcId="{1C56EFD6-EFC7-40A5-B7D2-5799B4726725}" destId="{3F2D0549-FFFB-407E-A268-3F9E6685AC24}" srcOrd="0" destOrd="0" presId="urn:microsoft.com/office/officeart/2005/8/layout/vList2"/>
    <dgm:cxn modelId="{E9DFFA78-4C74-488A-BE9D-8148FCF3B27C}" srcId="{E0358E06-66BA-4D1C-AAC7-7080651C340B}" destId="{1C56EFD6-EFC7-40A5-B7D2-5799B4726725}" srcOrd="1" destOrd="0" parTransId="{4EEA2786-FCD0-4486-95A8-F9025CDF208E}" sibTransId="{8ECB3EE6-7DA4-43AB-90DB-BAB8F4839EA4}"/>
    <dgm:cxn modelId="{1BD8B0CD-B357-44B3-9363-7FE0711F8A4A}" type="presOf" srcId="{F8CEDDB0-D300-4419-ADA0-E49BD34C6A02}" destId="{B25F926F-098C-44E2-B084-408FA387D9EC}" srcOrd="0" destOrd="0" presId="urn:microsoft.com/office/officeart/2005/8/layout/vList2"/>
    <dgm:cxn modelId="{E65E3936-787D-4805-BCED-011EF27B6751}" type="presParOf" srcId="{5EDCBEDE-2521-49E3-B643-71A8F6A8CFA5}" destId="{B25F926F-098C-44E2-B084-408FA387D9EC}" srcOrd="0" destOrd="0" presId="urn:microsoft.com/office/officeart/2005/8/layout/vList2"/>
    <dgm:cxn modelId="{B3842F26-8FBE-4627-8008-9CD45D4A3D28}" type="presParOf" srcId="{5EDCBEDE-2521-49E3-B643-71A8F6A8CFA5}" destId="{F317526C-4353-4F5E-AD9B-123B64541F66}" srcOrd="1" destOrd="0" presId="urn:microsoft.com/office/officeart/2005/8/layout/vList2"/>
    <dgm:cxn modelId="{4891DC4F-1160-4E0F-9965-608B9CD77C65}" type="presParOf" srcId="{5EDCBEDE-2521-49E3-B643-71A8F6A8CFA5}" destId="{3F2D0549-FFFB-407E-A268-3F9E6685AC2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F926F-098C-44E2-B084-408FA387D9EC}">
      <dsp:nvSpPr>
        <dsp:cNvPr id="0" name=""/>
        <dsp:cNvSpPr/>
      </dsp:nvSpPr>
      <dsp:spPr>
        <a:xfrm>
          <a:off x="0" y="749"/>
          <a:ext cx="11135283" cy="250921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Introduction</a:t>
          </a:r>
          <a:endParaRPr lang="en-US" sz="28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- A systematic and step by step  approach to develop software.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-Detailed roles involved in each phase.</a:t>
          </a:r>
        </a:p>
      </dsp:txBody>
      <dsp:txXfrm>
        <a:off x="122490" y="123239"/>
        <a:ext cx="10890303" cy="2264231"/>
      </dsp:txXfrm>
    </dsp:sp>
    <dsp:sp modelId="{3F2D0549-FFFB-407E-A268-3F9E6685AC24}">
      <dsp:nvSpPr>
        <dsp:cNvPr id="0" name=""/>
        <dsp:cNvSpPr/>
      </dsp:nvSpPr>
      <dsp:spPr>
        <a:xfrm>
          <a:off x="0" y="2590600"/>
          <a:ext cx="11135283" cy="250921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Why SDLC?</a:t>
          </a:r>
          <a:endParaRPr lang="en-US" sz="28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2800" kern="1200" dirty="0"/>
            <a:t>-Without any action plan can be a disaster.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2800" kern="1200" dirty="0"/>
            <a:t>-Pipeline to align the whole piece of the development cycle.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2800" kern="1200" dirty="0"/>
            <a:t>-To provide the product in a systematic manner.</a:t>
          </a:r>
        </a:p>
      </dsp:txBody>
      <dsp:txXfrm>
        <a:off x="122490" y="2713090"/>
        <a:ext cx="10890303" cy="2264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8T07:47:42.2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2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7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41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66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17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31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5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1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5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6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6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6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7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13B2E-B843-A61C-4D8C-D396F4B60A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b="24090"/>
          <a:stretch/>
        </p:blipFill>
        <p:spPr>
          <a:xfrm>
            <a:off x="4991" y="-69564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D04852-3B6F-378A-F262-DEF60E1D0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SDLC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19EAA-E4EB-34D6-9976-40F4F93D5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080"/>
            <a:ext cx="9144000" cy="119732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Software Development Life Cycle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4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4">
            <a:extLst>
              <a:ext uri="{FF2B5EF4-FFF2-40B4-BE49-F238E27FC236}">
                <a16:creationId xmlns:a16="http://schemas.microsoft.com/office/drawing/2014/main" id="{19E301E5-1206-47D0-9CDF-72583D739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6">
            <a:extLst>
              <a:ext uri="{FF2B5EF4-FFF2-40B4-BE49-F238E27FC236}">
                <a16:creationId xmlns:a16="http://schemas.microsoft.com/office/drawing/2014/main" id="{AFA31FBE-7948-4384-B68A-75DEFDC49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owerpoint Prsentation Quotes. QuotesGram">
            <a:extLst>
              <a:ext uri="{FF2B5EF4-FFF2-40B4-BE49-F238E27FC236}">
                <a16:creationId xmlns:a16="http://schemas.microsoft.com/office/drawing/2014/main" id="{750B577F-D3A2-7AB8-F532-9E1019ADD2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1" r="-2" b="-2"/>
          <a:stretch/>
        </p:blipFill>
        <p:spPr bwMode="auto">
          <a:xfrm>
            <a:off x="641276" y="643467"/>
            <a:ext cx="4013020" cy="270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7817AD2-E1C4-FC2D-C061-1ABF4F92CA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9" r="-1" b="5785"/>
          <a:stretch/>
        </p:blipFill>
        <p:spPr bwMode="auto">
          <a:xfrm>
            <a:off x="643467" y="3509433"/>
            <a:ext cx="4010830" cy="270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2D1489-3E83-9038-1135-1A6A61EAB8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1" r="7314" b="1"/>
          <a:stretch/>
        </p:blipFill>
        <p:spPr>
          <a:xfrm>
            <a:off x="4812633" y="643467"/>
            <a:ext cx="673590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3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260FD-6623-9E31-33DF-72A7CF72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9801087" cy="866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/>
              <a:t>An Insight into SDLC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69C2D0D-DEA7-3935-DCE5-56A32A109A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644811"/>
              </p:ext>
            </p:extLst>
          </p:nvPr>
        </p:nvGraphicFramePr>
        <p:xfrm>
          <a:off x="632647" y="1500610"/>
          <a:ext cx="11135283" cy="5100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940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738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D593658-1B1C-615A-A82C-71B37A05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Steps of SDLC</a:t>
            </a:r>
          </a:p>
        </p:txBody>
      </p:sp>
      <p:sp>
        <p:nvSpPr>
          <p:cNvPr id="43" name="Rectangle 7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D3D62ED1-F875-C314-1078-74A9D06F3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0057" y="2993019"/>
            <a:ext cx="6997147" cy="345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5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C8A42-6CFE-1AF1-77FA-D37F65C6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238540"/>
            <a:ext cx="11306157" cy="1103244"/>
          </a:xfrm>
        </p:spPr>
        <p:txBody>
          <a:bodyPr anchor="b">
            <a:noAutofit/>
          </a:bodyPr>
          <a:lstStyle/>
          <a:p>
            <a:r>
              <a:rPr lang="en-US" dirty="0"/>
              <a:t>Requirement Gathering and Analysis 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7389EA"/>
          </a:solidFill>
          <a:ln w="38100" cap="rnd">
            <a:solidFill>
              <a:srgbClr val="7389E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5113-A1FD-6B5E-A0AC-71B310198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8561569" cy="4119172"/>
          </a:xfrm>
        </p:spPr>
        <p:txBody>
          <a:bodyPr anchor="t"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requirements and specifications are gathered.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level management of the company.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 product feasibility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and user needs.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What, how and who of the system under consideration.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BRD/ BRS, SRS, Technical requirement documents.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C1CFA-FFC4-316D-7E53-08DA0559E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85" r="35519"/>
          <a:stretch/>
        </p:blipFill>
        <p:spPr>
          <a:xfrm>
            <a:off x="9203634" y="2093976"/>
            <a:ext cx="2678595" cy="367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6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3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738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CBD2B-D185-BAD8-9A9F-38866C498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Design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872C457-B597-8999-94E9-9160F26B6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6687" y="203750"/>
            <a:ext cx="7742184" cy="3319671"/>
          </a:xfrm>
        </p:spPr>
        <p:txBody>
          <a:bodyPr anchor="ctr">
            <a:normAutofit/>
          </a:bodyPr>
          <a:lstStyle/>
          <a:p>
            <a:pPr marL="45720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Architecture is designed.</a:t>
            </a:r>
            <a:endParaRPr lang="en-US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High-level design (HLD) and Low-level design (LLD).</a:t>
            </a:r>
            <a:endParaRPr lang="en-US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documents help in developing the software effectively.</a:t>
            </a:r>
            <a:endParaRPr lang="en-US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Architecture, HLD, LLD, Detailed Design Specifications (DDS)</a:t>
            </a:r>
            <a:endParaRPr lang="en-US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4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7389EA"/>
          </a:solidFill>
          <a:ln w="34925">
            <a:solidFill>
              <a:srgbClr val="7389E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45CEB-1ABF-424C-61C7-575F4F9273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13" r="11417" b="-1"/>
          <a:stretch/>
        </p:blipFill>
        <p:spPr>
          <a:xfrm>
            <a:off x="1702608" y="3305017"/>
            <a:ext cx="8774591" cy="298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8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7389EA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D9139-A672-E09E-7E04-CE96C45B9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800">
                <a:solidFill>
                  <a:schemeClr val="bg1"/>
                </a:solidFill>
              </a:rPr>
              <a:t>Implementation and Coding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851BA91-73A7-F300-81BE-2D9905CD9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of this phase is development.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Entire design will be broken into modules and developers will work on individual modules.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JAVA, PHP, C++, C#, ASP.NET are used to develop the software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Working software is developed.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9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4">
            <a:extLst>
              <a:ext uri="{FF2B5EF4-FFF2-40B4-BE49-F238E27FC236}">
                <a16:creationId xmlns:a16="http://schemas.microsoft.com/office/drawing/2014/main" id="{E921BFFB-D3FA-4EE2-9E87-F2E4CEDA9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F7F80AEB-67E2-48CB-B8AF-AD0F7787A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38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AEEFB-14D8-139E-712F-2C705378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7200"/>
              <a:t>Testing </a:t>
            </a: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6D0E6-79BB-78EF-9E2B-F391D3707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Working software is used for testing.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 quality and validate the tests against the customer requirements.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cases and test scripts are used for testing to validate the requirements.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testing types performed.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bugs, issues, defects are tracked, reported and retested.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summary report, test results, test plan, defect list, User Acceptance test, sign-offs.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row of samples for medical testing">
            <a:extLst>
              <a:ext uri="{FF2B5EF4-FFF2-40B4-BE49-F238E27FC236}">
                <a16:creationId xmlns:a16="http://schemas.microsoft.com/office/drawing/2014/main" id="{B3EC1DC9-11B5-01B2-8C2A-08D4E04FC6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97" r="4383"/>
          <a:stretch/>
        </p:blipFill>
        <p:spPr>
          <a:xfrm>
            <a:off x="8154361" y="10"/>
            <a:ext cx="4052548" cy="6857990"/>
          </a:xfrm>
          <a:custGeom>
            <a:avLst/>
            <a:gdLst/>
            <a:ahLst/>
            <a:cxnLst/>
            <a:rect l="l" t="t" r="r" b="b"/>
            <a:pathLst>
              <a:path w="4052548" h="6858000">
                <a:moveTo>
                  <a:pt x="25721" y="0"/>
                </a:moveTo>
                <a:lnTo>
                  <a:pt x="4052548" y="0"/>
                </a:lnTo>
                <a:lnTo>
                  <a:pt x="4052548" y="6858000"/>
                </a:lnTo>
                <a:lnTo>
                  <a:pt x="28716" y="6858000"/>
                </a:lnTo>
                <a:lnTo>
                  <a:pt x="28782" y="6856911"/>
                </a:lnTo>
                <a:cubicBezTo>
                  <a:pt x="31911" y="6736505"/>
                  <a:pt x="35027" y="6616061"/>
                  <a:pt x="38157" y="6495580"/>
                </a:cubicBezTo>
                <a:cubicBezTo>
                  <a:pt x="38284" y="6490503"/>
                  <a:pt x="39171" y="6485553"/>
                  <a:pt x="39171" y="6480476"/>
                </a:cubicBezTo>
                <a:cubicBezTo>
                  <a:pt x="48166" y="6366632"/>
                  <a:pt x="53107" y="6252788"/>
                  <a:pt x="18899" y="6141609"/>
                </a:cubicBezTo>
                <a:cubicBezTo>
                  <a:pt x="15871" y="6131163"/>
                  <a:pt x="14262" y="6120363"/>
                  <a:pt x="14084" y="6109499"/>
                </a:cubicBezTo>
                <a:cubicBezTo>
                  <a:pt x="12413" y="6012573"/>
                  <a:pt x="16644" y="5915646"/>
                  <a:pt x="26754" y="5819240"/>
                </a:cubicBezTo>
                <a:cubicBezTo>
                  <a:pt x="31949" y="5760097"/>
                  <a:pt x="26754" y="5700065"/>
                  <a:pt x="43478" y="5641557"/>
                </a:cubicBezTo>
                <a:cubicBezTo>
                  <a:pt x="50864" y="5612480"/>
                  <a:pt x="55109" y="5582693"/>
                  <a:pt x="56147" y="5552715"/>
                </a:cubicBezTo>
                <a:cubicBezTo>
                  <a:pt x="59948" y="5480119"/>
                  <a:pt x="38537" y="5411838"/>
                  <a:pt x="18139" y="5343303"/>
                </a:cubicBezTo>
                <a:cubicBezTo>
                  <a:pt x="7370" y="5307004"/>
                  <a:pt x="-5426" y="5269945"/>
                  <a:pt x="2429" y="5231870"/>
                </a:cubicBezTo>
                <a:cubicBezTo>
                  <a:pt x="16707" y="5173310"/>
                  <a:pt x="24854" y="5113418"/>
                  <a:pt x="26754" y="5053171"/>
                </a:cubicBezTo>
                <a:cubicBezTo>
                  <a:pt x="26754" y="5010527"/>
                  <a:pt x="16365" y="4968771"/>
                  <a:pt x="20039" y="4926254"/>
                </a:cubicBezTo>
                <a:cubicBezTo>
                  <a:pt x="28211" y="4843771"/>
                  <a:pt x="30238" y="4760793"/>
                  <a:pt x="26121" y="4678005"/>
                </a:cubicBezTo>
                <a:cubicBezTo>
                  <a:pt x="26095" y="4644905"/>
                  <a:pt x="29846" y="4611907"/>
                  <a:pt x="37270" y="4579644"/>
                </a:cubicBezTo>
                <a:cubicBezTo>
                  <a:pt x="46506" y="4522710"/>
                  <a:pt x="48419" y="4464836"/>
                  <a:pt x="42971" y="4407419"/>
                </a:cubicBezTo>
                <a:cubicBezTo>
                  <a:pt x="37016" y="4340914"/>
                  <a:pt x="19279" y="4275425"/>
                  <a:pt x="14845" y="4208921"/>
                </a:cubicBezTo>
                <a:cubicBezTo>
                  <a:pt x="7876" y="4098757"/>
                  <a:pt x="17759" y="3988593"/>
                  <a:pt x="27514" y="3878937"/>
                </a:cubicBezTo>
                <a:cubicBezTo>
                  <a:pt x="35116" y="3808600"/>
                  <a:pt x="37143" y="3737768"/>
                  <a:pt x="33596" y="3667113"/>
                </a:cubicBezTo>
                <a:cubicBezTo>
                  <a:pt x="29161" y="3611016"/>
                  <a:pt x="22193" y="3554919"/>
                  <a:pt x="20926" y="3498822"/>
                </a:cubicBezTo>
                <a:cubicBezTo>
                  <a:pt x="18646" y="3398557"/>
                  <a:pt x="19532" y="3298293"/>
                  <a:pt x="25360" y="3198029"/>
                </a:cubicBezTo>
                <a:cubicBezTo>
                  <a:pt x="28274" y="3147770"/>
                  <a:pt x="32962" y="3098019"/>
                  <a:pt x="34989" y="3047379"/>
                </a:cubicBezTo>
                <a:cubicBezTo>
                  <a:pt x="37016" y="2996739"/>
                  <a:pt x="41071" y="2945592"/>
                  <a:pt x="29542" y="2895967"/>
                </a:cubicBezTo>
                <a:cubicBezTo>
                  <a:pt x="10030" y="2811568"/>
                  <a:pt x="24347" y="2727549"/>
                  <a:pt x="28528" y="2643403"/>
                </a:cubicBezTo>
                <a:cubicBezTo>
                  <a:pt x="31062" y="2591113"/>
                  <a:pt x="46266" y="2537554"/>
                  <a:pt x="32836" y="2486788"/>
                </a:cubicBezTo>
                <a:cubicBezTo>
                  <a:pt x="11677" y="2407211"/>
                  <a:pt x="25487" y="2329284"/>
                  <a:pt x="32836" y="2250976"/>
                </a:cubicBezTo>
                <a:cubicBezTo>
                  <a:pt x="41311" y="2176870"/>
                  <a:pt x="39816" y="2101951"/>
                  <a:pt x="28401" y="2028238"/>
                </a:cubicBezTo>
                <a:cubicBezTo>
                  <a:pt x="14084" y="1955108"/>
                  <a:pt x="14084" y="1879897"/>
                  <a:pt x="28401" y="1806768"/>
                </a:cubicBezTo>
                <a:cubicBezTo>
                  <a:pt x="40260" y="1746406"/>
                  <a:pt x="41628" y="1684458"/>
                  <a:pt x="32455" y="1623627"/>
                </a:cubicBezTo>
                <a:cubicBezTo>
                  <a:pt x="26247" y="1580095"/>
                  <a:pt x="15098" y="1536816"/>
                  <a:pt x="13578" y="1493284"/>
                </a:cubicBezTo>
                <a:cubicBezTo>
                  <a:pt x="10436" y="1402246"/>
                  <a:pt x="12298" y="1311107"/>
                  <a:pt x="19153" y="1220286"/>
                </a:cubicBezTo>
                <a:cubicBezTo>
                  <a:pt x="27134" y="1116849"/>
                  <a:pt x="42464" y="1013792"/>
                  <a:pt x="31822" y="909594"/>
                </a:cubicBezTo>
                <a:cubicBezTo>
                  <a:pt x="28148" y="873803"/>
                  <a:pt x="20673" y="838139"/>
                  <a:pt x="19913" y="802222"/>
                </a:cubicBezTo>
                <a:cubicBezTo>
                  <a:pt x="18266" y="734956"/>
                  <a:pt x="17505" y="668579"/>
                  <a:pt x="21306" y="599155"/>
                </a:cubicBezTo>
                <a:cubicBezTo>
                  <a:pt x="25107" y="529732"/>
                  <a:pt x="39550" y="459293"/>
                  <a:pt x="29795" y="391139"/>
                </a:cubicBezTo>
                <a:cubicBezTo>
                  <a:pt x="20039" y="322984"/>
                  <a:pt x="26374" y="255972"/>
                  <a:pt x="32709" y="189087"/>
                </a:cubicBezTo>
                <a:cubicBezTo>
                  <a:pt x="38790" y="125502"/>
                  <a:pt x="40944" y="63313"/>
                  <a:pt x="26121" y="74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48121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2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7389EA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2F301-3946-95C6-963D-06844071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1EF-8687-2F76-899D-EF1E09EEF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Released or deployed to the customers for their usage.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Beta testing is done at the customer’s site.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Beta testing feedback and issues are reported.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Finalized and will be ready for final deployment.</a:t>
            </a:r>
          </a:p>
          <a:p>
            <a:pPr marL="342900" marR="0" lvl="0" indent="-342900">
              <a:spcBef>
                <a:spcPts val="500"/>
              </a:spcBef>
              <a:spcAft>
                <a:spcPts val="18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Deployed software, Customer’s review, Live Production environment, and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0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7389EA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5B531-B6B8-8067-506B-A0288148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>
                <a:solidFill>
                  <a:schemeClr val="bg1"/>
                </a:solidFill>
              </a:rPr>
              <a:t>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FF5FA-10CE-74C4-3F46-EFABD2EC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Issues faced by customers are addressed.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provided for the deployed software.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Missed bugs are taken care of.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existing system should be maintained and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Re-designed to accommodate the new changes.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3894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13B35"/>
      </a:dk2>
      <a:lt2>
        <a:srgbClr val="E8E7E2"/>
      </a:lt2>
      <a:accent1>
        <a:srgbClr val="7389EA"/>
      </a:accent1>
      <a:accent2>
        <a:srgbClr val="54ACE5"/>
      </a:accent2>
      <a:accent3>
        <a:srgbClr val="45B2B0"/>
      </a:accent3>
      <a:accent4>
        <a:srgbClr val="40B884"/>
      </a:accent4>
      <a:accent5>
        <a:srgbClr val="3AB94C"/>
      </a:accent5>
      <a:accent6>
        <a:srgbClr val="61B542"/>
      </a:accent6>
      <a:hlink>
        <a:srgbClr val="8D8355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356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Modern Love</vt:lpstr>
      <vt:lpstr>Symbol</vt:lpstr>
      <vt:lpstr>The Hand</vt:lpstr>
      <vt:lpstr>SketchyVTI</vt:lpstr>
      <vt:lpstr>SDLC</vt:lpstr>
      <vt:lpstr>An Insight into SDLC</vt:lpstr>
      <vt:lpstr>Steps of SDLC</vt:lpstr>
      <vt:lpstr>Requirement Gathering and Analysis </vt:lpstr>
      <vt:lpstr>Design </vt:lpstr>
      <vt:lpstr>Implementation and Coding</vt:lpstr>
      <vt:lpstr>Testing </vt:lpstr>
      <vt:lpstr>Deployment</vt:lpstr>
      <vt:lpstr>Maintenance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</dc:title>
  <dc:creator>Bhishma</dc:creator>
  <cp:lastModifiedBy>Bhishma</cp:lastModifiedBy>
  <cp:revision>1</cp:revision>
  <dcterms:created xsi:type="dcterms:W3CDTF">2023-02-24T14:57:02Z</dcterms:created>
  <dcterms:modified xsi:type="dcterms:W3CDTF">2023-02-28T17:13:29Z</dcterms:modified>
</cp:coreProperties>
</file>