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ABCA-6C5A-6EDF-942C-F24D2450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1C452-CA47-C1D6-8888-4226B27F9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2AED4-972A-5666-988C-ED77F112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A753-59CC-3585-CD83-E026180C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37AB4-F2B4-E825-7CE3-43B1CC2E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BB59-DC44-BF58-CE7C-1300849E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1C256-0559-39C7-5EEB-C6EECDC1E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CAF-BDEA-FFBC-8F74-A3D5C693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023B-7B62-E7B1-AE6B-026DC38F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B84D-77AA-51CB-8F82-3ACB92B6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6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68E64-136B-E2D1-D106-8324F33D3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4B3EC-54AA-5033-BF8B-0CD53ECA5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36C4F-34DD-BEE7-5A7A-07381997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A6B5-F5A2-69D1-E362-DEB7C2E3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7054-10DA-CEC7-4B46-3E4176DA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0C22-4228-C4D8-8714-BBD3FCE8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8455-C49D-3039-B6C2-935BF130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611A8-805B-97D8-C12E-CB1F1FA6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2838-C984-CE38-2B5F-A5B7CF8C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DA112-A59E-5227-98C0-6C1E7827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5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A29B-2A6D-362B-0DE8-C0CFC196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D7861-C9DE-B5D4-FDF6-A09950C61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F9D8D-E045-AF8B-7598-97C95376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F6C4-8C0E-677C-16C8-2057E2BA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F2807-79F1-C645-B8AA-85AF87BA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B599-4FA6-C403-8632-10223F29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782A-0570-40C8-1AAA-99F40C165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6D04D-11BB-7187-012A-A59FE39AD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C75AE-4339-05E0-A88F-B8818472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DBA2C-F095-CC6E-C27E-DBC7AE2C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353E5-DA30-3B6F-F96B-1570A227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8533-93FF-9FE1-C766-91ABDFA4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062E5-C051-4197-45A0-3AD3EA1D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12936-009C-24A3-D639-59DC0C647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FCB11-B5A5-D145-A1E2-5CA96E420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4E996-726C-927D-AF12-1FF512A6F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5869E-8F7A-1DE1-DB5B-B4648F88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3FE43-7AC4-F4B1-A812-E9E33091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82B90-A558-3EAD-2125-43AD1E4B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4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C6E1-71F0-A8A9-0D0F-50C5ACF4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DD8E9-26C8-E68E-0951-72131006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DF15-D6F7-692E-4F7C-11C95639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AA563-6706-E571-E028-CDFC25F1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6A8FC-0696-E85F-CB0E-F5AC4DDB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64ADF-A26F-FAC9-1888-9EC4850E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97D7B-AFDC-F99B-8E4F-1B0ECFED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F46B-C05E-03AB-001F-20DB3317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04C3-E918-1431-9841-619DD6D7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211F-87D6-57EA-F179-15157A0B6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CF4C1-23DE-23ED-73ED-4CCAFCEC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6756C-3831-DF45-B9BA-76F7361B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5C871-62EE-F0A0-489A-E218555B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0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0639-3595-8001-C184-8FA0AB61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545FE-6072-332F-F461-AD8DEE98B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8996A-E89E-4A7E-4143-387ACD7B9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2C97F-4A76-3086-71DF-72F11725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0FDD2-44BB-BF24-9FFD-6FB7AF04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4718B-D370-1A7A-028F-92D10782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C3E93-9BD3-0B7C-AE67-F5D3573D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87549-7730-DEFA-7E86-755E6E84D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2FB4E-472B-E6B1-E998-4E4126608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F4A47-23F4-4DE7-87CC-7725DFF3086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F80C6-71C5-6F03-2A02-4AD5265C3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3E4E-D9B6-5E57-034E-2262D2D59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1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2358-5D09-40D0-D70C-6E707E0CF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5" y="198438"/>
            <a:ext cx="11772900" cy="773112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7F784-FE33-9654-60CA-6A9F377A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" y="1095375"/>
            <a:ext cx="11144251" cy="53244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Any known facts that can be recorded is a data.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The main purpose of software is to manage data.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Manage means – storing , processing, extracting data.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Data persistence -&gt; How long data should be present in the memory </a:t>
            </a:r>
            <a:r>
              <a:rPr lang="en-US" dirty="0" err="1"/>
              <a:t>i.e</a:t>
            </a:r>
            <a:r>
              <a:rPr lang="en-US" dirty="0"/>
              <a:t> life of the data. If we want it to be in the memory every after the program ends then file could be used.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DBMS -&gt; is a general purpose software system that facilitates the process of </a:t>
            </a:r>
            <a:r>
              <a:rPr lang="en-US" dirty="0" err="1"/>
              <a:t>defining,constructing,manipulating</a:t>
            </a:r>
            <a:r>
              <a:rPr lang="en-US" dirty="0"/>
              <a:t> &amp; sharing database among various users and </a:t>
            </a:r>
            <a:r>
              <a:rPr lang="en-US" dirty="0" err="1"/>
              <a:t>application.Ex</a:t>
            </a:r>
            <a:r>
              <a:rPr lang="en-US" dirty="0"/>
              <a:t> -&gt; </a:t>
            </a:r>
            <a:r>
              <a:rPr lang="en-US" dirty="0" err="1"/>
              <a:t>mysql,oracle</a:t>
            </a:r>
            <a:r>
              <a:rPr lang="en-US" dirty="0"/>
              <a:t> etc.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Why not use file handling instead of using DBMS-&gt; In simple words file handling approach would be exhaustive. Because if we say we are doing a project which involves file being created, deleted, modified etc. along with keeping security </a:t>
            </a:r>
            <a:r>
              <a:rPr lang="en-US"/>
              <a:t>of these files in mind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0334E5-0A2C-1BE8-D495-8BCF1AF65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89" y="399631"/>
            <a:ext cx="9288171" cy="6001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862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155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Sampanna T</dc:creator>
  <cp:lastModifiedBy>Sampanna T</cp:lastModifiedBy>
  <cp:revision>3</cp:revision>
  <dcterms:created xsi:type="dcterms:W3CDTF">2022-06-10T08:35:49Z</dcterms:created>
  <dcterms:modified xsi:type="dcterms:W3CDTF">2022-07-28T15:56:12Z</dcterms:modified>
</cp:coreProperties>
</file>