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5C0-F2FF-2D6C-0E69-B369D66B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80187-9B5C-712B-6C86-1EF11095D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0A8F-2681-D1C9-B251-F7F1B279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9629-42DC-4EA6-D215-DE0CC21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A19F-2AC5-960E-DF90-20853B2E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5DDB-39E1-25AD-3B1D-E6676033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792D-80C6-CA90-54E8-97585F9D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99BC-A1A1-C93A-C1B7-DA1DFF64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F61D-E84D-0DF4-AAD4-2330712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BF1D-C0BC-449C-0ABB-4C552AE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20CB3-B2DF-6717-E809-E3AE9A255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6057-ABC3-CE7C-C4EB-04421A82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F4EB-A870-E3AB-6466-023F332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A2BF-C62E-63BD-E832-0D02DAB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AA7D-9216-2692-50EF-002F5976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080F-DDEC-14AB-C065-6217FD3F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2C65-F8F0-0BD6-B8CB-9E1FA7A7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0981-0CB4-8959-D671-A74EE37D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E292-AB4A-AB29-B45E-E7A85179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0907-9789-8541-2C9A-D55F5FE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B3D3-C7DF-11AE-4B2C-6B991CD2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4EE99-EF53-FA11-5C40-F0FDC9D9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B347-0EA0-291A-030E-6906BA0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110C-DBFB-FE3E-1B23-E2FE3328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11B4-EFF4-DFA3-40CE-42D3ABC4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5CE5-B418-EBED-A6C6-E7C3F743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96D7-4E65-46F9-457C-E593128A9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08A7-AF90-DC88-7050-8EF50A5DD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C78B-10F8-6AE7-E757-DC9C7911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05E7E-AC52-E52A-A560-1C735830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1762-3EED-C7CD-343C-AEC2C12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ADB0-7BD5-9A37-4BC3-5E1D066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C5E8-2389-E830-BFB0-E60B6870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5A61B-031A-1641-A549-9F18E05A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1C46D-46FC-A0CD-5D13-67269460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DC32D-973C-8BA2-34D1-1D45EAAE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2507-BADE-1A07-CCAC-171C8F2D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8A1F9-D3D9-97DE-A587-C17F7221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75C3-54B6-8305-CFFE-9E5976B2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6AE9-7699-89AF-D106-A9AF54B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68B59-56DC-7ECD-D3C8-9B8E5E80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91C09-C482-D5F9-D674-BAFAD2EA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A2EF-4F9D-E452-26FF-1F3AE2C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56265-B375-86F2-E5FC-207C21D5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9F050-DEEF-266A-C274-5766A94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BCDC-6B97-A678-D9D7-A9180C6B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7C48-DB82-5103-639B-6983EC8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7F87-D4C3-38B4-111B-DB7F42B1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E91D-ACF5-919F-39BD-EAEF20E8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45D8-5C9B-490D-8E78-EFAA8BB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3D2B-85BC-3C64-92AF-B78940CA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61DF-DDB4-5730-E52F-D3DA23C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887C-4E2D-FEDE-94C7-C6F20B3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BF23E-4321-BBD2-5301-3AF874920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4BB84-8787-7D3E-5ACF-BC76EBE8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D93C-10D9-A25A-25C0-9B460C02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9158-7B6A-B3EF-801C-734BCD3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DF86-624D-3D55-052E-4A558BBB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EB52-8A00-B022-FF54-5932FA3C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0688-86BA-C1A2-417F-6862FF77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B6B7-CB58-826F-F605-FC61038B5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4955-3308-41BA-80FE-AA164D41902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BF12-923E-483A-3860-A9F77306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8229-84BD-856C-772E-C2983769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9A45-A6DD-47EF-9E2E-ABE740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A66B-8B59-99CA-71FF-8908A570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19150"/>
            <a:ext cx="9144000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If array can be modified &amp; all elements are between 1-N are present (size&gt;=N)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E676-2EC2-1588-34ED-138BAF6C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2286000"/>
            <a:ext cx="11687175" cy="3905250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dirty="0"/>
              <a:t>We can find any no. of duplicate elements and</a:t>
            </a:r>
          </a:p>
          <a:p>
            <a:pPr algn="l"/>
            <a:r>
              <a:rPr lang="en-US" dirty="0"/>
              <a:t>Print them using swap sort.</a:t>
            </a:r>
          </a:p>
          <a:p>
            <a:pPr marL="457200" indent="-457200" algn="l">
              <a:buAutoNum type="arabicParenR" startAt="2"/>
            </a:pPr>
            <a:r>
              <a:rPr lang="en-US" dirty="0"/>
              <a:t>Complexity is O(n).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ACBB5-1BDF-6352-764F-DB0812D4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80949"/>
            <a:ext cx="4705743" cy="32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5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A66B-8B59-99CA-71FF-8908A570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19150"/>
            <a:ext cx="9144000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If array can be modified &amp; all elements are between 1-N are present (size&gt;=N)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E676-2EC2-1588-34ED-138BAF6C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2286000"/>
            <a:ext cx="11687175" cy="3905250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dirty="0"/>
              <a:t>We can find any no. of duplicate elements and</a:t>
            </a:r>
          </a:p>
          <a:p>
            <a:pPr algn="l"/>
            <a:r>
              <a:rPr lang="en-US" dirty="0"/>
              <a:t>Print them using swap sort.</a:t>
            </a:r>
          </a:p>
          <a:p>
            <a:pPr marL="457200" indent="-457200" algn="l">
              <a:buAutoNum type="arabicParenR" startAt="2"/>
            </a:pPr>
            <a:r>
              <a:rPr lang="en-US" dirty="0"/>
              <a:t>Complexity is O(n).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ACBB5-1BDF-6352-764F-DB0812D4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80949"/>
            <a:ext cx="4705743" cy="32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A66B-8B59-99CA-71FF-8908A570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847725"/>
            <a:ext cx="9144000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If array can’t be modified and only 1 duplicate present then (elements from 1-N size=N+1)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E676-2EC2-1588-34ED-138BAF6C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2286000"/>
            <a:ext cx="11687175" cy="3905250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dirty="0"/>
              <a:t>Ex:- [1,2,4,4,5,3]</a:t>
            </a:r>
          </a:p>
          <a:p>
            <a:pPr algn="l"/>
            <a:r>
              <a:rPr lang="en-US" dirty="0"/>
              <a:t>If this is the array then  [1^2^4^4^5^3]^[1^2^3^4^5] will give 4. Hence duplicate found easily.</a:t>
            </a:r>
          </a:p>
        </p:txBody>
      </p:sp>
    </p:spTree>
    <p:extLst>
      <p:ext uri="{BB962C8B-B14F-4D97-AF65-F5344CB8AC3E}">
        <p14:creationId xmlns:p14="http://schemas.microsoft.com/office/powerpoint/2010/main" val="47490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If array can be modified &amp; all elements are between 1-N are present (size&gt;=N)</vt:lpstr>
      <vt:lpstr>If array can be modified &amp; all elements are between 1-N are present (size&gt;=N)</vt:lpstr>
      <vt:lpstr>If array can’t be modified and only 1 duplicate present then (elements from 1-N size=N+1)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array can be modified &amp; all elements are between 1-N are present (size&gt;=N)</dc:title>
  <dc:creator>Sampanna T</dc:creator>
  <cp:lastModifiedBy>Sampanna T</cp:lastModifiedBy>
  <cp:revision>1</cp:revision>
  <dcterms:created xsi:type="dcterms:W3CDTF">2022-06-14T05:12:35Z</dcterms:created>
  <dcterms:modified xsi:type="dcterms:W3CDTF">2022-06-14T10:45:20Z</dcterms:modified>
</cp:coreProperties>
</file>