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2" r:id="rId3"/>
    <p:sldId id="264" r:id="rId4"/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E464B-E56A-4A34-9783-66A6BCCFF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CF8C85-4373-493E-B70C-7B6BEDB7D3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080AD-7558-4A0A-A449-E6AF14FEC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4137-FBD0-495F-8EE3-E886589AC047}" type="datetimeFigureOut">
              <a:rPr lang="en-IN" smtClean="0"/>
              <a:t>09-04-2018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53074-1DE1-4C7A-AE27-A5F896DEB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A426D-72CD-4A78-B41A-23F160BB6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5ABB-01AC-4721-97CA-C14C9D0966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564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02EA8-1ED2-49D4-8E05-61795EFCA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224A45-2B1C-45A3-A0C7-C84D3E10FB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1038A-8B09-4061-8455-98AE58F21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4137-FBD0-495F-8EE3-E886589AC047}" type="datetimeFigureOut">
              <a:rPr lang="en-IN" smtClean="0"/>
              <a:t>09-04-2018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2000C-95BF-4DF3-A92D-0BBAEABBD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09E8F-803B-4A61-89C6-A478E70A1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5ABB-01AC-4721-97CA-C14C9D0966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6341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3D9BE-1893-40AF-AFDA-8E5FA7C209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124D0E-4D35-4DAA-BAF8-D686B187B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547C2-C91F-4472-8B38-826FB98D4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4137-FBD0-495F-8EE3-E886589AC047}" type="datetimeFigureOut">
              <a:rPr lang="en-IN" smtClean="0"/>
              <a:t>09-04-2018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7F33C-8A3D-4798-A2D5-E82DFF82B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746E0-CB03-45FD-95C8-FA1F7521E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5ABB-01AC-4721-97CA-C14C9D0966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2206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D8EE8-4018-4C08-9035-AA0B09CF7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0A97F-51F2-45AD-A9E2-2B8101919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C6108-87DF-4198-9866-1BD7CAE6C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4137-FBD0-495F-8EE3-E886589AC047}" type="datetimeFigureOut">
              <a:rPr lang="en-IN" smtClean="0"/>
              <a:t>09-04-2018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A0212-D48B-4FDD-8413-B09B89CF5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465DE-F512-411C-9ED2-530D97588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5ABB-01AC-4721-97CA-C14C9D0966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875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7DD15-D6F0-4DDF-AD1E-660DAF6D2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42B63-B0F8-4DDF-87B0-A1CA7A074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1E035-450A-46A4-A724-FCB2A89A2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4137-FBD0-495F-8EE3-E886589AC047}" type="datetimeFigureOut">
              <a:rPr lang="en-IN" smtClean="0"/>
              <a:t>09-04-2018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AB614-093E-40AA-A3DA-C5749AE14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2CE8E-FD35-428F-B0AB-F24965CE2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5ABB-01AC-4721-97CA-C14C9D0966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7691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273A3-4DC8-4A79-BF31-1ED166557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F44C6-E303-4329-9B66-1B3F948D1C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ABD3EA-7F53-4F8B-B8ED-B30CEFF27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D1462-5B98-43F9-8729-BA8315BDC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4137-FBD0-495F-8EE3-E886589AC047}" type="datetimeFigureOut">
              <a:rPr lang="en-IN" smtClean="0"/>
              <a:t>09-04-2018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8416B4-EC66-48D1-A67F-A122EEC3B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CB9ADB-DCC8-418C-BDB2-924B6F78F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5ABB-01AC-4721-97CA-C14C9D0966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2999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10283-68C6-4ED1-BD9C-4EDA378FE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640986-6274-4D47-A80D-033018275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E6AD29-6FAC-4571-BB82-094576F2E0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A80CB0-232F-48E8-9B77-A89C466873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0CF782-1E1B-461A-814D-A61A7E78AF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8F4FA6-5FD7-4C4F-A33D-E8A415154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4137-FBD0-495F-8EE3-E886589AC047}" type="datetimeFigureOut">
              <a:rPr lang="en-IN" smtClean="0"/>
              <a:t>09-04-2018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637DD1-4995-4F96-8FA1-78E202C05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D2D149-03AC-401E-894C-87785EC7C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5ABB-01AC-4721-97CA-C14C9D0966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009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E3F2E-34EB-4BD4-B6CC-E372EA007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4709BF-60B7-4623-B827-E7C2942E7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4137-FBD0-495F-8EE3-E886589AC047}" type="datetimeFigureOut">
              <a:rPr lang="en-IN" smtClean="0"/>
              <a:t>09-04-2018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B3315C-7F17-4129-A02E-626601D69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F9E2D8-2CFD-41CA-AAC7-D82167D8B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5ABB-01AC-4721-97CA-C14C9D0966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95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977534-DEBD-47EB-B7DF-DF9936576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4137-FBD0-495F-8EE3-E886589AC047}" type="datetimeFigureOut">
              <a:rPr lang="en-IN" smtClean="0"/>
              <a:t>09-04-2018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6FCCC3-DE87-4C6D-9806-D4D8BAE07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F1C8DD-D739-4884-87D4-EB841DDB0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5ABB-01AC-4721-97CA-C14C9D0966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6580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B441-8BA3-46B6-8892-421A87EE7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372A7-3D37-4B5F-B35F-60B48DD29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943FA2-7055-4994-980C-CC3BA3B1D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92B1ED-F477-4AD6-B301-7B678317A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4137-FBD0-495F-8EE3-E886589AC047}" type="datetimeFigureOut">
              <a:rPr lang="en-IN" smtClean="0"/>
              <a:t>09-04-2018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1C5FA5-FD17-46EB-863B-BDDF135A3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738C1-4E95-4ED0-B101-0D6E22C2F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5ABB-01AC-4721-97CA-C14C9D0966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4701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FE256-8A2D-4968-8EC7-E3C7DE419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62CEC4-7EED-44D2-9582-83ACB3A6B1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BCBB7E-835B-4945-836F-11E279C88B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D7F51D-EED2-47A6-AD3C-98751F3A0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4137-FBD0-495F-8EE3-E886589AC047}" type="datetimeFigureOut">
              <a:rPr lang="en-IN" smtClean="0"/>
              <a:t>09-04-2018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5512A-7A6D-447F-B0C2-95D95724D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57A539-DD17-4C20-A67F-888EF64BC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5ABB-01AC-4721-97CA-C14C9D0966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194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1633A4-B075-4A9C-BFDC-91AE6D8B6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E2754-A809-453A-808C-93668F2ED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4B187-358B-47BA-82EC-6E9F9BEE32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A4137-FBD0-495F-8EE3-E886589AC047}" type="datetimeFigureOut">
              <a:rPr lang="en-IN" smtClean="0"/>
              <a:t>09-04-2018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0CB04-BD37-49B1-954A-AD09076491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DD212-67F6-4D16-827C-CFFCCF6E4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65ABB-01AC-4721-97CA-C14C9D0966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344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9E37AB-BDB9-4435-9EEC-5EE70D56D2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87" t="12429" r="1304" b="4932"/>
          <a:stretch/>
        </p:blipFill>
        <p:spPr>
          <a:xfrm>
            <a:off x="463827" y="306474"/>
            <a:ext cx="10376452" cy="555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332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5CA9C-214B-405E-8F66-99D822493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82" y="157703"/>
            <a:ext cx="3654288" cy="571168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IN" sz="2800" dirty="0"/>
              <a:t>Completion Report Tab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9A4E58-65E0-49DA-B90D-37F5E352D7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65" t="14089" r="7826" b="18825"/>
          <a:stretch/>
        </p:blipFill>
        <p:spPr>
          <a:xfrm>
            <a:off x="122582" y="1067835"/>
            <a:ext cx="11304104" cy="500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828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5CA9C-214B-405E-8F66-99D822493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82" y="157703"/>
            <a:ext cx="3654288" cy="571168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IN" sz="2800" dirty="0"/>
              <a:t>Stats  Tab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E7C43A-6047-4629-9909-6D885643EA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56" t="13122" r="7826" b="13219"/>
          <a:stretch/>
        </p:blipFill>
        <p:spPr>
          <a:xfrm>
            <a:off x="243254" y="1241107"/>
            <a:ext cx="10701412" cy="520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39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2100DC-14D5-4F51-BC41-AA29A3927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09" y="402665"/>
            <a:ext cx="7366966" cy="64553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338F8C-B91E-4036-87E9-4643F526D1A1}"/>
              </a:ext>
            </a:extLst>
          </p:cNvPr>
          <p:cNvSpPr txBox="1"/>
          <p:nvPr/>
        </p:nvSpPr>
        <p:spPr>
          <a:xfrm>
            <a:off x="4041292" y="728869"/>
            <a:ext cx="7366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( system should automatically pick the learner name from profile name)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011A3A-AFFE-452B-A820-5CCF83C119D3}"/>
              </a:ext>
            </a:extLst>
          </p:cNvPr>
          <p:cNvSpPr txBox="1"/>
          <p:nvPr/>
        </p:nvSpPr>
        <p:spPr>
          <a:xfrm>
            <a:off x="450574" y="196435"/>
            <a:ext cx="3829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Step:1 Add Training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A3C719-53D5-43A0-84B0-46ACFADEFAA7}"/>
              </a:ext>
            </a:extLst>
          </p:cNvPr>
          <p:cNvSpPr/>
          <p:nvPr/>
        </p:nvSpPr>
        <p:spPr>
          <a:xfrm>
            <a:off x="5758069" y="6243300"/>
            <a:ext cx="675861" cy="42406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SAVE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493AD8-3E55-4F33-A661-A9EE6ED4DF37}"/>
              </a:ext>
            </a:extLst>
          </p:cNvPr>
          <p:cNvSpPr txBox="1"/>
          <p:nvPr/>
        </p:nvSpPr>
        <p:spPr>
          <a:xfrm>
            <a:off x="1689031" y="2891668"/>
            <a:ext cx="7366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( Welcome Screen + Editor required for formatting basis)</a:t>
            </a:r>
          </a:p>
        </p:txBody>
      </p:sp>
    </p:spTree>
    <p:extLst>
      <p:ext uri="{BB962C8B-B14F-4D97-AF65-F5344CB8AC3E}">
        <p14:creationId xmlns:p14="http://schemas.microsoft.com/office/powerpoint/2010/main" val="4262480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53EDE0-F107-498B-8F59-9E1F158C6F95}"/>
              </a:ext>
            </a:extLst>
          </p:cNvPr>
          <p:cNvSpPr txBox="1"/>
          <p:nvPr/>
        </p:nvSpPr>
        <p:spPr>
          <a:xfrm>
            <a:off x="185530" y="265043"/>
            <a:ext cx="3829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Step:2 Add Users\Groups</a:t>
            </a:r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550936D-B752-4489-AB78-D5505C88595F}"/>
              </a:ext>
            </a:extLst>
          </p:cNvPr>
          <p:cNvSpPr/>
          <p:nvPr/>
        </p:nvSpPr>
        <p:spPr>
          <a:xfrm>
            <a:off x="490330" y="1245704"/>
            <a:ext cx="1444487" cy="369332"/>
          </a:xfrm>
          <a:prstGeom prst="round2Same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</a:t>
            </a:r>
          </a:p>
        </p:txBody>
      </p:sp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1367750B-AC12-44A7-8B9F-4DCF73F8BEE8}"/>
              </a:ext>
            </a:extLst>
          </p:cNvPr>
          <p:cNvSpPr/>
          <p:nvPr/>
        </p:nvSpPr>
        <p:spPr>
          <a:xfrm>
            <a:off x="1934817" y="1258956"/>
            <a:ext cx="1444487" cy="369332"/>
          </a:xfrm>
          <a:prstGeom prst="round2Same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Groups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E837E8-9307-43FF-B4CB-9863F1F1839C}"/>
              </a:ext>
            </a:extLst>
          </p:cNvPr>
          <p:cNvCxnSpPr/>
          <p:nvPr/>
        </p:nvCxnSpPr>
        <p:spPr>
          <a:xfrm flipV="1">
            <a:off x="490330" y="1615036"/>
            <a:ext cx="10137913" cy="13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CAB7AA6A-F8F8-4BCC-B7A6-7B1F480DB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330" y="1938472"/>
            <a:ext cx="10230679" cy="13144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4640AE8-08EB-4AAD-88EB-0A5D77B95C61}"/>
              </a:ext>
            </a:extLst>
          </p:cNvPr>
          <p:cNvSpPr txBox="1"/>
          <p:nvPr/>
        </p:nvSpPr>
        <p:spPr>
          <a:xfrm>
            <a:off x="8136837" y="3193774"/>
            <a:ext cx="943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Remove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639957-71DC-4EAB-B178-5D1F2F46ED72}"/>
              </a:ext>
            </a:extLst>
          </p:cNvPr>
          <p:cNvSpPr txBox="1"/>
          <p:nvPr/>
        </p:nvSpPr>
        <p:spPr>
          <a:xfrm>
            <a:off x="9463399" y="3193774"/>
            <a:ext cx="64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View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70E6290-5F69-4592-8879-7793047F3FB6}"/>
              </a:ext>
            </a:extLst>
          </p:cNvPr>
          <p:cNvCxnSpPr/>
          <p:nvPr/>
        </p:nvCxnSpPr>
        <p:spPr>
          <a:xfrm flipH="1">
            <a:off x="8812696" y="2595697"/>
            <a:ext cx="974894" cy="598077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69ACCF3-E629-49BE-ACDE-3528B7D21D36}"/>
              </a:ext>
            </a:extLst>
          </p:cNvPr>
          <p:cNvCxnSpPr>
            <a:cxnSpLocks/>
          </p:cNvCxnSpPr>
          <p:nvPr/>
        </p:nvCxnSpPr>
        <p:spPr>
          <a:xfrm flipH="1">
            <a:off x="9928949" y="2625271"/>
            <a:ext cx="116759" cy="568503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1D0B986-2546-407D-A2E6-6585868AECC1}"/>
              </a:ext>
            </a:extLst>
          </p:cNvPr>
          <p:cNvCxnSpPr/>
          <p:nvPr/>
        </p:nvCxnSpPr>
        <p:spPr>
          <a:xfrm flipV="1">
            <a:off x="490329" y="4423535"/>
            <a:ext cx="10137913" cy="13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Top Corners Rounded 16">
            <a:extLst>
              <a:ext uri="{FF2B5EF4-FFF2-40B4-BE49-F238E27FC236}">
                <a16:creationId xmlns:a16="http://schemas.microsoft.com/office/drawing/2014/main" id="{9B2C197A-B458-4AF8-BF33-466F0D4B08D9}"/>
              </a:ext>
            </a:extLst>
          </p:cNvPr>
          <p:cNvSpPr/>
          <p:nvPr/>
        </p:nvSpPr>
        <p:spPr>
          <a:xfrm>
            <a:off x="523462" y="4101552"/>
            <a:ext cx="1444487" cy="369332"/>
          </a:xfrm>
          <a:prstGeom prst="round2Same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</a:t>
            </a:r>
          </a:p>
        </p:txBody>
      </p:sp>
      <p:sp>
        <p:nvSpPr>
          <p:cNvPr id="18" name="Rectangle: Top Corners Rounded 17">
            <a:extLst>
              <a:ext uri="{FF2B5EF4-FFF2-40B4-BE49-F238E27FC236}">
                <a16:creationId xmlns:a16="http://schemas.microsoft.com/office/drawing/2014/main" id="{A03D2794-69A0-40C6-93BC-EDDD2F230E0B}"/>
              </a:ext>
            </a:extLst>
          </p:cNvPr>
          <p:cNvSpPr/>
          <p:nvPr/>
        </p:nvSpPr>
        <p:spPr>
          <a:xfrm>
            <a:off x="1967949" y="4114804"/>
            <a:ext cx="1444487" cy="369332"/>
          </a:xfrm>
          <a:prstGeom prst="round2Same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Groups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4522A4F-07F6-469D-8B12-FE7C2401D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329" y="4549503"/>
            <a:ext cx="10376454" cy="14954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ADDABD0-7A9F-4FEC-A2EF-D9CD2FF446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5057" y="6173243"/>
            <a:ext cx="933450" cy="5334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9E28C475-B353-4355-A639-7D2C5CF1DE49}"/>
              </a:ext>
            </a:extLst>
          </p:cNvPr>
          <p:cNvSpPr/>
          <p:nvPr/>
        </p:nvSpPr>
        <p:spPr>
          <a:xfrm>
            <a:off x="8962212" y="6227908"/>
            <a:ext cx="675861" cy="42406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SAVE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CAFC29C-1D63-4118-904A-E30C0D159B4A}"/>
              </a:ext>
            </a:extLst>
          </p:cNvPr>
          <p:cNvSpPr/>
          <p:nvPr/>
        </p:nvSpPr>
        <p:spPr>
          <a:xfrm>
            <a:off x="7686261" y="6227908"/>
            <a:ext cx="1126435" cy="424069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PREVIOUS</a:t>
            </a:r>
          </a:p>
        </p:txBody>
      </p:sp>
    </p:spTree>
    <p:extLst>
      <p:ext uri="{BB962C8B-B14F-4D97-AF65-F5344CB8AC3E}">
        <p14:creationId xmlns:p14="http://schemas.microsoft.com/office/powerpoint/2010/main" val="122713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9F3257-0E4C-4CD6-AAE0-679690F346AA}"/>
              </a:ext>
            </a:extLst>
          </p:cNvPr>
          <p:cNvSpPr txBox="1"/>
          <p:nvPr/>
        </p:nvSpPr>
        <p:spPr>
          <a:xfrm>
            <a:off x="185530" y="265043"/>
            <a:ext cx="3829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Step:3 Add Content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042FE5-8400-4838-A345-9143420FF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854" y="1391479"/>
            <a:ext cx="8086725" cy="31051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846CAB-187E-4ECB-9B2B-0AF0A4ADC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213" y="5196509"/>
            <a:ext cx="1885950" cy="1905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EAFDEC-28AA-4A38-9960-9025C659D373}"/>
              </a:ext>
            </a:extLst>
          </p:cNvPr>
          <p:cNvCxnSpPr>
            <a:cxnSpLocks/>
          </p:cNvCxnSpPr>
          <p:nvPr/>
        </p:nvCxnSpPr>
        <p:spPr>
          <a:xfrm>
            <a:off x="541269" y="5062330"/>
            <a:ext cx="108688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9063FA-3241-47FE-9EBE-3BB16A709B74}"/>
              </a:ext>
            </a:extLst>
          </p:cNvPr>
          <p:cNvCxnSpPr>
            <a:cxnSpLocks/>
          </p:cNvCxnSpPr>
          <p:nvPr/>
        </p:nvCxnSpPr>
        <p:spPr>
          <a:xfrm flipV="1">
            <a:off x="541269" y="4704162"/>
            <a:ext cx="10776088" cy="33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3F123F1-A476-4A8E-BFC5-2D9C2315372A}"/>
              </a:ext>
            </a:extLst>
          </p:cNvPr>
          <p:cNvCxnSpPr/>
          <p:nvPr/>
        </p:nvCxnSpPr>
        <p:spPr>
          <a:xfrm>
            <a:off x="2663687" y="4737652"/>
            <a:ext cx="0" cy="324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DCBDF7-DE63-45DE-AA5F-B910E2806665}"/>
              </a:ext>
            </a:extLst>
          </p:cNvPr>
          <p:cNvCxnSpPr/>
          <p:nvPr/>
        </p:nvCxnSpPr>
        <p:spPr>
          <a:xfrm>
            <a:off x="5273020" y="4737652"/>
            <a:ext cx="0" cy="324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4BA535-2FBC-451F-B801-8956470F38EC}"/>
              </a:ext>
            </a:extLst>
          </p:cNvPr>
          <p:cNvCxnSpPr/>
          <p:nvPr/>
        </p:nvCxnSpPr>
        <p:spPr>
          <a:xfrm>
            <a:off x="7626626" y="4737652"/>
            <a:ext cx="0" cy="324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AFC9855-B2A0-42C2-B5B6-95CBBB16F8DA}"/>
              </a:ext>
            </a:extLst>
          </p:cNvPr>
          <p:cNvSpPr txBox="1"/>
          <p:nvPr/>
        </p:nvSpPr>
        <p:spPr>
          <a:xfrm>
            <a:off x="675861" y="4737652"/>
            <a:ext cx="185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FileName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2081FF-7F37-479E-A300-B781FEF335C3}"/>
              </a:ext>
            </a:extLst>
          </p:cNvPr>
          <p:cNvSpPr txBox="1"/>
          <p:nvPr/>
        </p:nvSpPr>
        <p:spPr>
          <a:xfrm>
            <a:off x="3175193" y="4715325"/>
            <a:ext cx="185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FileType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4ED4BD-663C-469D-91F5-0AAD11D578B9}"/>
              </a:ext>
            </a:extLst>
          </p:cNvPr>
          <p:cNvSpPr txBox="1"/>
          <p:nvPr/>
        </p:nvSpPr>
        <p:spPr>
          <a:xfrm>
            <a:off x="5273020" y="4704162"/>
            <a:ext cx="256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Upload Date &amp; Time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8E1F41-2E70-421D-BD12-AA079E5DFB30}"/>
              </a:ext>
            </a:extLst>
          </p:cNvPr>
          <p:cNvSpPr txBox="1"/>
          <p:nvPr/>
        </p:nvSpPr>
        <p:spPr>
          <a:xfrm>
            <a:off x="7778360" y="4704162"/>
            <a:ext cx="1276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Permission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64FAF70-10A8-46E8-9C86-EC04587FABD7}"/>
              </a:ext>
            </a:extLst>
          </p:cNvPr>
          <p:cNvCxnSpPr/>
          <p:nvPr/>
        </p:nvCxnSpPr>
        <p:spPr>
          <a:xfrm>
            <a:off x="9190383" y="4704162"/>
            <a:ext cx="0" cy="324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731EF6E-F236-4E55-B877-4AB6E18AECA7}"/>
              </a:ext>
            </a:extLst>
          </p:cNvPr>
          <p:cNvSpPr txBox="1"/>
          <p:nvPr/>
        </p:nvSpPr>
        <p:spPr>
          <a:xfrm>
            <a:off x="9493747" y="4670672"/>
            <a:ext cx="1276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Operations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536A4D-E122-4D97-BCD4-85CFAA953BE1}"/>
              </a:ext>
            </a:extLst>
          </p:cNvPr>
          <p:cNvSpPr txBox="1"/>
          <p:nvPr/>
        </p:nvSpPr>
        <p:spPr>
          <a:xfrm>
            <a:off x="3175193" y="5106983"/>
            <a:ext cx="70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PDF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616EF3-5384-41A3-A2D9-3452F1CBE584}"/>
              </a:ext>
            </a:extLst>
          </p:cNvPr>
          <p:cNvSpPr txBox="1"/>
          <p:nvPr/>
        </p:nvSpPr>
        <p:spPr>
          <a:xfrm>
            <a:off x="5385988" y="5071764"/>
            <a:ext cx="2116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09-04-2018 12:00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5E4C14-37A1-4218-8421-42EC198F433D}"/>
              </a:ext>
            </a:extLst>
          </p:cNvPr>
          <p:cNvSpPr txBox="1"/>
          <p:nvPr/>
        </p:nvSpPr>
        <p:spPr>
          <a:xfrm>
            <a:off x="7542455" y="5137761"/>
            <a:ext cx="603937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1400" dirty="0"/>
              <a:t>Read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996F58-A888-4457-978A-AF62FD21DF78}"/>
              </a:ext>
            </a:extLst>
          </p:cNvPr>
          <p:cNvSpPr txBox="1"/>
          <p:nvPr/>
        </p:nvSpPr>
        <p:spPr>
          <a:xfrm>
            <a:off x="8230563" y="5137761"/>
            <a:ext cx="959820" cy="3077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1400" dirty="0"/>
              <a:t>Download</a:t>
            </a:r>
          </a:p>
        </p:txBody>
      </p:sp>
      <p:sp>
        <p:nvSpPr>
          <p:cNvPr id="29" name="Multiplication Sign 28">
            <a:extLst>
              <a:ext uri="{FF2B5EF4-FFF2-40B4-BE49-F238E27FC236}">
                <a16:creationId xmlns:a16="http://schemas.microsoft.com/office/drawing/2014/main" id="{379420A2-67CD-4059-A238-D5CB3EEC8EC2}"/>
              </a:ext>
            </a:extLst>
          </p:cNvPr>
          <p:cNvSpPr/>
          <p:nvPr/>
        </p:nvSpPr>
        <p:spPr>
          <a:xfrm>
            <a:off x="9586512" y="5137761"/>
            <a:ext cx="352618" cy="307777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Action Button: Video 29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F2731329-F66B-40B0-8170-1F8FAE1CC812}"/>
              </a:ext>
            </a:extLst>
          </p:cNvPr>
          <p:cNvSpPr/>
          <p:nvPr/>
        </p:nvSpPr>
        <p:spPr>
          <a:xfrm>
            <a:off x="10171668" y="5159127"/>
            <a:ext cx="371061" cy="265044"/>
          </a:xfrm>
          <a:prstGeom prst="actionButtonMov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: Top Corners Rounded 30">
            <a:extLst>
              <a:ext uri="{FF2B5EF4-FFF2-40B4-BE49-F238E27FC236}">
                <a16:creationId xmlns:a16="http://schemas.microsoft.com/office/drawing/2014/main" id="{B2392E29-E033-4D71-93D9-BBBC1A3A17A8}"/>
              </a:ext>
            </a:extLst>
          </p:cNvPr>
          <p:cNvSpPr/>
          <p:nvPr/>
        </p:nvSpPr>
        <p:spPr>
          <a:xfrm>
            <a:off x="437322" y="755373"/>
            <a:ext cx="1444487" cy="369332"/>
          </a:xfrm>
          <a:prstGeom prst="round2Same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Add File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1ADDBBC-B503-45F8-ADC0-3C49B4511DAA}"/>
              </a:ext>
            </a:extLst>
          </p:cNvPr>
          <p:cNvCxnSpPr/>
          <p:nvPr/>
        </p:nvCxnSpPr>
        <p:spPr>
          <a:xfrm flipV="1">
            <a:off x="437322" y="1124705"/>
            <a:ext cx="10137913" cy="13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Top Corners Rounded 32">
            <a:extLst>
              <a:ext uri="{FF2B5EF4-FFF2-40B4-BE49-F238E27FC236}">
                <a16:creationId xmlns:a16="http://schemas.microsoft.com/office/drawing/2014/main" id="{620CDA17-529F-4609-8593-E88668045F80}"/>
              </a:ext>
            </a:extLst>
          </p:cNvPr>
          <p:cNvSpPr/>
          <p:nvPr/>
        </p:nvSpPr>
        <p:spPr>
          <a:xfrm>
            <a:off x="1881809" y="755372"/>
            <a:ext cx="2292626" cy="369332"/>
          </a:xfrm>
          <a:prstGeom prst="round2Same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Add YouTube Video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17502E3D-1F78-4A77-BB38-4B40A56557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0632" y="6038021"/>
            <a:ext cx="933450" cy="5334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4600EDFA-61A1-4539-ADCE-BB9877608C81}"/>
              </a:ext>
            </a:extLst>
          </p:cNvPr>
          <p:cNvSpPr/>
          <p:nvPr/>
        </p:nvSpPr>
        <p:spPr>
          <a:xfrm>
            <a:off x="10174771" y="6092686"/>
            <a:ext cx="675861" cy="42406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SAVE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44F1764-D763-43BD-B344-3D885FD64215}"/>
              </a:ext>
            </a:extLst>
          </p:cNvPr>
          <p:cNvSpPr/>
          <p:nvPr/>
        </p:nvSpPr>
        <p:spPr>
          <a:xfrm>
            <a:off x="8823049" y="6092685"/>
            <a:ext cx="1126435" cy="424069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PREVIOUS</a:t>
            </a:r>
          </a:p>
        </p:txBody>
      </p:sp>
    </p:spTree>
    <p:extLst>
      <p:ext uri="{BB962C8B-B14F-4D97-AF65-F5344CB8AC3E}">
        <p14:creationId xmlns:p14="http://schemas.microsoft.com/office/powerpoint/2010/main" val="2528461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9F3257-0E4C-4CD6-AAE0-679690F346AA}"/>
              </a:ext>
            </a:extLst>
          </p:cNvPr>
          <p:cNvSpPr txBox="1"/>
          <p:nvPr/>
        </p:nvSpPr>
        <p:spPr>
          <a:xfrm>
            <a:off x="185530" y="265043"/>
            <a:ext cx="3829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Step:4 Add Content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EAFDEC-28AA-4A38-9960-9025C659D373}"/>
              </a:ext>
            </a:extLst>
          </p:cNvPr>
          <p:cNvCxnSpPr>
            <a:cxnSpLocks/>
          </p:cNvCxnSpPr>
          <p:nvPr/>
        </p:nvCxnSpPr>
        <p:spPr>
          <a:xfrm>
            <a:off x="528017" y="3538330"/>
            <a:ext cx="108688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9063FA-3241-47FE-9EBE-3BB16A709B74}"/>
              </a:ext>
            </a:extLst>
          </p:cNvPr>
          <p:cNvCxnSpPr>
            <a:cxnSpLocks/>
          </p:cNvCxnSpPr>
          <p:nvPr/>
        </p:nvCxnSpPr>
        <p:spPr>
          <a:xfrm flipV="1">
            <a:off x="528017" y="3180162"/>
            <a:ext cx="10776088" cy="33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3F123F1-A476-4A8E-BFC5-2D9C2315372A}"/>
              </a:ext>
            </a:extLst>
          </p:cNvPr>
          <p:cNvCxnSpPr/>
          <p:nvPr/>
        </p:nvCxnSpPr>
        <p:spPr>
          <a:xfrm>
            <a:off x="2650435" y="3213652"/>
            <a:ext cx="0" cy="324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DCBDF7-DE63-45DE-AA5F-B910E2806665}"/>
              </a:ext>
            </a:extLst>
          </p:cNvPr>
          <p:cNvCxnSpPr/>
          <p:nvPr/>
        </p:nvCxnSpPr>
        <p:spPr>
          <a:xfrm>
            <a:off x="5259768" y="3213652"/>
            <a:ext cx="0" cy="324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4BA535-2FBC-451F-B801-8956470F38EC}"/>
              </a:ext>
            </a:extLst>
          </p:cNvPr>
          <p:cNvCxnSpPr/>
          <p:nvPr/>
        </p:nvCxnSpPr>
        <p:spPr>
          <a:xfrm>
            <a:off x="7613374" y="3213652"/>
            <a:ext cx="0" cy="324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AFC9855-B2A0-42C2-B5B6-95CBBB16F8DA}"/>
              </a:ext>
            </a:extLst>
          </p:cNvPr>
          <p:cNvSpPr txBox="1"/>
          <p:nvPr/>
        </p:nvSpPr>
        <p:spPr>
          <a:xfrm>
            <a:off x="662609" y="3213652"/>
            <a:ext cx="185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FileName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2081FF-7F37-479E-A300-B781FEF335C3}"/>
              </a:ext>
            </a:extLst>
          </p:cNvPr>
          <p:cNvSpPr txBox="1"/>
          <p:nvPr/>
        </p:nvSpPr>
        <p:spPr>
          <a:xfrm>
            <a:off x="3161941" y="3191325"/>
            <a:ext cx="185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Length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4ED4BD-663C-469D-91F5-0AAD11D578B9}"/>
              </a:ext>
            </a:extLst>
          </p:cNvPr>
          <p:cNvSpPr txBox="1"/>
          <p:nvPr/>
        </p:nvSpPr>
        <p:spPr>
          <a:xfrm>
            <a:off x="5259768" y="3180162"/>
            <a:ext cx="256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Upload Date &amp; Time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8E1F41-2E70-421D-BD12-AA079E5DFB30}"/>
              </a:ext>
            </a:extLst>
          </p:cNvPr>
          <p:cNvSpPr txBox="1"/>
          <p:nvPr/>
        </p:nvSpPr>
        <p:spPr>
          <a:xfrm>
            <a:off x="7765108" y="3180162"/>
            <a:ext cx="1276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Permission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64FAF70-10A8-46E8-9C86-EC04587FABD7}"/>
              </a:ext>
            </a:extLst>
          </p:cNvPr>
          <p:cNvCxnSpPr/>
          <p:nvPr/>
        </p:nvCxnSpPr>
        <p:spPr>
          <a:xfrm>
            <a:off x="9177131" y="3180162"/>
            <a:ext cx="0" cy="324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731EF6E-F236-4E55-B877-4AB6E18AECA7}"/>
              </a:ext>
            </a:extLst>
          </p:cNvPr>
          <p:cNvSpPr txBox="1"/>
          <p:nvPr/>
        </p:nvSpPr>
        <p:spPr>
          <a:xfrm>
            <a:off x="9480495" y="3146672"/>
            <a:ext cx="1276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Operations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536A4D-E122-4D97-BCD4-85CFAA953BE1}"/>
              </a:ext>
            </a:extLst>
          </p:cNvPr>
          <p:cNvSpPr txBox="1"/>
          <p:nvPr/>
        </p:nvSpPr>
        <p:spPr>
          <a:xfrm>
            <a:off x="3161940" y="3582983"/>
            <a:ext cx="1184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2:00 Min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616EF3-5384-41A3-A2D9-3452F1CBE584}"/>
              </a:ext>
            </a:extLst>
          </p:cNvPr>
          <p:cNvSpPr txBox="1"/>
          <p:nvPr/>
        </p:nvSpPr>
        <p:spPr>
          <a:xfrm>
            <a:off x="5372736" y="3547764"/>
            <a:ext cx="2116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09-04-2018 12:00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5E4C14-37A1-4218-8421-42EC198F433D}"/>
              </a:ext>
            </a:extLst>
          </p:cNvPr>
          <p:cNvSpPr txBox="1"/>
          <p:nvPr/>
        </p:nvSpPr>
        <p:spPr>
          <a:xfrm>
            <a:off x="7529203" y="3613761"/>
            <a:ext cx="603937" cy="30777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1400" dirty="0"/>
              <a:t>Read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996F58-A888-4457-978A-AF62FD21DF78}"/>
              </a:ext>
            </a:extLst>
          </p:cNvPr>
          <p:cNvSpPr txBox="1"/>
          <p:nvPr/>
        </p:nvSpPr>
        <p:spPr>
          <a:xfrm>
            <a:off x="8217311" y="3613761"/>
            <a:ext cx="959820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1400" dirty="0"/>
              <a:t>Download</a:t>
            </a:r>
          </a:p>
        </p:txBody>
      </p:sp>
      <p:sp>
        <p:nvSpPr>
          <p:cNvPr id="29" name="Multiplication Sign 28">
            <a:extLst>
              <a:ext uri="{FF2B5EF4-FFF2-40B4-BE49-F238E27FC236}">
                <a16:creationId xmlns:a16="http://schemas.microsoft.com/office/drawing/2014/main" id="{379420A2-67CD-4059-A238-D5CB3EEC8EC2}"/>
              </a:ext>
            </a:extLst>
          </p:cNvPr>
          <p:cNvSpPr/>
          <p:nvPr/>
        </p:nvSpPr>
        <p:spPr>
          <a:xfrm>
            <a:off x="9573260" y="3613761"/>
            <a:ext cx="352618" cy="307777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Action Button: Video 29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F2731329-F66B-40B0-8170-1F8FAE1CC812}"/>
              </a:ext>
            </a:extLst>
          </p:cNvPr>
          <p:cNvSpPr/>
          <p:nvPr/>
        </p:nvSpPr>
        <p:spPr>
          <a:xfrm>
            <a:off x="10158416" y="3635127"/>
            <a:ext cx="371061" cy="265044"/>
          </a:xfrm>
          <a:prstGeom prst="actionButtonMov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: Top Corners Rounded 30">
            <a:extLst>
              <a:ext uri="{FF2B5EF4-FFF2-40B4-BE49-F238E27FC236}">
                <a16:creationId xmlns:a16="http://schemas.microsoft.com/office/drawing/2014/main" id="{B2392E29-E033-4D71-93D9-BBBC1A3A17A8}"/>
              </a:ext>
            </a:extLst>
          </p:cNvPr>
          <p:cNvSpPr/>
          <p:nvPr/>
        </p:nvSpPr>
        <p:spPr>
          <a:xfrm>
            <a:off x="437322" y="755373"/>
            <a:ext cx="1444487" cy="369332"/>
          </a:xfrm>
          <a:prstGeom prst="round2Same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Add File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1ADDBBC-B503-45F8-ADC0-3C49B4511DAA}"/>
              </a:ext>
            </a:extLst>
          </p:cNvPr>
          <p:cNvCxnSpPr/>
          <p:nvPr/>
        </p:nvCxnSpPr>
        <p:spPr>
          <a:xfrm flipV="1">
            <a:off x="437322" y="1124705"/>
            <a:ext cx="10137913" cy="13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Top Corners Rounded 32">
            <a:extLst>
              <a:ext uri="{FF2B5EF4-FFF2-40B4-BE49-F238E27FC236}">
                <a16:creationId xmlns:a16="http://schemas.microsoft.com/office/drawing/2014/main" id="{620CDA17-529F-4609-8593-E88668045F80}"/>
              </a:ext>
            </a:extLst>
          </p:cNvPr>
          <p:cNvSpPr/>
          <p:nvPr/>
        </p:nvSpPr>
        <p:spPr>
          <a:xfrm>
            <a:off x="1881809" y="755372"/>
            <a:ext cx="2292626" cy="369332"/>
          </a:xfrm>
          <a:prstGeom prst="round2Same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Add YouTube Video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CBD7539-9763-40DE-B227-C54A80424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22" y="1507289"/>
            <a:ext cx="11135979" cy="89953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906CE0A-6274-47D6-963B-6F5707368F4F}"/>
              </a:ext>
            </a:extLst>
          </p:cNvPr>
          <p:cNvSpPr txBox="1"/>
          <p:nvPr/>
        </p:nvSpPr>
        <p:spPr>
          <a:xfrm>
            <a:off x="697036" y="3635127"/>
            <a:ext cx="173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How to test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F034E1-A765-44F2-8572-54D7490AA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0207" y="5640457"/>
            <a:ext cx="933450" cy="5334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10CEF2C0-4EBB-4392-84D8-601198E52158}"/>
              </a:ext>
            </a:extLst>
          </p:cNvPr>
          <p:cNvSpPr/>
          <p:nvPr/>
        </p:nvSpPr>
        <p:spPr>
          <a:xfrm>
            <a:off x="9668085" y="5713177"/>
            <a:ext cx="675861" cy="42406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SAVE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6BC0EB8-0A43-4749-A201-5849FABE5B98}"/>
              </a:ext>
            </a:extLst>
          </p:cNvPr>
          <p:cNvSpPr/>
          <p:nvPr/>
        </p:nvSpPr>
        <p:spPr>
          <a:xfrm>
            <a:off x="8446825" y="5713176"/>
            <a:ext cx="1126435" cy="424069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PREVIOUS</a:t>
            </a:r>
          </a:p>
        </p:txBody>
      </p:sp>
    </p:spTree>
    <p:extLst>
      <p:ext uri="{BB962C8B-B14F-4D97-AF65-F5344CB8AC3E}">
        <p14:creationId xmlns:p14="http://schemas.microsoft.com/office/powerpoint/2010/main" val="176981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9F3257-0E4C-4CD6-AAE0-679690F346AA}"/>
              </a:ext>
            </a:extLst>
          </p:cNvPr>
          <p:cNvSpPr txBox="1"/>
          <p:nvPr/>
        </p:nvSpPr>
        <p:spPr>
          <a:xfrm>
            <a:off x="38336" y="27059"/>
            <a:ext cx="3829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Step:5 Add Question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EAFDEC-28AA-4A38-9960-9025C659D373}"/>
              </a:ext>
            </a:extLst>
          </p:cNvPr>
          <p:cNvCxnSpPr>
            <a:cxnSpLocks/>
          </p:cNvCxnSpPr>
          <p:nvPr/>
        </p:nvCxnSpPr>
        <p:spPr>
          <a:xfrm>
            <a:off x="528017" y="5791200"/>
            <a:ext cx="108688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9063FA-3241-47FE-9EBE-3BB16A709B74}"/>
              </a:ext>
            </a:extLst>
          </p:cNvPr>
          <p:cNvCxnSpPr>
            <a:cxnSpLocks/>
          </p:cNvCxnSpPr>
          <p:nvPr/>
        </p:nvCxnSpPr>
        <p:spPr>
          <a:xfrm flipV="1">
            <a:off x="528017" y="5433032"/>
            <a:ext cx="10776088" cy="33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3F123F1-A476-4A8E-BFC5-2D9C2315372A}"/>
              </a:ext>
            </a:extLst>
          </p:cNvPr>
          <p:cNvCxnSpPr/>
          <p:nvPr/>
        </p:nvCxnSpPr>
        <p:spPr>
          <a:xfrm>
            <a:off x="1669774" y="5466522"/>
            <a:ext cx="0" cy="324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DCBDF7-DE63-45DE-AA5F-B910E2806665}"/>
              </a:ext>
            </a:extLst>
          </p:cNvPr>
          <p:cNvCxnSpPr/>
          <p:nvPr/>
        </p:nvCxnSpPr>
        <p:spPr>
          <a:xfrm>
            <a:off x="2675594" y="5444196"/>
            <a:ext cx="0" cy="324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4BA535-2FBC-451F-B801-8956470F38EC}"/>
              </a:ext>
            </a:extLst>
          </p:cNvPr>
          <p:cNvCxnSpPr/>
          <p:nvPr/>
        </p:nvCxnSpPr>
        <p:spPr>
          <a:xfrm>
            <a:off x="7613374" y="5466522"/>
            <a:ext cx="0" cy="324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AFC9855-B2A0-42C2-B5B6-95CBBB16F8DA}"/>
              </a:ext>
            </a:extLst>
          </p:cNvPr>
          <p:cNvSpPr txBox="1"/>
          <p:nvPr/>
        </p:nvSpPr>
        <p:spPr>
          <a:xfrm>
            <a:off x="403512" y="5470700"/>
            <a:ext cx="1332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Question Type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8E1F41-2E70-421D-BD12-AA079E5DFB30}"/>
              </a:ext>
            </a:extLst>
          </p:cNvPr>
          <p:cNvSpPr txBox="1"/>
          <p:nvPr/>
        </p:nvSpPr>
        <p:spPr>
          <a:xfrm>
            <a:off x="7765108" y="5433032"/>
            <a:ext cx="1276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64FAF70-10A8-46E8-9C86-EC04587FABD7}"/>
              </a:ext>
            </a:extLst>
          </p:cNvPr>
          <p:cNvCxnSpPr/>
          <p:nvPr/>
        </p:nvCxnSpPr>
        <p:spPr>
          <a:xfrm>
            <a:off x="9177131" y="5433032"/>
            <a:ext cx="0" cy="324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731EF6E-F236-4E55-B877-4AB6E18AECA7}"/>
              </a:ext>
            </a:extLst>
          </p:cNvPr>
          <p:cNvSpPr txBox="1"/>
          <p:nvPr/>
        </p:nvSpPr>
        <p:spPr>
          <a:xfrm>
            <a:off x="9480495" y="5399542"/>
            <a:ext cx="1276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Operations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616EF3-5384-41A3-A2D9-3452F1CBE584}"/>
              </a:ext>
            </a:extLst>
          </p:cNvPr>
          <p:cNvSpPr txBox="1"/>
          <p:nvPr/>
        </p:nvSpPr>
        <p:spPr>
          <a:xfrm>
            <a:off x="5106929" y="5801739"/>
            <a:ext cx="2116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09-04-2018 12:00</a:t>
            </a:r>
          </a:p>
        </p:txBody>
      </p:sp>
      <p:sp>
        <p:nvSpPr>
          <p:cNvPr id="29" name="Multiplication Sign 28">
            <a:extLst>
              <a:ext uri="{FF2B5EF4-FFF2-40B4-BE49-F238E27FC236}">
                <a16:creationId xmlns:a16="http://schemas.microsoft.com/office/drawing/2014/main" id="{379420A2-67CD-4059-A238-D5CB3EEC8EC2}"/>
              </a:ext>
            </a:extLst>
          </p:cNvPr>
          <p:cNvSpPr/>
          <p:nvPr/>
        </p:nvSpPr>
        <p:spPr>
          <a:xfrm>
            <a:off x="9573260" y="5866631"/>
            <a:ext cx="352618" cy="307777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Action Button: Video 29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F2731329-F66B-40B0-8170-1F8FAE1CC812}"/>
              </a:ext>
            </a:extLst>
          </p:cNvPr>
          <p:cNvSpPr/>
          <p:nvPr/>
        </p:nvSpPr>
        <p:spPr>
          <a:xfrm>
            <a:off x="10158416" y="5887997"/>
            <a:ext cx="371061" cy="265044"/>
          </a:xfrm>
          <a:prstGeom prst="actionButtonMov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A3BF38D-26D7-46C1-930C-C20127E3228A}"/>
              </a:ext>
            </a:extLst>
          </p:cNvPr>
          <p:cNvSpPr txBox="1"/>
          <p:nvPr/>
        </p:nvSpPr>
        <p:spPr>
          <a:xfrm>
            <a:off x="236915" y="1526594"/>
            <a:ext cx="3829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Select Question Type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4702E7C-CF9B-4C06-9341-51189B4D78E9}"/>
              </a:ext>
            </a:extLst>
          </p:cNvPr>
          <p:cNvCxnSpPr/>
          <p:nvPr/>
        </p:nvCxnSpPr>
        <p:spPr>
          <a:xfrm>
            <a:off x="271466" y="781807"/>
            <a:ext cx="11285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B3CB90D-9C89-4963-B02D-C7F6B6AD223E}"/>
              </a:ext>
            </a:extLst>
          </p:cNvPr>
          <p:cNvSpPr/>
          <p:nvPr/>
        </p:nvSpPr>
        <p:spPr>
          <a:xfrm>
            <a:off x="326574" y="2175370"/>
            <a:ext cx="2838036" cy="40378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C70CC6C6-4FD4-48DA-9B5D-6FA6F082B251}"/>
              </a:ext>
            </a:extLst>
          </p:cNvPr>
          <p:cNvSpPr/>
          <p:nvPr/>
        </p:nvSpPr>
        <p:spPr>
          <a:xfrm rot="5241115">
            <a:off x="2873664" y="986761"/>
            <a:ext cx="144000" cy="224685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A96EEDD-C9DA-4D33-AB01-7BBBB1E49F01}"/>
              </a:ext>
            </a:extLst>
          </p:cNvPr>
          <p:cNvSpPr txBox="1"/>
          <p:nvPr/>
        </p:nvSpPr>
        <p:spPr>
          <a:xfrm>
            <a:off x="363754" y="924949"/>
            <a:ext cx="1736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Survey</a:t>
            </a:r>
          </a:p>
          <a:p>
            <a:r>
              <a:rPr lang="en-IN" sz="1400" dirty="0"/>
              <a:t>Assessment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15FF4DD-B080-4973-BBCB-93F2FE8AC98B}"/>
              </a:ext>
            </a:extLst>
          </p:cNvPr>
          <p:cNvCxnSpPr/>
          <p:nvPr/>
        </p:nvCxnSpPr>
        <p:spPr>
          <a:xfrm>
            <a:off x="231836" y="1972557"/>
            <a:ext cx="11285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93EEA64-C79E-4517-B02F-6A97525E6A69}"/>
              </a:ext>
            </a:extLst>
          </p:cNvPr>
          <p:cNvSpPr txBox="1"/>
          <p:nvPr/>
        </p:nvSpPr>
        <p:spPr>
          <a:xfrm>
            <a:off x="231836" y="474030"/>
            <a:ext cx="3829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Select Question  Format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C144ED-0F85-4202-A57F-869496FD8808}"/>
              </a:ext>
            </a:extLst>
          </p:cNvPr>
          <p:cNvSpPr txBox="1"/>
          <p:nvPr/>
        </p:nvSpPr>
        <p:spPr>
          <a:xfrm>
            <a:off x="5204149" y="891869"/>
            <a:ext cx="2870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Show Result </a:t>
            </a:r>
          </a:p>
        </p:txBody>
      </p:sp>
      <p:sp>
        <p:nvSpPr>
          <p:cNvPr id="41" name="Circle: Hollow 40">
            <a:extLst>
              <a:ext uri="{FF2B5EF4-FFF2-40B4-BE49-F238E27FC236}">
                <a16:creationId xmlns:a16="http://schemas.microsoft.com/office/drawing/2014/main" id="{AD75A23C-81BD-4535-9D22-998095B5810A}"/>
              </a:ext>
            </a:extLst>
          </p:cNvPr>
          <p:cNvSpPr/>
          <p:nvPr/>
        </p:nvSpPr>
        <p:spPr>
          <a:xfrm>
            <a:off x="6639339" y="970288"/>
            <a:ext cx="251791" cy="217281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2" name="Circle: Hollow 41">
            <a:extLst>
              <a:ext uri="{FF2B5EF4-FFF2-40B4-BE49-F238E27FC236}">
                <a16:creationId xmlns:a16="http://schemas.microsoft.com/office/drawing/2014/main" id="{61416FBA-B385-4669-A86A-08A7AB57356D}"/>
              </a:ext>
            </a:extLst>
          </p:cNvPr>
          <p:cNvSpPr/>
          <p:nvPr/>
        </p:nvSpPr>
        <p:spPr>
          <a:xfrm>
            <a:off x="7753294" y="1000028"/>
            <a:ext cx="251791" cy="217281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54C63B0-03D1-4D18-BA8F-1E68A4E86D4D}"/>
              </a:ext>
            </a:extLst>
          </p:cNvPr>
          <p:cNvSpPr txBox="1"/>
          <p:nvPr/>
        </p:nvSpPr>
        <p:spPr>
          <a:xfrm>
            <a:off x="6982872" y="924003"/>
            <a:ext cx="499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A4869DF-BA58-4D78-9C5F-F0365A48BB5A}"/>
              </a:ext>
            </a:extLst>
          </p:cNvPr>
          <p:cNvSpPr txBox="1"/>
          <p:nvPr/>
        </p:nvSpPr>
        <p:spPr>
          <a:xfrm>
            <a:off x="8062725" y="909097"/>
            <a:ext cx="499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077ECF0-CFF9-4F34-9A86-C6E1BBFDDFDC}"/>
              </a:ext>
            </a:extLst>
          </p:cNvPr>
          <p:cNvSpPr/>
          <p:nvPr/>
        </p:nvSpPr>
        <p:spPr>
          <a:xfrm>
            <a:off x="5259768" y="866630"/>
            <a:ext cx="3446910" cy="4037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1EF0334-D605-475C-95F9-09A80D808FA3}"/>
              </a:ext>
            </a:extLst>
          </p:cNvPr>
          <p:cNvSpPr txBox="1"/>
          <p:nvPr/>
        </p:nvSpPr>
        <p:spPr>
          <a:xfrm>
            <a:off x="8977143" y="863479"/>
            <a:ext cx="279639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FF0000"/>
                </a:solidFill>
              </a:rPr>
              <a:t>Only Appear if Assessment is selected, In Case of survey system will show selected options against  answers as preview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C5ADDD9-60DD-45FC-A898-7C86621C6844}"/>
              </a:ext>
            </a:extLst>
          </p:cNvPr>
          <p:cNvSpPr/>
          <p:nvPr/>
        </p:nvSpPr>
        <p:spPr>
          <a:xfrm>
            <a:off x="371017" y="866630"/>
            <a:ext cx="2838036" cy="40378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Arrow: Chevron 47">
            <a:extLst>
              <a:ext uri="{FF2B5EF4-FFF2-40B4-BE49-F238E27FC236}">
                <a16:creationId xmlns:a16="http://schemas.microsoft.com/office/drawing/2014/main" id="{6E0D9420-3B66-4532-8F8F-286A04CD8FE1}"/>
              </a:ext>
            </a:extLst>
          </p:cNvPr>
          <p:cNvSpPr/>
          <p:nvPr/>
        </p:nvSpPr>
        <p:spPr>
          <a:xfrm rot="5241115">
            <a:off x="2892043" y="2270546"/>
            <a:ext cx="144000" cy="216000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1032D05-CED1-40E5-9BD1-8689638C39A6}"/>
              </a:ext>
            </a:extLst>
          </p:cNvPr>
          <p:cNvSpPr txBox="1"/>
          <p:nvPr/>
        </p:nvSpPr>
        <p:spPr>
          <a:xfrm>
            <a:off x="331538" y="2252014"/>
            <a:ext cx="17367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Radio</a:t>
            </a:r>
          </a:p>
          <a:p>
            <a:r>
              <a:rPr lang="en-IN" sz="1400" dirty="0"/>
              <a:t>Multiple Choice</a:t>
            </a:r>
          </a:p>
          <a:p>
            <a:r>
              <a:rPr lang="en-IN" sz="1400" dirty="0"/>
              <a:t>Single Choice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06217D9-D212-470A-9AFB-006B2427828D}"/>
              </a:ext>
            </a:extLst>
          </p:cNvPr>
          <p:cNvSpPr txBox="1"/>
          <p:nvPr/>
        </p:nvSpPr>
        <p:spPr>
          <a:xfrm>
            <a:off x="3439291" y="2242793"/>
            <a:ext cx="509897" cy="30777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1400" dirty="0"/>
              <a:t>ADD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8DA8F294-DF00-4BEC-BBD4-21A604E2F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789" y="3116941"/>
            <a:ext cx="7338342" cy="2214465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C1227E1A-C278-4D45-ACD1-A53AFB17EA16}"/>
              </a:ext>
            </a:extLst>
          </p:cNvPr>
          <p:cNvSpPr txBox="1"/>
          <p:nvPr/>
        </p:nvSpPr>
        <p:spPr>
          <a:xfrm>
            <a:off x="1685409" y="5477061"/>
            <a:ext cx="1332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Question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08FC213-0007-44BD-BAB3-9884FCFB18ED}"/>
              </a:ext>
            </a:extLst>
          </p:cNvPr>
          <p:cNvSpPr txBox="1"/>
          <p:nvPr/>
        </p:nvSpPr>
        <p:spPr>
          <a:xfrm>
            <a:off x="2699085" y="5483423"/>
            <a:ext cx="738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Score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621B804-705D-45F9-A200-177A1E62C462}"/>
              </a:ext>
            </a:extLst>
          </p:cNvPr>
          <p:cNvCxnSpPr/>
          <p:nvPr/>
        </p:nvCxnSpPr>
        <p:spPr>
          <a:xfrm>
            <a:off x="3437821" y="5483423"/>
            <a:ext cx="0" cy="324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B38B9CC-3EB9-408E-8124-8914F09C6B0B}"/>
              </a:ext>
            </a:extLst>
          </p:cNvPr>
          <p:cNvCxnSpPr/>
          <p:nvPr/>
        </p:nvCxnSpPr>
        <p:spPr>
          <a:xfrm>
            <a:off x="4955195" y="5477061"/>
            <a:ext cx="0" cy="324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D2C8549-1350-4244-A870-BA04ACC96EA4}"/>
              </a:ext>
            </a:extLst>
          </p:cNvPr>
          <p:cNvSpPr txBox="1"/>
          <p:nvPr/>
        </p:nvSpPr>
        <p:spPr>
          <a:xfrm>
            <a:off x="3504082" y="5464295"/>
            <a:ext cx="1772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Negative Marking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FD37157-4236-4126-B4C8-E0F523D2B613}"/>
              </a:ext>
            </a:extLst>
          </p:cNvPr>
          <p:cNvSpPr txBox="1"/>
          <p:nvPr/>
        </p:nvSpPr>
        <p:spPr>
          <a:xfrm>
            <a:off x="5163877" y="5456087"/>
            <a:ext cx="1242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Created Time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64E8BE7-87E0-4019-91DB-F902732B4489}"/>
              </a:ext>
            </a:extLst>
          </p:cNvPr>
          <p:cNvSpPr txBox="1"/>
          <p:nvPr/>
        </p:nvSpPr>
        <p:spPr>
          <a:xfrm>
            <a:off x="9041545" y="5844304"/>
            <a:ext cx="569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rgbClr val="FF0000"/>
                </a:solidFill>
              </a:rPr>
              <a:t>View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F5F56D2-1163-467A-A0D2-BF2A224D7676}"/>
              </a:ext>
            </a:extLst>
          </p:cNvPr>
          <p:cNvSpPr txBox="1"/>
          <p:nvPr/>
        </p:nvSpPr>
        <p:spPr>
          <a:xfrm>
            <a:off x="10582485" y="5858852"/>
            <a:ext cx="981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rgbClr val="FF0000"/>
                </a:solidFill>
              </a:rPr>
              <a:t>Remove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A5B88E8-5FD7-4FE7-82BA-EF24AE1496E3}"/>
              </a:ext>
            </a:extLst>
          </p:cNvPr>
          <p:cNvCxnSpPr/>
          <p:nvPr/>
        </p:nvCxnSpPr>
        <p:spPr>
          <a:xfrm>
            <a:off x="6281531" y="5460160"/>
            <a:ext cx="0" cy="324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84A62BB-96A6-4CB0-9A3A-5342842760AB}"/>
              </a:ext>
            </a:extLst>
          </p:cNvPr>
          <p:cNvSpPr txBox="1"/>
          <p:nvPr/>
        </p:nvSpPr>
        <p:spPr>
          <a:xfrm>
            <a:off x="6298986" y="5474869"/>
            <a:ext cx="1390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Question Order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8093A12-262B-4A4B-AD9E-BA5C6B526E07}"/>
              </a:ext>
            </a:extLst>
          </p:cNvPr>
          <p:cNvSpPr/>
          <p:nvPr/>
        </p:nvSpPr>
        <p:spPr>
          <a:xfrm>
            <a:off x="9634849" y="6384236"/>
            <a:ext cx="675861" cy="42406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SAVE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3595541-050A-4DC6-9530-07FB03CFE59C}"/>
              </a:ext>
            </a:extLst>
          </p:cNvPr>
          <p:cNvSpPr/>
          <p:nvPr/>
        </p:nvSpPr>
        <p:spPr>
          <a:xfrm>
            <a:off x="8403326" y="6384236"/>
            <a:ext cx="1126435" cy="424069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PREVIOUS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D532D9C9-414A-45EB-8AC4-E7B76C15D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0207" y="6329570"/>
            <a:ext cx="93345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76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59442F6-3EEC-4D77-A890-FAA00C91FE94}"/>
              </a:ext>
            </a:extLst>
          </p:cNvPr>
          <p:cNvSpPr txBox="1"/>
          <p:nvPr/>
        </p:nvSpPr>
        <p:spPr>
          <a:xfrm>
            <a:off x="0" y="0"/>
            <a:ext cx="3829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Step:6 Settings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BFA23B-3C65-4391-B2E8-EB206ECCC908}"/>
              </a:ext>
            </a:extLst>
          </p:cNvPr>
          <p:cNvSpPr txBox="1"/>
          <p:nvPr/>
        </p:nvSpPr>
        <p:spPr>
          <a:xfrm>
            <a:off x="172278" y="569843"/>
            <a:ext cx="1709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Duration (Minutes)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BBAD85-3116-4A22-9158-29CE75F7D34A}"/>
              </a:ext>
            </a:extLst>
          </p:cNvPr>
          <p:cNvSpPr/>
          <p:nvPr/>
        </p:nvSpPr>
        <p:spPr>
          <a:xfrm>
            <a:off x="1914939" y="569842"/>
            <a:ext cx="1126435" cy="30777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75FE00-7A67-43A3-8494-93B7BB600FB2}"/>
              </a:ext>
            </a:extLst>
          </p:cNvPr>
          <p:cNvSpPr txBox="1"/>
          <p:nvPr/>
        </p:nvSpPr>
        <p:spPr>
          <a:xfrm>
            <a:off x="3614530" y="534788"/>
            <a:ext cx="1709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Pass Score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C2B57D-76D3-43E9-AB80-E2715F8F8D32}"/>
              </a:ext>
            </a:extLst>
          </p:cNvPr>
          <p:cNvSpPr/>
          <p:nvPr/>
        </p:nvSpPr>
        <p:spPr>
          <a:xfrm>
            <a:off x="4774095" y="539489"/>
            <a:ext cx="1126435" cy="30777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74F005-AC4B-4F59-92A9-18DA28F7029E}"/>
              </a:ext>
            </a:extLst>
          </p:cNvPr>
          <p:cNvSpPr txBox="1"/>
          <p:nvPr/>
        </p:nvSpPr>
        <p:spPr>
          <a:xfrm>
            <a:off x="172277" y="1278834"/>
            <a:ext cx="1709531" cy="33855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1600" dirty="0"/>
              <a:t>RANDOMIZATION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9A3047-8FA0-4199-B290-7A97EDBEE11A}"/>
              </a:ext>
            </a:extLst>
          </p:cNvPr>
          <p:cNvSpPr/>
          <p:nvPr/>
        </p:nvSpPr>
        <p:spPr>
          <a:xfrm>
            <a:off x="212033" y="1771949"/>
            <a:ext cx="159027" cy="15388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B7C00D-682C-49B4-85F7-17D1A8F06FF5}"/>
              </a:ext>
            </a:extLst>
          </p:cNvPr>
          <p:cNvSpPr txBox="1"/>
          <p:nvPr/>
        </p:nvSpPr>
        <p:spPr>
          <a:xfrm>
            <a:off x="371060" y="1695004"/>
            <a:ext cx="1709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Shuffle Questions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808878-097D-4D64-AB29-2C9C11ABA452}"/>
              </a:ext>
            </a:extLst>
          </p:cNvPr>
          <p:cNvSpPr txBox="1"/>
          <p:nvPr/>
        </p:nvSpPr>
        <p:spPr>
          <a:xfrm>
            <a:off x="172276" y="2157342"/>
            <a:ext cx="1709531" cy="33855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1600" dirty="0"/>
              <a:t>COMPLETION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3E1B38-965A-4FC4-8BD1-056A211B2B03}"/>
              </a:ext>
            </a:extLst>
          </p:cNvPr>
          <p:cNvSpPr txBox="1"/>
          <p:nvPr/>
        </p:nvSpPr>
        <p:spPr>
          <a:xfrm>
            <a:off x="371060" y="2530320"/>
            <a:ext cx="2014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Show Correct Answers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73E7AF-DF12-4C88-8857-7B752947FFE6}"/>
              </a:ext>
            </a:extLst>
          </p:cNvPr>
          <p:cNvSpPr/>
          <p:nvPr/>
        </p:nvSpPr>
        <p:spPr>
          <a:xfrm>
            <a:off x="205409" y="2600206"/>
            <a:ext cx="159027" cy="15388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4078A2-6E9E-479E-82BE-3466BB74987E}"/>
              </a:ext>
            </a:extLst>
          </p:cNvPr>
          <p:cNvSpPr/>
          <p:nvPr/>
        </p:nvSpPr>
        <p:spPr>
          <a:xfrm>
            <a:off x="212033" y="2872521"/>
            <a:ext cx="159027" cy="15388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7CC6DA-8708-474B-A6C4-A7E6604EDE4D}"/>
              </a:ext>
            </a:extLst>
          </p:cNvPr>
          <p:cNvSpPr txBox="1"/>
          <p:nvPr/>
        </p:nvSpPr>
        <p:spPr>
          <a:xfrm>
            <a:off x="364436" y="2771866"/>
            <a:ext cx="2014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Show Given Answers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89A7900-90CF-477E-8F75-A5AC8CF27B85}"/>
              </a:ext>
            </a:extLst>
          </p:cNvPr>
          <p:cNvSpPr/>
          <p:nvPr/>
        </p:nvSpPr>
        <p:spPr>
          <a:xfrm>
            <a:off x="205409" y="3116200"/>
            <a:ext cx="159027" cy="15388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783126-1FE0-452D-B6BA-592E2D4D609D}"/>
              </a:ext>
            </a:extLst>
          </p:cNvPr>
          <p:cNvSpPr txBox="1"/>
          <p:nvPr/>
        </p:nvSpPr>
        <p:spPr>
          <a:xfrm>
            <a:off x="364436" y="3065748"/>
            <a:ext cx="2822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Show Corrector Wrong Indicators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9541250-E38E-4E41-ACDD-B700C536A068}"/>
              </a:ext>
            </a:extLst>
          </p:cNvPr>
          <p:cNvSpPr/>
          <p:nvPr/>
        </p:nvSpPr>
        <p:spPr>
          <a:xfrm>
            <a:off x="212037" y="3361364"/>
            <a:ext cx="159027" cy="15388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057086-DF78-433B-BE69-79BB1FBD7CA7}"/>
              </a:ext>
            </a:extLst>
          </p:cNvPr>
          <p:cNvSpPr txBox="1"/>
          <p:nvPr/>
        </p:nvSpPr>
        <p:spPr>
          <a:xfrm>
            <a:off x="364436" y="3311786"/>
            <a:ext cx="2822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Show Score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1307F7-4E72-49F3-B23D-FEE970F82C4D}"/>
              </a:ext>
            </a:extLst>
          </p:cNvPr>
          <p:cNvSpPr txBox="1"/>
          <p:nvPr/>
        </p:nvSpPr>
        <p:spPr>
          <a:xfrm>
            <a:off x="172277" y="3651854"/>
            <a:ext cx="1338472" cy="33855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1600" dirty="0"/>
              <a:t>BEHAVIOUR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926644B-37A5-483B-AB89-07D11D16D1CA}"/>
              </a:ext>
            </a:extLst>
          </p:cNvPr>
          <p:cNvSpPr/>
          <p:nvPr/>
        </p:nvSpPr>
        <p:spPr>
          <a:xfrm>
            <a:off x="231917" y="4123364"/>
            <a:ext cx="159027" cy="15388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1A49C10-A3B0-4EF7-B096-6EB69DA13E2F}"/>
              </a:ext>
            </a:extLst>
          </p:cNvPr>
          <p:cNvSpPr txBox="1"/>
          <p:nvPr/>
        </p:nvSpPr>
        <p:spPr>
          <a:xfrm>
            <a:off x="390943" y="4049203"/>
            <a:ext cx="365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Allow Movement to next/previous questions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C28D10E-52FC-41D4-B755-B3E0FF4D67C2}"/>
              </a:ext>
            </a:extLst>
          </p:cNvPr>
          <p:cNvSpPr/>
          <p:nvPr/>
        </p:nvSpPr>
        <p:spPr>
          <a:xfrm>
            <a:off x="231915" y="4354196"/>
            <a:ext cx="159027" cy="15388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9B1A58-D852-42DD-98B3-B7722A7CEDEA}"/>
              </a:ext>
            </a:extLst>
          </p:cNvPr>
          <p:cNvSpPr txBox="1"/>
          <p:nvPr/>
        </p:nvSpPr>
        <p:spPr>
          <a:xfrm>
            <a:off x="417447" y="4295241"/>
            <a:ext cx="4906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Check Answers and do not continue until the answer selected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A9E734-6D07-48F1-B66D-514583386C55}"/>
              </a:ext>
            </a:extLst>
          </p:cNvPr>
          <p:cNvSpPr txBox="1"/>
          <p:nvPr/>
        </p:nvSpPr>
        <p:spPr>
          <a:xfrm>
            <a:off x="443951" y="4603018"/>
            <a:ext cx="4906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If </a:t>
            </a:r>
            <a:r>
              <a:rPr lang="en-IN" sz="1400" dirty="0" err="1"/>
              <a:t>timeups</a:t>
            </a:r>
            <a:r>
              <a:rPr lang="en-IN" sz="1400" dirty="0"/>
              <a:t> save answers and submit  the survey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E338BDF-EDF4-4CB9-82E3-5CACFB874748}"/>
              </a:ext>
            </a:extLst>
          </p:cNvPr>
          <p:cNvSpPr/>
          <p:nvPr/>
        </p:nvSpPr>
        <p:spPr>
          <a:xfrm>
            <a:off x="231914" y="4657334"/>
            <a:ext cx="159027" cy="15388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442BDE-F0B6-4B96-B708-7D9AA415E60D}"/>
              </a:ext>
            </a:extLst>
          </p:cNvPr>
          <p:cNvSpPr txBox="1"/>
          <p:nvPr/>
        </p:nvSpPr>
        <p:spPr>
          <a:xfrm>
            <a:off x="172275" y="5183466"/>
            <a:ext cx="1139688" cy="33855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1600" dirty="0"/>
              <a:t>MESSAGE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BA3DA0F-B8FB-4095-B0DA-455DDF69A0CC}"/>
              </a:ext>
            </a:extLst>
          </p:cNvPr>
          <p:cNvSpPr/>
          <p:nvPr/>
        </p:nvSpPr>
        <p:spPr>
          <a:xfrm>
            <a:off x="172276" y="5870713"/>
            <a:ext cx="7812153" cy="88880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10A0347-9460-4CEE-88E1-9AA7BEA9EA4C}"/>
              </a:ext>
            </a:extLst>
          </p:cNvPr>
          <p:cNvSpPr/>
          <p:nvPr/>
        </p:nvSpPr>
        <p:spPr>
          <a:xfrm>
            <a:off x="172275" y="5526475"/>
            <a:ext cx="2206491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Message (If Passed)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B4C8FB5-E897-4DA0-B78D-97ED32E327BE}"/>
              </a:ext>
            </a:extLst>
          </p:cNvPr>
          <p:cNvSpPr/>
          <p:nvPr/>
        </p:nvSpPr>
        <p:spPr>
          <a:xfrm>
            <a:off x="2378766" y="5524440"/>
            <a:ext cx="2971799" cy="33855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Message (If not Passed)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86FFFC6-FF53-46AA-BF86-029A71A4C78B}"/>
              </a:ext>
            </a:extLst>
          </p:cNvPr>
          <p:cNvSpPr/>
          <p:nvPr/>
        </p:nvSpPr>
        <p:spPr>
          <a:xfrm>
            <a:off x="8107432" y="6315113"/>
            <a:ext cx="1076325" cy="424069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Save &amp; Activate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F2DF9AF-D4D1-4023-804B-3C25ECA08A74}"/>
              </a:ext>
            </a:extLst>
          </p:cNvPr>
          <p:cNvSpPr/>
          <p:nvPr/>
        </p:nvSpPr>
        <p:spPr>
          <a:xfrm>
            <a:off x="9306760" y="6315112"/>
            <a:ext cx="1076325" cy="424069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Deactivate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57A13A7-506C-44CE-9600-1D5E751C97AF}"/>
              </a:ext>
            </a:extLst>
          </p:cNvPr>
          <p:cNvSpPr/>
          <p:nvPr/>
        </p:nvSpPr>
        <p:spPr>
          <a:xfrm>
            <a:off x="10506088" y="6315111"/>
            <a:ext cx="1076325" cy="424069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Delete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D9A5935-587B-4E5E-8E97-05B9DC6069A4}"/>
              </a:ext>
            </a:extLst>
          </p:cNvPr>
          <p:cNvSpPr/>
          <p:nvPr/>
        </p:nvSpPr>
        <p:spPr>
          <a:xfrm>
            <a:off x="265046" y="4915750"/>
            <a:ext cx="159027" cy="15388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E31EF09-0D33-42FF-B713-D5CAF27829F9}"/>
              </a:ext>
            </a:extLst>
          </p:cNvPr>
          <p:cNvSpPr txBox="1"/>
          <p:nvPr/>
        </p:nvSpPr>
        <p:spPr>
          <a:xfrm>
            <a:off x="470455" y="4838805"/>
            <a:ext cx="4906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Feedback required after completing test or survey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407E845-333F-4F1A-BC32-0E5A9F72B66E}"/>
              </a:ext>
            </a:extLst>
          </p:cNvPr>
          <p:cNvSpPr txBox="1"/>
          <p:nvPr/>
        </p:nvSpPr>
        <p:spPr>
          <a:xfrm>
            <a:off x="6853453" y="3870532"/>
            <a:ext cx="4906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Allow to  download the certificate if candidate got pass score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658FED6-FC10-4603-8C7A-4C561B45494B}"/>
              </a:ext>
            </a:extLst>
          </p:cNvPr>
          <p:cNvSpPr/>
          <p:nvPr/>
        </p:nvSpPr>
        <p:spPr>
          <a:xfrm>
            <a:off x="6645971" y="3954969"/>
            <a:ext cx="159027" cy="15388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982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249</Words>
  <Application>Microsoft Office PowerPoint</Application>
  <PresentationFormat>Widescreen</PresentationFormat>
  <Paragraphs>92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Completion Report Tab</vt:lpstr>
      <vt:lpstr>Stats  Tab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NEERAJ</dc:creator>
  <cp:lastModifiedBy>NEERAJ</cp:lastModifiedBy>
  <cp:revision>14</cp:revision>
  <dcterms:created xsi:type="dcterms:W3CDTF">2018-04-09T06:03:21Z</dcterms:created>
  <dcterms:modified xsi:type="dcterms:W3CDTF">2018-04-09T09:00:47Z</dcterms:modified>
</cp:coreProperties>
</file>