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6" r:id="rId2"/>
    <p:sldId id="277" r:id="rId3"/>
    <p:sldId id="278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89E62D-1D2C-4DE0-A4DA-5FFAD1BD86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C29279-C881-479B-ACA4-B05D38DF86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Sanjeev Poonia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89968"/>
            <a:ext cx="7802880" cy="43891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Android Projects</a:t>
            </a:r>
            <a:endParaRPr lang="en-US" sz="3200" b="1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0"/>
            <a:ext cx="3078011" cy="5257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Trending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"/>
            <a:ext cx="1143000" cy="107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2362200"/>
            <a:ext cx="335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 new post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Like Post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Comment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 to Favourite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Remove Post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Last Comment on Post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View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0"/>
            <a:ext cx="3038446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Favourite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81000"/>
            <a:ext cx="1143000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2918" y="2729185"/>
            <a:ext cx="318548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Remove from Favourite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Remove Post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View Post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Post Comment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Like Post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 Inbox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04800"/>
            <a:ext cx="122596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0"/>
            <a:ext cx="3027947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2743200"/>
            <a:ext cx="31282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Delete Multiple mail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Compose mail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View Mail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Download Attachments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"/>
            <a:ext cx="121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24000"/>
            <a:ext cx="3119692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212" y="2286000"/>
            <a:ext cx="2557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 mail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Download Attachment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673" y="304800"/>
            <a:ext cx="114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524000"/>
            <a:ext cx="2981582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3176673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Search Chat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 New Chat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Chat with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Images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Contact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04800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480457"/>
            <a:ext cx="3101580" cy="5225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3" y="2667000"/>
            <a:ext cx="2996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Search by Department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View Profile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Policies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47800"/>
            <a:ext cx="3334258" cy="524396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15686"/>
            <a:ext cx="1066800" cy="105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2133600"/>
            <a:ext cx="2293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New Policy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View Policy Online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Staying Connected with QDegrees Family.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news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about QDegrees 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Real-Time Information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Sharing.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Increased News Cycle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Improves company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cohesiveness.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Satisfies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workers.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572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0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enhancement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1" y="304801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1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Minimum OS Required: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4.1( Jelly Bean 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Supportive OS versions:</a:t>
            </a:r>
          </a:p>
          <a:p>
            <a:pPr lvl="6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Jelly Bean (4.1 - 4.3.1)</a:t>
            </a:r>
          </a:p>
          <a:p>
            <a:pPr lvl="6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KitKat( 4.4 - 4.4.4)</a:t>
            </a:r>
          </a:p>
          <a:p>
            <a:pPr lvl="6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Lollipop( 5.0 – 5.1.1 )</a:t>
            </a:r>
          </a:p>
          <a:p>
            <a:pPr lvl="6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Marshmallow(6.0 – 6.0.1)</a:t>
            </a:r>
          </a:p>
          <a:p>
            <a:pPr lvl="6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Nougat( 7.0 – 7.1.2 )</a:t>
            </a:r>
          </a:p>
          <a:p>
            <a:pPr marL="1600200" lvl="6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Supportive OS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30480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6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KRA/KPI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69558"/>
              </p:ext>
            </p:extLst>
          </p:nvPr>
        </p:nvGraphicFramePr>
        <p:xfrm>
          <a:off x="457201" y="1131173"/>
          <a:ext cx="8229599" cy="482181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43738"/>
                <a:gridCol w="1867539"/>
                <a:gridCol w="4418322"/>
              </a:tblGrid>
              <a:tr h="3135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Measures (Key Performance Indicator)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Measurement Criteria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</a:tr>
              <a:tr h="139989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Projects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Project Timelines/automation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you should work as per the timelines given and also need to ensure that these projects should be 95% bug free ,so that reworking time can be </a:t>
                      </a:r>
                      <a:r>
                        <a:rPr lang="en-US" sz="1200" dirty="0" smtClean="0">
                          <a:effectLst/>
                        </a:rPr>
                        <a:t>saved. Also </a:t>
                      </a:r>
                      <a:r>
                        <a:rPr lang="en-US" sz="1200" dirty="0">
                          <a:effectLst/>
                        </a:rPr>
                        <a:t>you should keep </a:t>
                      </a:r>
                      <a:r>
                        <a:rPr lang="en-US" sz="1200" dirty="0" smtClean="0">
                          <a:effectLst/>
                        </a:rPr>
                        <a:t>documentation </a:t>
                      </a:r>
                      <a:r>
                        <a:rPr lang="en-US" sz="1200" dirty="0">
                          <a:effectLst/>
                        </a:rPr>
                        <a:t>of task given to on timely manner and need to ensure that no </a:t>
                      </a:r>
                      <a:r>
                        <a:rPr lang="en-US" sz="1200" dirty="0" smtClean="0">
                          <a:effectLst/>
                        </a:rPr>
                        <a:t>verbal </a:t>
                      </a:r>
                      <a:r>
                        <a:rPr lang="en-US" sz="1200" dirty="0">
                          <a:effectLst/>
                        </a:rPr>
                        <a:t>communication to client/project.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</a:tr>
              <a:tr h="769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Adherence of Team Leader Instruction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work </a:t>
                      </a:r>
                      <a:r>
                        <a:rPr lang="en-US" sz="1200" dirty="0" smtClean="0">
                          <a:effectLst/>
                        </a:rPr>
                        <a:t>Adaptability </a:t>
                      </a:r>
                      <a:r>
                        <a:rPr lang="en-US" sz="1200" dirty="0">
                          <a:effectLst/>
                        </a:rPr>
                        <a:t>as per TL guidance and ensure that every code and database design instruction should be standard as per the guidelines.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</a:tr>
              <a:tr h="1084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Backups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you should understand the criticalness of codes and database and it is required that your production system code should be backed up on daily </a:t>
                      </a:r>
                      <a:r>
                        <a:rPr lang="en-US" sz="1200" dirty="0" smtClean="0">
                          <a:effectLst/>
                        </a:rPr>
                        <a:t>basis. Its </a:t>
                      </a:r>
                      <a:r>
                        <a:rPr lang="en-US" sz="1200" dirty="0">
                          <a:effectLst/>
                        </a:rPr>
                        <a:t>your </a:t>
                      </a:r>
                      <a:r>
                        <a:rPr lang="en-US" sz="1200" dirty="0" smtClean="0">
                          <a:effectLst/>
                        </a:rPr>
                        <a:t>responsibility </a:t>
                      </a:r>
                      <a:r>
                        <a:rPr lang="en-US" sz="1200" dirty="0">
                          <a:effectLst/>
                        </a:rPr>
                        <a:t>to store backup of code and </a:t>
                      </a:r>
                      <a:r>
                        <a:rPr lang="en-US" sz="1200" dirty="0" smtClean="0">
                          <a:effectLst/>
                        </a:rPr>
                        <a:t>database </a:t>
                      </a:r>
                      <a:r>
                        <a:rPr lang="en-US" sz="1200" dirty="0">
                          <a:effectLst/>
                        </a:rPr>
                        <a:t>on core server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</a:tr>
              <a:tr h="454964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Process Management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Defect Removal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Defect removal process should be fast and as per timelines and it should be documented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</a:tr>
              <a:tr h="575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Code &amp; Database Backup/Application </a:t>
                      </a:r>
                      <a:r>
                        <a:rPr lang="en-US" sz="1200" dirty="0" smtClean="0">
                          <a:effectLst/>
                        </a:rPr>
                        <a:t>maintenance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Application </a:t>
                      </a:r>
                      <a:r>
                        <a:rPr lang="en-US" sz="1200" dirty="0" smtClean="0">
                          <a:effectLst/>
                        </a:rPr>
                        <a:t>maintenance </a:t>
                      </a:r>
                      <a:r>
                        <a:rPr lang="en-US" sz="1200" dirty="0">
                          <a:effectLst/>
                        </a:rPr>
                        <a:t>task should be in given time frame and well executed with 0 bugs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</a:tr>
              <a:tr h="2138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Reporting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Daily reporting to manager/TL on given task 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536" marR="33536" marT="16768" marB="1676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9925" y="2967335"/>
            <a:ext cx="604415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Thank You !</a:t>
            </a:r>
            <a:endParaRPr lang="en-US" sz="8000" b="1" i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Applicatios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1752600"/>
            <a:ext cx="7239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QTyre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4815"/>
            <a:ext cx="965013" cy="9813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47800" y="2819400"/>
            <a:ext cx="7239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QRetention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6" y="2743200"/>
            <a:ext cx="762000" cy="762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47800" y="3886200"/>
            <a:ext cx="7239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Mystery Audit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6" y="3845421"/>
            <a:ext cx="685800" cy="69115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75014" y="4876800"/>
            <a:ext cx="7239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SAMPARQ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4" y="4811486"/>
            <a:ext cx="642257" cy="6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04800"/>
            <a:ext cx="91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QTyre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63876"/>
            <a:ext cx="4038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Project: Apollo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Application Features: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Weighbridge Activity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Fitment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LCV/SCV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Claim Process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Offline Data Submit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309"/>
            <a:ext cx="914400" cy="92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Project: Retention</a:t>
            </a:r>
          </a:p>
          <a:p>
            <a:pPr marL="109728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Application Features</a:t>
            </a:r>
          </a:p>
          <a:p>
            <a:pPr marL="109728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My Data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My Followup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Reports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FOS Reports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Telecaller Report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Track FOS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QRetention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45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Project: National Retail</a:t>
            </a:r>
          </a:p>
          <a:p>
            <a:pPr marL="109728" indent="0"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Application Features:</a:t>
            </a:r>
          </a:p>
          <a:p>
            <a:pPr marL="109728" indent="0"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Upcoming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Pending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Saved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Submitted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Notification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Inbox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Drafts</a:t>
            </a:r>
          </a:p>
          <a:p>
            <a:pPr marL="109728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Mystery Audit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419100"/>
            <a:ext cx="83170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9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0" indent="0"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Security Features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Application Features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Supportive OS version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SAMPARQ APP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"/>
            <a:ext cx="1045029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Automatic Logout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US" sz="1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User gets automatically logged out in next 24 hours after login .</a:t>
            </a:r>
            <a:endParaRPr lang="en-US" sz="17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OTP :</a:t>
            </a:r>
            <a:br>
              <a:rPr lang="en-US" sz="1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User need to get authenticated by OTP before login. </a:t>
            </a:r>
          </a:p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Admin Approval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1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Admin approval is required to complete new user registration.</a:t>
            </a:r>
          </a:p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Screenshot disable:</a:t>
            </a:r>
            <a:br>
              <a:rPr lang="en-US" sz="1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Screenshot and Screen video capturing is disabled.</a:t>
            </a:r>
          </a:p>
          <a:p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Reverse Engineering:</a:t>
            </a:r>
            <a:br>
              <a:rPr lang="en-US" sz="1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Proguard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is enabled in app so reverse engineering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cannot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be done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REST API: </a:t>
            </a:r>
            <a:br>
              <a:rPr lang="en-US" sz="1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Every request  from user first get authenticated before passing the 	response from API.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Basically Authentication means encryption of username and password 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Features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29" y="368073"/>
            <a:ext cx="1066800" cy="93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7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Trending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Favourite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My Inbox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Sent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People Contact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Policies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Features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97329"/>
            <a:ext cx="1066800" cy="89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491343"/>
            <a:ext cx="3200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1154</TotalTime>
  <Words>429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Android Projects</vt:lpstr>
      <vt:lpstr>KRA/KPI</vt:lpstr>
      <vt:lpstr>Android Applicatios</vt:lpstr>
      <vt:lpstr>QTyre</vt:lpstr>
      <vt:lpstr>QRetention</vt:lpstr>
      <vt:lpstr>Mystery Audit</vt:lpstr>
      <vt:lpstr>SAMPARQ APP</vt:lpstr>
      <vt:lpstr>Security Features</vt:lpstr>
      <vt:lpstr>Application Features</vt:lpstr>
      <vt:lpstr>Trending</vt:lpstr>
      <vt:lpstr>Favourite</vt:lpstr>
      <vt:lpstr>My Inbox</vt:lpstr>
      <vt:lpstr>Sent</vt:lpstr>
      <vt:lpstr>Chat</vt:lpstr>
      <vt:lpstr>People Contact</vt:lpstr>
      <vt:lpstr>Policies</vt:lpstr>
      <vt:lpstr>Application Advantages</vt:lpstr>
      <vt:lpstr>Future enhancement</vt:lpstr>
      <vt:lpstr>Supportive OS version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</dc:title>
  <dc:creator>Sanjeev</dc:creator>
  <cp:lastModifiedBy>Sanjeev</cp:lastModifiedBy>
  <cp:revision>61</cp:revision>
  <dcterms:created xsi:type="dcterms:W3CDTF">2017-09-05T04:15:41Z</dcterms:created>
  <dcterms:modified xsi:type="dcterms:W3CDTF">2017-09-14T12:26:27Z</dcterms:modified>
</cp:coreProperties>
</file>