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75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0266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289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31719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98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34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435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22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64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2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19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71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1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 AI HAKTON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3236"/>
            <a:ext cx="8229600" cy="2052927"/>
          </a:xfrm>
        </p:spPr>
        <p:txBody>
          <a:bodyPr/>
          <a:lstStyle/>
          <a:p>
            <a:r>
              <a:rPr lang="en-US" dirty="0" smtClean="0"/>
              <a:t>TEAM NAME : IBI STUDENTS</a:t>
            </a:r>
          </a:p>
          <a:p>
            <a:r>
              <a:rPr lang="en-US" dirty="0" smtClean="0"/>
              <a:t>TEAM LEADER :SANPATH KUMAR MIDDE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520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2146" y="2063606"/>
            <a:ext cx="517524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31661" cy="6858001"/>
          </a:xfrm>
          <a:prstGeom prst="rect">
            <a:avLst/>
          </a:prstGeom>
        </p:spPr>
      </p:pic>
      <p:sp>
        <p:nvSpPr>
          <p:cNvPr id="7" name="AutoShape 4" descr="Students finding peace and mental wellness support"/>
          <p:cNvSpPr>
            <a:spLocks noChangeAspect="1" noChangeArrowheads="1"/>
          </p:cNvSpPr>
          <p:nvPr/>
        </p:nvSpPr>
        <p:spPr bwMode="auto">
          <a:xfrm>
            <a:off x="-146050" y="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2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45"/>
            <a:ext cx="8229600" cy="1143000"/>
          </a:xfrm>
        </p:spPr>
        <p:txBody>
          <a:bodyPr/>
          <a:lstStyle/>
          <a:p>
            <a:r>
              <a:t>Team &amp;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Team Name: </a:t>
            </a:r>
            <a:r>
              <a:rPr dirty="0" err="1"/>
              <a:t>MindMate</a:t>
            </a:r>
            <a:r>
              <a:rPr dirty="0"/>
              <a:t> AI</a:t>
            </a:r>
          </a:p>
          <a:p>
            <a:endParaRPr dirty="0"/>
          </a:p>
          <a:p>
            <a:r>
              <a:rPr dirty="0"/>
              <a:t>Problem Statement:</a:t>
            </a:r>
          </a:p>
          <a:p>
            <a:r>
              <a:rPr dirty="0"/>
              <a:t>Youth struggle with mental wellness due to stigma, lack of confidential support, and limited access to professional help.</a:t>
            </a:r>
          </a:p>
          <a:p>
            <a:endParaRPr dirty="0"/>
          </a:p>
          <a:p>
            <a:r>
              <a:rPr dirty="0"/>
              <a:t>Our solution: A confidential, AI-powered companion that provides empathetic support and guidance.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Brief About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MindMate AI is a confidential, stigma-free mental wellness companion.</a:t>
            </a:r>
          </a:p>
          <a:p>
            <a:endParaRPr/>
          </a:p>
          <a:p>
            <a:r>
              <a:t>How it is different:</a:t>
            </a:r>
          </a:p>
          <a:p>
            <a:r>
              <a:t>✅ Always available (24/7)</a:t>
            </a:r>
          </a:p>
          <a:p>
            <a:r>
              <a:t>✅ Anonymity ensures privacy</a:t>
            </a:r>
          </a:p>
          <a:p>
            <a:r>
              <a:t>✅ Empathetic tone, youth-friendly language</a:t>
            </a:r>
          </a:p>
          <a:p>
            <a:r>
              <a:t>✅ Built-in safety filters + helpline links</a:t>
            </a:r>
          </a:p>
          <a:p>
            <a:endParaRPr/>
          </a:p>
          <a:p>
            <a:r>
              <a:t>USP: Confidential + Empathetic + Accessible for Students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Anonymous AI Chatbot (empathetic support)</a:t>
            </a:r>
          </a:p>
          <a:p>
            <a:r>
              <a:t>- Mood Journal &amp; Daily Check-ins</a:t>
            </a:r>
          </a:p>
          <a:p>
            <a:r>
              <a:t>- Coping Tools (breathing, affirmations, mindfulness)</a:t>
            </a:r>
          </a:p>
          <a:p>
            <a:r>
              <a:t>- Crisis Safety Alerts → Connects to helplines</a:t>
            </a:r>
          </a:p>
          <a:p>
            <a:r>
              <a:t>- Youth-focused design (friendly, simple UI)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 → Opens app → Chats with AI → Gets coping tips + mood log →</a:t>
            </a:r>
          </a:p>
          <a:p>
            <a:r>
              <a:t>AI detects high-risk phrases → Offers helpline.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React/Next.js (Chat UI, mood tracker)</a:t>
            </a:r>
          </a:p>
          <a:p>
            <a:r>
              <a:t>Backend: Flask/Node.js (routing, prompt engineering)</a:t>
            </a:r>
          </a:p>
          <a:p>
            <a:r>
              <a:t>AI Engine: OpenAI GPT (empathetic tone)</a:t>
            </a:r>
          </a:p>
          <a:p>
            <a:r>
              <a:t>Database: Firebase/MongoDB (journaling, trends)</a:t>
            </a:r>
          </a:p>
          <a:p>
            <a:r>
              <a:t>Hosting: Vercel/Render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Wireframe / Mockup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 Example:</a:t>
            </a:r>
          </a:p>
          <a:p>
            <a:r>
              <a:t>AI: 'Hey, how are you feeling today? 😊'</a:t>
            </a:r>
          </a:p>
          <a:p>
            <a:r>
              <a:t>Student: 'Stressed about exams.'</a:t>
            </a:r>
          </a:p>
          <a:p>
            <a:r>
              <a:t>AI: 'That sounds tough. Try a 3-step breathing exercise with me. Remember, breaks improve focus!'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React.js / Streamlit</a:t>
            </a:r>
          </a:p>
          <a:p>
            <a:r>
              <a:t>- Backend: Flask / Node.js</a:t>
            </a:r>
          </a:p>
          <a:p>
            <a:r>
              <a:t>- LLM: OpenAI GPT-4 (empathetic responses)</a:t>
            </a:r>
          </a:p>
          <a:p>
            <a:r>
              <a:t>- Database: Firebase / MongoDB</a:t>
            </a:r>
          </a:p>
          <a:p>
            <a:r>
              <a:t>- APIs: Google Speech (future: voice input/output)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 stigma → Encourage youth to open up</a:t>
            </a:r>
          </a:p>
          <a:p>
            <a:r>
              <a:t>- Provide 24/7 confidential support</a:t>
            </a:r>
          </a:p>
          <a:p>
            <a:r>
              <a:t>- Early intervention → Better outcomes</a:t>
            </a:r>
          </a:p>
          <a:p>
            <a:r>
              <a:t>- Scalable: schools, colleges, NGOs</a:t>
            </a:r>
          </a:p>
        </p:txBody>
      </p:sp>
      <p:sp>
        <p:nvSpPr>
          <p:cNvPr id="4" name="AutoShape 2" descr="Students finding peace and mental wellness suppo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</TotalTime>
  <Words>336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GEN AI HAKTON</vt:lpstr>
      <vt:lpstr>Team &amp; Problem Statement</vt:lpstr>
      <vt:lpstr>Brief About Prototype</vt:lpstr>
      <vt:lpstr>Features</vt:lpstr>
      <vt:lpstr>Process Flow Diagram</vt:lpstr>
      <vt:lpstr>Architecture Diagram</vt:lpstr>
      <vt:lpstr>Wireframe / Mockup</vt:lpstr>
      <vt:lpstr>Technologies Used</vt:lpstr>
      <vt:lpstr>Impact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HAKTON</dc:title>
  <dc:subject/>
  <dc:creator/>
  <cp:keywords/>
  <dc:description>generated using python-pptx</dc:description>
  <cp:lastModifiedBy>Microsoft account</cp:lastModifiedBy>
  <cp:revision>3</cp:revision>
  <dcterms:created xsi:type="dcterms:W3CDTF">2013-01-27T09:14:16Z</dcterms:created>
  <dcterms:modified xsi:type="dcterms:W3CDTF">2025-09-21T17:56:55Z</dcterms:modified>
  <cp:category/>
</cp:coreProperties>
</file>