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5" r:id="rId5"/>
    <p:sldId id="316" r:id="rId6"/>
    <p:sldId id="310" r:id="rId7"/>
    <p:sldId id="289" r:id="rId8"/>
    <p:sldId id="299" r:id="rId9"/>
    <p:sldId id="296" r:id="rId10"/>
    <p:sldId id="302" r:id="rId11"/>
    <p:sldId id="303" r:id="rId12"/>
    <p:sldId id="284" r:id="rId13"/>
    <p:sldId id="314" r:id="rId14"/>
    <p:sldId id="313" r:id="rId15"/>
    <p:sldId id="304" r:id="rId16"/>
    <p:sldId id="311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5477"/>
    <a:srgbClr val="2F5476"/>
    <a:srgbClr val="2E5274"/>
    <a:srgbClr val="7C970C"/>
    <a:srgbClr val="C7D9E5"/>
    <a:srgbClr val="2E5375"/>
    <a:srgbClr val="0072C7"/>
    <a:srgbClr val="324A65"/>
    <a:srgbClr val="324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85794" autoAdjust="0"/>
  </p:normalViewPr>
  <p:slideViewPr>
    <p:cSldViewPr snapToGrid="0">
      <p:cViewPr varScale="1">
        <p:scale>
          <a:sx n="98" d="100"/>
          <a:sy n="98" d="100"/>
        </p:scale>
        <p:origin x="72" y="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D8EAA-60FA-4831-8ED3-06448D3D6C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18A694-55BF-45E7-89AF-C2F3A6518CF5}">
      <dgm:prSet custT="1"/>
      <dgm:spPr/>
      <dgm:t>
        <a:bodyPr/>
        <a:lstStyle/>
        <a:p>
          <a:r>
            <a:rPr lang="en-US" sz="1400" dirty="0"/>
            <a:t>Farmers don’t generally know the chemicals levels of the soil and use fertilizers and choose unsuitable crops.</a:t>
          </a:r>
        </a:p>
      </dgm:t>
    </dgm:pt>
    <dgm:pt modelId="{BD7BB916-3B63-4D07-95AB-5A959F207A01}" type="parTrans" cxnId="{3EB4F8C9-7D5B-4ED2-BE42-7345C46018BC}">
      <dgm:prSet/>
      <dgm:spPr/>
      <dgm:t>
        <a:bodyPr/>
        <a:lstStyle/>
        <a:p>
          <a:endParaRPr lang="en-US" sz="1400"/>
        </a:p>
      </dgm:t>
    </dgm:pt>
    <dgm:pt modelId="{07F1BFDA-EAAC-44A9-9AA0-4C77FD349683}" type="sibTrans" cxnId="{3EB4F8C9-7D5B-4ED2-BE42-7345C46018BC}">
      <dgm:prSet/>
      <dgm:spPr/>
      <dgm:t>
        <a:bodyPr/>
        <a:lstStyle/>
        <a:p>
          <a:endParaRPr lang="en-US" sz="1400"/>
        </a:p>
      </dgm:t>
    </dgm:pt>
    <dgm:pt modelId="{5609A3CC-3C73-49CC-8AD8-CA6715A743A4}">
      <dgm:prSet custT="1"/>
      <dgm:spPr/>
      <dgm:t>
        <a:bodyPr/>
        <a:lstStyle/>
        <a:p>
          <a:r>
            <a:rPr lang="en-US" sz="1400" dirty="0"/>
            <a:t>The idea of this project is to solve this issue by predicting the best crop for the given conditions.</a:t>
          </a:r>
        </a:p>
      </dgm:t>
    </dgm:pt>
    <dgm:pt modelId="{1BD31B40-3A74-411A-B9F7-A9164D752DD7}" type="parTrans" cxnId="{CAAE5956-9782-470D-9182-9A08576BFFB6}">
      <dgm:prSet/>
      <dgm:spPr/>
      <dgm:t>
        <a:bodyPr/>
        <a:lstStyle/>
        <a:p>
          <a:endParaRPr lang="en-US" sz="1400"/>
        </a:p>
      </dgm:t>
    </dgm:pt>
    <dgm:pt modelId="{29B764AE-6BF3-4387-BF7D-87B8F99451C3}" type="sibTrans" cxnId="{CAAE5956-9782-470D-9182-9A08576BFFB6}">
      <dgm:prSet/>
      <dgm:spPr/>
      <dgm:t>
        <a:bodyPr/>
        <a:lstStyle/>
        <a:p>
          <a:endParaRPr lang="en-US" sz="1400"/>
        </a:p>
      </dgm:t>
    </dgm:pt>
    <dgm:pt modelId="{BBF38187-9D86-48DC-A1BD-7F524D8F86D1}">
      <dgm:prSet custT="1"/>
      <dgm:spPr/>
      <dgm:t>
        <a:bodyPr/>
        <a:lstStyle/>
        <a:p>
          <a:r>
            <a:rPr lang="en-US" sz="1400" dirty="0"/>
            <a:t>Additionally, the total yield will also be predicted.</a:t>
          </a:r>
        </a:p>
      </dgm:t>
    </dgm:pt>
    <dgm:pt modelId="{8CD4FC3A-1333-4F87-8750-4CF9B77A70E9}" type="parTrans" cxnId="{BFE59E3A-7D5A-44E1-B450-209D468C4780}">
      <dgm:prSet/>
      <dgm:spPr/>
      <dgm:t>
        <a:bodyPr/>
        <a:lstStyle/>
        <a:p>
          <a:endParaRPr lang="en-US" sz="1400"/>
        </a:p>
      </dgm:t>
    </dgm:pt>
    <dgm:pt modelId="{11C30186-F311-47D0-AD57-CC6E470875C4}" type="sibTrans" cxnId="{BFE59E3A-7D5A-44E1-B450-209D468C4780}">
      <dgm:prSet/>
      <dgm:spPr/>
      <dgm:t>
        <a:bodyPr/>
        <a:lstStyle/>
        <a:p>
          <a:endParaRPr lang="en-US" sz="1400"/>
        </a:p>
      </dgm:t>
    </dgm:pt>
    <dgm:pt modelId="{672C0C9C-623C-4809-96C0-06A57F86ACE3}" type="pres">
      <dgm:prSet presAssocID="{419D8EAA-60FA-4831-8ED3-06448D3D6C23}" presName="root" presStyleCnt="0">
        <dgm:presLayoutVars>
          <dgm:dir/>
          <dgm:resizeHandles val="exact"/>
        </dgm:presLayoutVars>
      </dgm:prSet>
      <dgm:spPr/>
    </dgm:pt>
    <dgm:pt modelId="{586C0A7E-6DF4-4369-97B5-54996E121046}" type="pres">
      <dgm:prSet presAssocID="{419D8EAA-60FA-4831-8ED3-06448D3D6C23}" presName="container" presStyleCnt="0">
        <dgm:presLayoutVars>
          <dgm:dir/>
          <dgm:resizeHandles val="exact"/>
        </dgm:presLayoutVars>
      </dgm:prSet>
      <dgm:spPr/>
    </dgm:pt>
    <dgm:pt modelId="{49A983D0-40D7-4698-ACDD-0787FEE0F7CA}" type="pres">
      <dgm:prSet presAssocID="{C718A694-55BF-45E7-89AF-C2F3A6518CF5}" presName="compNode" presStyleCnt="0"/>
      <dgm:spPr/>
    </dgm:pt>
    <dgm:pt modelId="{A09C6EE2-AB8A-4868-815C-A26944A3CD47}" type="pres">
      <dgm:prSet presAssocID="{C718A694-55BF-45E7-89AF-C2F3A6518CF5}" presName="iconBgRect" presStyleLbl="bgShp" presStyleIdx="0" presStyleCnt="3"/>
      <dgm:spPr/>
    </dgm:pt>
    <dgm:pt modelId="{655D95C3-9FA2-45D5-B335-E8518498ADBC}" type="pres">
      <dgm:prSet presAssocID="{C718A694-55BF-45E7-89AF-C2F3A6518C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FB11B2E-FF1B-42F8-8ECB-8B0391C7143B}" type="pres">
      <dgm:prSet presAssocID="{C718A694-55BF-45E7-89AF-C2F3A6518CF5}" presName="spaceRect" presStyleCnt="0"/>
      <dgm:spPr/>
    </dgm:pt>
    <dgm:pt modelId="{722CD943-439A-492F-8912-59098B861453}" type="pres">
      <dgm:prSet presAssocID="{C718A694-55BF-45E7-89AF-C2F3A6518CF5}" presName="textRect" presStyleLbl="revTx" presStyleIdx="0" presStyleCnt="3">
        <dgm:presLayoutVars>
          <dgm:chMax val="1"/>
          <dgm:chPref val="1"/>
        </dgm:presLayoutVars>
      </dgm:prSet>
      <dgm:spPr/>
    </dgm:pt>
    <dgm:pt modelId="{6BCEAAF6-AF3E-4BB6-A4C5-5D82F859A20F}" type="pres">
      <dgm:prSet presAssocID="{07F1BFDA-EAAC-44A9-9AA0-4C77FD349683}" presName="sibTrans" presStyleLbl="sibTrans2D1" presStyleIdx="0" presStyleCnt="0"/>
      <dgm:spPr/>
    </dgm:pt>
    <dgm:pt modelId="{4645CCBE-0BA0-4570-A604-17117D07652C}" type="pres">
      <dgm:prSet presAssocID="{5609A3CC-3C73-49CC-8AD8-CA6715A743A4}" presName="compNode" presStyleCnt="0"/>
      <dgm:spPr/>
    </dgm:pt>
    <dgm:pt modelId="{AC6911AA-3DF6-4B4B-9BD7-496D8742932A}" type="pres">
      <dgm:prSet presAssocID="{5609A3CC-3C73-49CC-8AD8-CA6715A743A4}" presName="iconBgRect" presStyleLbl="bgShp" presStyleIdx="1" presStyleCnt="3"/>
      <dgm:spPr/>
    </dgm:pt>
    <dgm:pt modelId="{C9D940FF-3F7C-4EA4-9D16-547167B95028}" type="pres">
      <dgm:prSet presAssocID="{5609A3CC-3C73-49CC-8AD8-CA6715A743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597FC1DE-0852-4A67-9682-F5D1777EF80C}" type="pres">
      <dgm:prSet presAssocID="{5609A3CC-3C73-49CC-8AD8-CA6715A743A4}" presName="spaceRect" presStyleCnt="0"/>
      <dgm:spPr/>
    </dgm:pt>
    <dgm:pt modelId="{F1C7D8F6-8A54-445E-9890-43137CB2706B}" type="pres">
      <dgm:prSet presAssocID="{5609A3CC-3C73-49CC-8AD8-CA6715A743A4}" presName="textRect" presStyleLbl="revTx" presStyleIdx="1" presStyleCnt="3">
        <dgm:presLayoutVars>
          <dgm:chMax val="1"/>
          <dgm:chPref val="1"/>
        </dgm:presLayoutVars>
      </dgm:prSet>
      <dgm:spPr/>
    </dgm:pt>
    <dgm:pt modelId="{7FAF60A0-84C8-4F92-8D14-2AE417E2B5FF}" type="pres">
      <dgm:prSet presAssocID="{29B764AE-6BF3-4387-BF7D-87B8F99451C3}" presName="sibTrans" presStyleLbl="sibTrans2D1" presStyleIdx="0" presStyleCnt="0"/>
      <dgm:spPr/>
    </dgm:pt>
    <dgm:pt modelId="{5B1A3E8D-4800-42BD-9F1D-7A076E6A5B24}" type="pres">
      <dgm:prSet presAssocID="{BBF38187-9D86-48DC-A1BD-7F524D8F86D1}" presName="compNode" presStyleCnt="0"/>
      <dgm:spPr/>
    </dgm:pt>
    <dgm:pt modelId="{27173A8B-A6BD-4645-8638-D6D9623850ED}" type="pres">
      <dgm:prSet presAssocID="{BBF38187-9D86-48DC-A1BD-7F524D8F86D1}" presName="iconBgRect" presStyleLbl="bgShp" presStyleIdx="2" presStyleCnt="3"/>
      <dgm:spPr/>
    </dgm:pt>
    <dgm:pt modelId="{A3CB5EE5-FE57-42F2-9EC7-8B0DA207C8E3}" type="pres">
      <dgm:prSet presAssocID="{BBF38187-9D86-48DC-A1BD-7F524D8F86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F742F059-28FC-4732-96E1-9F027ABD1089}" type="pres">
      <dgm:prSet presAssocID="{BBF38187-9D86-48DC-A1BD-7F524D8F86D1}" presName="spaceRect" presStyleCnt="0"/>
      <dgm:spPr/>
    </dgm:pt>
    <dgm:pt modelId="{9194C649-BDBA-4D34-90C3-72B99D404B3B}" type="pres">
      <dgm:prSet presAssocID="{BBF38187-9D86-48DC-A1BD-7F524D8F86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767600-9485-40D1-A07A-C104C2853E50}" type="presOf" srcId="{BBF38187-9D86-48DC-A1BD-7F524D8F86D1}" destId="{9194C649-BDBA-4D34-90C3-72B99D404B3B}" srcOrd="0" destOrd="0" presId="urn:microsoft.com/office/officeart/2018/2/layout/IconCircleList"/>
    <dgm:cxn modelId="{BFE59E3A-7D5A-44E1-B450-209D468C4780}" srcId="{419D8EAA-60FA-4831-8ED3-06448D3D6C23}" destId="{BBF38187-9D86-48DC-A1BD-7F524D8F86D1}" srcOrd="2" destOrd="0" parTransId="{8CD4FC3A-1333-4F87-8750-4CF9B77A70E9}" sibTransId="{11C30186-F311-47D0-AD57-CC6E470875C4}"/>
    <dgm:cxn modelId="{28E7F567-2857-4F8E-A81D-8A2078506DCE}" type="presOf" srcId="{419D8EAA-60FA-4831-8ED3-06448D3D6C23}" destId="{672C0C9C-623C-4809-96C0-06A57F86ACE3}" srcOrd="0" destOrd="0" presId="urn:microsoft.com/office/officeart/2018/2/layout/IconCircleList"/>
    <dgm:cxn modelId="{CAAE5956-9782-470D-9182-9A08576BFFB6}" srcId="{419D8EAA-60FA-4831-8ED3-06448D3D6C23}" destId="{5609A3CC-3C73-49CC-8AD8-CA6715A743A4}" srcOrd="1" destOrd="0" parTransId="{1BD31B40-3A74-411A-B9F7-A9164D752DD7}" sibTransId="{29B764AE-6BF3-4387-BF7D-87B8F99451C3}"/>
    <dgm:cxn modelId="{84C65D92-A70E-4D1D-8021-4AEA3D4B80BE}" type="presOf" srcId="{07F1BFDA-EAAC-44A9-9AA0-4C77FD349683}" destId="{6BCEAAF6-AF3E-4BB6-A4C5-5D82F859A20F}" srcOrd="0" destOrd="0" presId="urn:microsoft.com/office/officeart/2018/2/layout/IconCircleList"/>
    <dgm:cxn modelId="{87AF68A5-63C4-41C6-93B2-885F81BCD970}" type="presOf" srcId="{5609A3CC-3C73-49CC-8AD8-CA6715A743A4}" destId="{F1C7D8F6-8A54-445E-9890-43137CB2706B}" srcOrd="0" destOrd="0" presId="urn:microsoft.com/office/officeart/2018/2/layout/IconCircleList"/>
    <dgm:cxn modelId="{B9D0B3C4-D5BA-4C4E-B3C1-B531D2CC39D6}" type="presOf" srcId="{29B764AE-6BF3-4387-BF7D-87B8F99451C3}" destId="{7FAF60A0-84C8-4F92-8D14-2AE417E2B5FF}" srcOrd="0" destOrd="0" presId="urn:microsoft.com/office/officeart/2018/2/layout/IconCircleList"/>
    <dgm:cxn modelId="{D8CBE9C9-0707-4637-A8D5-73957134F79F}" type="presOf" srcId="{C718A694-55BF-45E7-89AF-C2F3A6518CF5}" destId="{722CD943-439A-492F-8912-59098B861453}" srcOrd="0" destOrd="0" presId="urn:microsoft.com/office/officeart/2018/2/layout/IconCircleList"/>
    <dgm:cxn modelId="{3EB4F8C9-7D5B-4ED2-BE42-7345C46018BC}" srcId="{419D8EAA-60FA-4831-8ED3-06448D3D6C23}" destId="{C718A694-55BF-45E7-89AF-C2F3A6518CF5}" srcOrd="0" destOrd="0" parTransId="{BD7BB916-3B63-4D07-95AB-5A959F207A01}" sibTransId="{07F1BFDA-EAAC-44A9-9AA0-4C77FD349683}"/>
    <dgm:cxn modelId="{1EB12AA0-0E02-4F5D-816D-5687912763AC}" type="presParOf" srcId="{672C0C9C-623C-4809-96C0-06A57F86ACE3}" destId="{586C0A7E-6DF4-4369-97B5-54996E121046}" srcOrd="0" destOrd="0" presId="urn:microsoft.com/office/officeart/2018/2/layout/IconCircleList"/>
    <dgm:cxn modelId="{F987AEC2-1513-45F8-B140-B2F7F912FDEE}" type="presParOf" srcId="{586C0A7E-6DF4-4369-97B5-54996E121046}" destId="{49A983D0-40D7-4698-ACDD-0787FEE0F7CA}" srcOrd="0" destOrd="0" presId="urn:microsoft.com/office/officeart/2018/2/layout/IconCircleList"/>
    <dgm:cxn modelId="{9190B799-DACD-43D5-AA2D-F4B72F2F5ABD}" type="presParOf" srcId="{49A983D0-40D7-4698-ACDD-0787FEE0F7CA}" destId="{A09C6EE2-AB8A-4868-815C-A26944A3CD47}" srcOrd="0" destOrd="0" presId="urn:microsoft.com/office/officeart/2018/2/layout/IconCircleList"/>
    <dgm:cxn modelId="{5617F236-4FDC-4A9F-8A02-3EB3C1CC3F82}" type="presParOf" srcId="{49A983D0-40D7-4698-ACDD-0787FEE0F7CA}" destId="{655D95C3-9FA2-45D5-B335-E8518498ADBC}" srcOrd="1" destOrd="0" presId="urn:microsoft.com/office/officeart/2018/2/layout/IconCircleList"/>
    <dgm:cxn modelId="{050645F2-EE2F-4704-BD93-5843825A7D2E}" type="presParOf" srcId="{49A983D0-40D7-4698-ACDD-0787FEE0F7CA}" destId="{5FB11B2E-FF1B-42F8-8ECB-8B0391C7143B}" srcOrd="2" destOrd="0" presId="urn:microsoft.com/office/officeart/2018/2/layout/IconCircleList"/>
    <dgm:cxn modelId="{E57B6F3E-F00E-455F-AF99-9C4653FF3068}" type="presParOf" srcId="{49A983D0-40D7-4698-ACDD-0787FEE0F7CA}" destId="{722CD943-439A-492F-8912-59098B861453}" srcOrd="3" destOrd="0" presId="urn:microsoft.com/office/officeart/2018/2/layout/IconCircleList"/>
    <dgm:cxn modelId="{D496E704-CB5E-4FCC-8065-33387A0E8088}" type="presParOf" srcId="{586C0A7E-6DF4-4369-97B5-54996E121046}" destId="{6BCEAAF6-AF3E-4BB6-A4C5-5D82F859A20F}" srcOrd="1" destOrd="0" presId="urn:microsoft.com/office/officeart/2018/2/layout/IconCircleList"/>
    <dgm:cxn modelId="{E7F2E41E-262B-4D22-8300-282387B42241}" type="presParOf" srcId="{586C0A7E-6DF4-4369-97B5-54996E121046}" destId="{4645CCBE-0BA0-4570-A604-17117D07652C}" srcOrd="2" destOrd="0" presId="urn:microsoft.com/office/officeart/2018/2/layout/IconCircleList"/>
    <dgm:cxn modelId="{5130388F-EFDA-48AC-BEE9-AF07C74757AB}" type="presParOf" srcId="{4645CCBE-0BA0-4570-A604-17117D07652C}" destId="{AC6911AA-3DF6-4B4B-9BD7-496D8742932A}" srcOrd="0" destOrd="0" presId="urn:microsoft.com/office/officeart/2018/2/layout/IconCircleList"/>
    <dgm:cxn modelId="{7E1F9FA1-E844-40D4-AF1B-4A7170E57A90}" type="presParOf" srcId="{4645CCBE-0BA0-4570-A604-17117D07652C}" destId="{C9D940FF-3F7C-4EA4-9D16-547167B95028}" srcOrd="1" destOrd="0" presId="urn:microsoft.com/office/officeart/2018/2/layout/IconCircleList"/>
    <dgm:cxn modelId="{954EACE6-5F2D-4B8D-B956-FEB62D45178F}" type="presParOf" srcId="{4645CCBE-0BA0-4570-A604-17117D07652C}" destId="{597FC1DE-0852-4A67-9682-F5D1777EF80C}" srcOrd="2" destOrd="0" presId="urn:microsoft.com/office/officeart/2018/2/layout/IconCircleList"/>
    <dgm:cxn modelId="{ACF3A278-0018-485B-9D15-ED4B0593A542}" type="presParOf" srcId="{4645CCBE-0BA0-4570-A604-17117D07652C}" destId="{F1C7D8F6-8A54-445E-9890-43137CB2706B}" srcOrd="3" destOrd="0" presId="urn:microsoft.com/office/officeart/2018/2/layout/IconCircleList"/>
    <dgm:cxn modelId="{2472E277-1FA8-4670-B757-722E2FF2C7CF}" type="presParOf" srcId="{586C0A7E-6DF4-4369-97B5-54996E121046}" destId="{7FAF60A0-84C8-4F92-8D14-2AE417E2B5FF}" srcOrd="3" destOrd="0" presId="urn:microsoft.com/office/officeart/2018/2/layout/IconCircleList"/>
    <dgm:cxn modelId="{9D71379C-E7E4-4473-BE8C-6FA563502E45}" type="presParOf" srcId="{586C0A7E-6DF4-4369-97B5-54996E121046}" destId="{5B1A3E8D-4800-42BD-9F1D-7A076E6A5B24}" srcOrd="4" destOrd="0" presId="urn:microsoft.com/office/officeart/2018/2/layout/IconCircleList"/>
    <dgm:cxn modelId="{59E2DAAA-DB13-4E22-8391-D4EA1CAE38BF}" type="presParOf" srcId="{5B1A3E8D-4800-42BD-9F1D-7A076E6A5B24}" destId="{27173A8B-A6BD-4645-8638-D6D9623850ED}" srcOrd="0" destOrd="0" presId="urn:microsoft.com/office/officeart/2018/2/layout/IconCircleList"/>
    <dgm:cxn modelId="{DABDD1B0-3260-4F4A-99E1-3A5A6A4A00F0}" type="presParOf" srcId="{5B1A3E8D-4800-42BD-9F1D-7A076E6A5B24}" destId="{A3CB5EE5-FE57-42F2-9EC7-8B0DA207C8E3}" srcOrd="1" destOrd="0" presId="urn:microsoft.com/office/officeart/2018/2/layout/IconCircleList"/>
    <dgm:cxn modelId="{1CDCAE5F-50A8-4889-A676-D7D73D6B2FB5}" type="presParOf" srcId="{5B1A3E8D-4800-42BD-9F1D-7A076E6A5B24}" destId="{F742F059-28FC-4732-96E1-9F027ABD1089}" srcOrd="2" destOrd="0" presId="urn:microsoft.com/office/officeart/2018/2/layout/IconCircleList"/>
    <dgm:cxn modelId="{BCC1F649-AD66-4E15-80C1-1A4B625B948B}" type="presParOf" srcId="{5B1A3E8D-4800-42BD-9F1D-7A076E6A5B24}" destId="{9194C649-BDBA-4D34-90C3-72B99D404B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6E6A5-0C97-4E02-A91A-F9CC5D220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EA932D-F626-45F2-BDBA-FA949D105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Specific sensors are used to gather data.</a:t>
          </a:r>
          <a:endParaRPr lang="en-US" dirty="0"/>
        </a:p>
      </dgm:t>
    </dgm:pt>
    <dgm:pt modelId="{E7803199-C0D9-4089-8D39-33C0CB21AF13}" type="parTrans" cxnId="{191BAD22-A2C4-4F56-8DF3-798DB1369A0E}">
      <dgm:prSet/>
      <dgm:spPr/>
      <dgm:t>
        <a:bodyPr/>
        <a:lstStyle/>
        <a:p>
          <a:endParaRPr lang="en-US"/>
        </a:p>
      </dgm:t>
    </dgm:pt>
    <dgm:pt modelId="{F981AACE-A60A-4967-BA5B-B1C81EC8CC40}" type="sibTrans" cxnId="{191BAD22-A2C4-4F56-8DF3-798DB1369A0E}">
      <dgm:prSet/>
      <dgm:spPr/>
      <dgm:t>
        <a:bodyPr/>
        <a:lstStyle/>
        <a:p>
          <a:endParaRPr lang="en-US"/>
        </a:p>
      </dgm:t>
    </dgm:pt>
    <dgm:pt modelId="{10C5600D-F017-4007-8B53-5DD89C182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These are integrated with an Arduino board. </a:t>
          </a:r>
          <a:endParaRPr lang="en-US" dirty="0"/>
        </a:p>
      </dgm:t>
    </dgm:pt>
    <dgm:pt modelId="{F4C15DA6-ECEA-4005-B6EF-10AA943D2C5C}" type="parTrans" cxnId="{6D219126-4E71-410A-A1B3-C2FF6B065528}">
      <dgm:prSet/>
      <dgm:spPr/>
      <dgm:t>
        <a:bodyPr/>
        <a:lstStyle/>
        <a:p>
          <a:endParaRPr lang="en-US"/>
        </a:p>
      </dgm:t>
    </dgm:pt>
    <dgm:pt modelId="{94100803-1227-48BC-84B2-1D8297681F13}" type="sibTrans" cxnId="{6D219126-4E71-410A-A1B3-C2FF6B065528}">
      <dgm:prSet/>
      <dgm:spPr/>
      <dgm:t>
        <a:bodyPr/>
        <a:lstStyle/>
        <a:p>
          <a:endParaRPr lang="en-US"/>
        </a:p>
      </dgm:t>
    </dgm:pt>
    <dgm:pt modelId="{EA6FE5E5-C429-40ED-AC99-710F047BD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Setup installed in the farm sends the data to the local server.</a:t>
          </a:r>
          <a:endParaRPr lang="en-US" dirty="0"/>
        </a:p>
      </dgm:t>
    </dgm:pt>
    <dgm:pt modelId="{51570160-B3BA-48CC-ABEF-D8295597BD5D}" type="parTrans" cxnId="{43EB5DCA-630D-4DD6-B186-6485710CEFAA}">
      <dgm:prSet/>
      <dgm:spPr/>
      <dgm:t>
        <a:bodyPr/>
        <a:lstStyle/>
        <a:p>
          <a:endParaRPr lang="en-US"/>
        </a:p>
      </dgm:t>
    </dgm:pt>
    <dgm:pt modelId="{8F6B98B8-8DE9-4C59-9F9B-70758940D27E}" type="sibTrans" cxnId="{43EB5DCA-630D-4DD6-B186-6485710CEFAA}">
      <dgm:prSet/>
      <dgm:spPr/>
      <dgm:t>
        <a:bodyPr/>
        <a:lstStyle/>
        <a:p>
          <a:endParaRPr lang="en-US"/>
        </a:p>
      </dgm:t>
    </dgm:pt>
    <dgm:pt modelId="{863106EF-4F73-44E8-B311-B788D8A42D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pass this data to a model which predicts the outcome.</a:t>
          </a:r>
          <a:endParaRPr lang="en-US"/>
        </a:p>
      </dgm:t>
    </dgm:pt>
    <dgm:pt modelId="{5935609A-7A09-4863-AFEA-E190EA7C9661}" type="parTrans" cxnId="{7175E859-0630-44DF-B4CA-543F60A364A2}">
      <dgm:prSet/>
      <dgm:spPr/>
      <dgm:t>
        <a:bodyPr/>
        <a:lstStyle/>
        <a:p>
          <a:endParaRPr lang="en-US"/>
        </a:p>
      </dgm:t>
    </dgm:pt>
    <dgm:pt modelId="{249DA67C-85F4-441D-A2E1-572A2527CD3A}" type="sibTrans" cxnId="{7175E859-0630-44DF-B4CA-543F60A364A2}">
      <dgm:prSet/>
      <dgm:spPr/>
      <dgm:t>
        <a:bodyPr/>
        <a:lstStyle/>
        <a:p>
          <a:endParaRPr lang="en-US"/>
        </a:p>
      </dgm:t>
    </dgm:pt>
    <dgm:pt modelId="{AC05ED22-A6E3-4963-B6EE-167E4C942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Predicted crop and its yield are shown on a webpage.</a:t>
          </a:r>
          <a:endParaRPr lang="en-US"/>
        </a:p>
      </dgm:t>
    </dgm:pt>
    <dgm:pt modelId="{83750B50-1924-4F21-9A49-6A0ED9E1A98E}" type="parTrans" cxnId="{0AB832E9-CFE7-447B-904C-3D8974DEB710}">
      <dgm:prSet/>
      <dgm:spPr/>
      <dgm:t>
        <a:bodyPr/>
        <a:lstStyle/>
        <a:p>
          <a:endParaRPr lang="en-US"/>
        </a:p>
      </dgm:t>
    </dgm:pt>
    <dgm:pt modelId="{5B9D0B87-D4B3-4774-BE60-D2078EADE0E0}" type="sibTrans" cxnId="{0AB832E9-CFE7-447B-904C-3D8974DEB710}">
      <dgm:prSet/>
      <dgm:spPr/>
      <dgm:t>
        <a:bodyPr/>
        <a:lstStyle/>
        <a:p>
          <a:endParaRPr lang="en-US"/>
        </a:p>
      </dgm:t>
    </dgm:pt>
    <dgm:pt modelId="{AAE1A648-B9E7-4239-A53C-F571C82F49CC}" type="pres">
      <dgm:prSet presAssocID="{1F06E6A5-0C97-4E02-A91A-F9CC5D220E97}" presName="root" presStyleCnt="0">
        <dgm:presLayoutVars>
          <dgm:dir/>
          <dgm:resizeHandles val="exact"/>
        </dgm:presLayoutVars>
      </dgm:prSet>
      <dgm:spPr/>
    </dgm:pt>
    <dgm:pt modelId="{DA9C3615-5078-4E82-AC6F-68F70DA7AB16}" type="pres">
      <dgm:prSet presAssocID="{18EA932D-F626-45F2-BDBA-FA949D105883}" presName="compNode" presStyleCnt="0"/>
      <dgm:spPr/>
    </dgm:pt>
    <dgm:pt modelId="{958B320C-9B3C-4ED3-925C-B5CD62788414}" type="pres">
      <dgm:prSet presAssocID="{18EA932D-F626-45F2-BDBA-FA949D105883}" presName="bgRect" presStyleLbl="bgShp" presStyleIdx="0" presStyleCnt="5"/>
      <dgm:spPr/>
    </dgm:pt>
    <dgm:pt modelId="{9D2EA44F-6C3F-4246-AFB0-CD11DE2B9C3A}" type="pres">
      <dgm:prSet presAssocID="{18EA932D-F626-45F2-BDBA-FA949D1058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DDA69317-BECF-466F-BAE7-F14259C96866}" type="pres">
      <dgm:prSet presAssocID="{18EA932D-F626-45F2-BDBA-FA949D105883}" presName="spaceRect" presStyleCnt="0"/>
      <dgm:spPr/>
    </dgm:pt>
    <dgm:pt modelId="{95E11403-8598-4272-97DF-AA55D4232BDE}" type="pres">
      <dgm:prSet presAssocID="{18EA932D-F626-45F2-BDBA-FA949D105883}" presName="parTx" presStyleLbl="revTx" presStyleIdx="0" presStyleCnt="5">
        <dgm:presLayoutVars>
          <dgm:chMax val="0"/>
          <dgm:chPref val="0"/>
        </dgm:presLayoutVars>
      </dgm:prSet>
      <dgm:spPr/>
    </dgm:pt>
    <dgm:pt modelId="{C33BF971-ABBD-4C1D-9CEB-49DB58726E57}" type="pres">
      <dgm:prSet presAssocID="{F981AACE-A60A-4967-BA5B-B1C81EC8CC40}" presName="sibTrans" presStyleCnt="0"/>
      <dgm:spPr/>
    </dgm:pt>
    <dgm:pt modelId="{ED297E25-8619-44A8-8FED-5E84BF97EFD3}" type="pres">
      <dgm:prSet presAssocID="{10C5600D-F017-4007-8B53-5DD89C182D77}" presName="compNode" presStyleCnt="0"/>
      <dgm:spPr/>
    </dgm:pt>
    <dgm:pt modelId="{F6220637-F824-4280-84FA-FD46C7D9D8E4}" type="pres">
      <dgm:prSet presAssocID="{10C5600D-F017-4007-8B53-5DD89C182D77}" presName="bgRect" presStyleLbl="bgShp" presStyleIdx="1" presStyleCnt="5"/>
      <dgm:spPr/>
    </dgm:pt>
    <dgm:pt modelId="{17C85A96-24E8-47CD-9883-B7E532166D8E}" type="pres">
      <dgm:prSet presAssocID="{10C5600D-F017-4007-8B53-5DD89C182D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25E4714-E060-4E6B-8AA6-AFC8A3D01D39}" type="pres">
      <dgm:prSet presAssocID="{10C5600D-F017-4007-8B53-5DD89C182D77}" presName="spaceRect" presStyleCnt="0"/>
      <dgm:spPr/>
    </dgm:pt>
    <dgm:pt modelId="{780E43A4-09B1-4DC0-AF35-243958EBBB3A}" type="pres">
      <dgm:prSet presAssocID="{10C5600D-F017-4007-8B53-5DD89C182D77}" presName="parTx" presStyleLbl="revTx" presStyleIdx="1" presStyleCnt="5">
        <dgm:presLayoutVars>
          <dgm:chMax val="0"/>
          <dgm:chPref val="0"/>
        </dgm:presLayoutVars>
      </dgm:prSet>
      <dgm:spPr/>
    </dgm:pt>
    <dgm:pt modelId="{09EEE78E-52B9-4F5A-A3FD-F2C592B2AC2F}" type="pres">
      <dgm:prSet presAssocID="{94100803-1227-48BC-84B2-1D8297681F13}" presName="sibTrans" presStyleCnt="0"/>
      <dgm:spPr/>
    </dgm:pt>
    <dgm:pt modelId="{F6D69F70-1167-4048-A17E-FBCC37CEF851}" type="pres">
      <dgm:prSet presAssocID="{EA6FE5E5-C429-40ED-AC99-710F047BD61C}" presName="compNode" presStyleCnt="0"/>
      <dgm:spPr/>
    </dgm:pt>
    <dgm:pt modelId="{9313285A-CE5E-4845-9906-320B767E2969}" type="pres">
      <dgm:prSet presAssocID="{EA6FE5E5-C429-40ED-AC99-710F047BD61C}" presName="bgRect" presStyleLbl="bgShp" presStyleIdx="2" presStyleCnt="5"/>
      <dgm:spPr/>
    </dgm:pt>
    <dgm:pt modelId="{F7EA7CF5-A23C-4AA5-954E-BF2C395BAE47}" type="pres">
      <dgm:prSet presAssocID="{EA6FE5E5-C429-40ED-AC99-710F047BD6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49AE5D5B-C988-4952-A1D7-A4B0C946303E}" type="pres">
      <dgm:prSet presAssocID="{EA6FE5E5-C429-40ED-AC99-710F047BD61C}" presName="spaceRect" presStyleCnt="0"/>
      <dgm:spPr/>
    </dgm:pt>
    <dgm:pt modelId="{314EF0AD-081A-4212-8ED2-CF59ADBE3DCF}" type="pres">
      <dgm:prSet presAssocID="{EA6FE5E5-C429-40ED-AC99-710F047BD61C}" presName="parTx" presStyleLbl="revTx" presStyleIdx="2" presStyleCnt="5">
        <dgm:presLayoutVars>
          <dgm:chMax val="0"/>
          <dgm:chPref val="0"/>
        </dgm:presLayoutVars>
      </dgm:prSet>
      <dgm:spPr/>
    </dgm:pt>
    <dgm:pt modelId="{E187BD8B-079D-4066-A98F-B7B4AB43812F}" type="pres">
      <dgm:prSet presAssocID="{8F6B98B8-8DE9-4C59-9F9B-70758940D27E}" presName="sibTrans" presStyleCnt="0"/>
      <dgm:spPr/>
    </dgm:pt>
    <dgm:pt modelId="{CE36AFA4-4127-4B28-9812-736EE61377AC}" type="pres">
      <dgm:prSet presAssocID="{863106EF-4F73-44E8-B311-B788D8A42D66}" presName="compNode" presStyleCnt="0"/>
      <dgm:spPr/>
    </dgm:pt>
    <dgm:pt modelId="{F3D1FFFD-ED8D-4CE3-B2CD-B4EDE4F95A4F}" type="pres">
      <dgm:prSet presAssocID="{863106EF-4F73-44E8-B311-B788D8A42D66}" presName="bgRect" presStyleLbl="bgShp" presStyleIdx="3" presStyleCnt="5"/>
      <dgm:spPr/>
    </dgm:pt>
    <dgm:pt modelId="{54AD3763-3DD7-4FEA-93DD-DE50F96D33A4}" type="pres">
      <dgm:prSet presAssocID="{863106EF-4F73-44E8-B311-B788D8A42D6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ADB5B1-F1D8-4AE3-97E7-9A6753510D5A}" type="pres">
      <dgm:prSet presAssocID="{863106EF-4F73-44E8-B311-B788D8A42D66}" presName="spaceRect" presStyleCnt="0"/>
      <dgm:spPr/>
    </dgm:pt>
    <dgm:pt modelId="{F838B858-AE7E-4895-B6A0-567570156F0A}" type="pres">
      <dgm:prSet presAssocID="{863106EF-4F73-44E8-B311-B788D8A42D66}" presName="parTx" presStyleLbl="revTx" presStyleIdx="3" presStyleCnt="5">
        <dgm:presLayoutVars>
          <dgm:chMax val="0"/>
          <dgm:chPref val="0"/>
        </dgm:presLayoutVars>
      </dgm:prSet>
      <dgm:spPr/>
    </dgm:pt>
    <dgm:pt modelId="{A2563F79-13A7-4256-9568-C84A28EB05F6}" type="pres">
      <dgm:prSet presAssocID="{249DA67C-85F4-441D-A2E1-572A2527CD3A}" presName="sibTrans" presStyleCnt="0"/>
      <dgm:spPr/>
    </dgm:pt>
    <dgm:pt modelId="{5FAB76E1-6B95-4CBC-BFED-A3DBBAFB6F94}" type="pres">
      <dgm:prSet presAssocID="{AC05ED22-A6E3-4963-B6EE-167E4C942057}" presName="compNode" presStyleCnt="0"/>
      <dgm:spPr/>
    </dgm:pt>
    <dgm:pt modelId="{8824CB5B-2AF5-443E-8C62-9C5FF2709AC3}" type="pres">
      <dgm:prSet presAssocID="{AC05ED22-A6E3-4963-B6EE-167E4C942057}" presName="bgRect" presStyleLbl="bgShp" presStyleIdx="4" presStyleCnt="5"/>
      <dgm:spPr/>
    </dgm:pt>
    <dgm:pt modelId="{6914A4A1-2AEC-4446-8788-8D552CB73FB1}" type="pres">
      <dgm:prSet presAssocID="{AC05ED22-A6E3-4963-B6EE-167E4C9420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2711B4AF-1D06-4217-BFE9-D5C540C3B414}" type="pres">
      <dgm:prSet presAssocID="{AC05ED22-A6E3-4963-B6EE-167E4C942057}" presName="spaceRect" presStyleCnt="0"/>
      <dgm:spPr/>
    </dgm:pt>
    <dgm:pt modelId="{F56D0D91-6C69-45D5-98BB-097CB7FCD349}" type="pres">
      <dgm:prSet presAssocID="{AC05ED22-A6E3-4963-B6EE-167E4C9420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E0BB17-5923-4113-9AFA-65CACE470D09}" type="presOf" srcId="{18EA932D-F626-45F2-BDBA-FA949D105883}" destId="{95E11403-8598-4272-97DF-AA55D4232BDE}" srcOrd="0" destOrd="0" presId="urn:microsoft.com/office/officeart/2018/2/layout/IconVerticalSolidList"/>
    <dgm:cxn modelId="{191BAD22-A2C4-4F56-8DF3-798DB1369A0E}" srcId="{1F06E6A5-0C97-4E02-A91A-F9CC5D220E97}" destId="{18EA932D-F626-45F2-BDBA-FA949D105883}" srcOrd="0" destOrd="0" parTransId="{E7803199-C0D9-4089-8D39-33C0CB21AF13}" sibTransId="{F981AACE-A60A-4967-BA5B-B1C81EC8CC40}"/>
    <dgm:cxn modelId="{6D219126-4E71-410A-A1B3-C2FF6B065528}" srcId="{1F06E6A5-0C97-4E02-A91A-F9CC5D220E97}" destId="{10C5600D-F017-4007-8B53-5DD89C182D77}" srcOrd="1" destOrd="0" parTransId="{F4C15DA6-ECEA-4005-B6EF-10AA943D2C5C}" sibTransId="{94100803-1227-48BC-84B2-1D8297681F13}"/>
    <dgm:cxn modelId="{8B5ECD3D-EB08-4105-A4AC-846E97B89AAF}" type="presOf" srcId="{1F06E6A5-0C97-4E02-A91A-F9CC5D220E97}" destId="{AAE1A648-B9E7-4239-A53C-F571C82F49CC}" srcOrd="0" destOrd="0" presId="urn:microsoft.com/office/officeart/2018/2/layout/IconVerticalSolidList"/>
    <dgm:cxn modelId="{B11A105B-2F5B-45A4-BF6D-22A459585EEC}" type="presOf" srcId="{863106EF-4F73-44E8-B311-B788D8A42D66}" destId="{F838B858-AE7E-4895-B6A0-567570156F0A}" srcOrd="0" destOrd="0" presId="urn:microsoft.com/office/officeart/2018/2/layout/IconVerticalSolidList"/>
    <dgm:cxn modelId="{A9B8C442-969B-413F-88E1-BE70CA4127B7}" type="presOf" srcId="{10C5600D-F017-4007-8B53-5DD89C182D77}" destId="{780E43A4-09B1-4DC0-AF35-243958EBBB3A}" srcOrd="0" destOrd="0" presId="urn:microsoft.com/office/officeart/2018/2/layout/IconVerticalSolidList"/>
    <dgm:cxn modelId="{3FEC0A49-A08D-43CA-A191-650AABD3FCB2}" type="presOf" srcId="{AC05ED22-A6E3-4963-B6EE-167E4C942057}" destId="{F56D0D91-6C69-45D5-98BB-097CB7FCD349}" srcOrd="0" destOrd="0" presId="urn:microsoft.com/office/officeart/2018/2/layout/IconVerticalSolidList"/>
    <dgm:cxn modelId="{7175E859-0630-44DF-B4CA-543F60A364A2}" srcId="{1F06E6A5-0C97-4E02-A91A-F9CC5D220E97}" destId="{863106EF-4F73-44E8-B311-B788D8A42D66}" srcOrd="3" destOrd="0" parTransId="{5935609A-7A09-4863-AFEA-E190EA7C9661}" sibTransId="{249DA67C-85F4-441D-A2E1-572A2527CD3A}"/>
    <dgm:cxn modelId="{43EB5DCA-630D-4DD6-B186-6485710CEFAA}" srcId="{1F06E6A5-0C97-4E02-A91A-F9CC5D220E97}" destId="{EA6FE5E5-C429-40ED-AC99-710F047BD61C}" srcOrd="2" destOrd="0" parTransId="{51570160-B3BA-48CC-ABEF-D8295597BD5D}" sibTransId="{8F6B98B8-8DE9-4C59-9F9B-70758940D27E}"/>
    <dgm:cxn modelId="{0AB832E9-CFE7-447B-904C-3D8974DEB710}" srcId="{1F06E6A5-0C97-4E02-A91A-F9CC5D220E97}" destId="{AC05ED22-A6E3-4963-B6EE-167E4C942057}" srcOrd="4" destOrd="0" parTransId="{83750B50-1924-4F21-9A49-6A0ED9E1A98E}" sibTransId="{5B9D0B87-D4B3-4774-BE60-D2078EADE0E0}"/>
    <dgm:cxn modelId="{3E9F44EC-D630-4E93-A87E-B316EFFCBA6D}" type="presOf" srcId="{EA6FE5E5-C429-40ED-AC99-710F047BD61C}" destId="{314EF0AD-081A-4212-8ED2-CF59ADBE3DCF}" srcOrd="0" destOrd="0" presId="urn:microsoft.com/office/officeart/2018/2/layout/IconVerticalSolidList"/>
    <dgm:cxn modelId="{A0EF566E-F6EE-4CDC-A18C-31F7293F5A90}" type="presParOf" srcId="{AAE1A648-B9E7-4239-A53C-F571C82F49CC}" destId="{DA9C3615-5078-4E82-AC6F-68F70DA7AB16}" srcOrd="0" destOrd="0" presId="urn:microsoft.com/office/officeart/2018/2/layout/IconVerticalSolidList"/>
    <dgm:cxn modelId="{8B51030A-C84E-4BD2-8FE8-85A76034A58A}" type="presParOf" srcId="{DA9C3615-5078-4E82-AC6F-68F70DA7AB16}" destId="{958B320C-9B3C-4ED3-925C-B5CD62788414}" srcOrd="0" destOrd="0" presId="urn:microsoft.com/office/officeart/2018/2/layout/IconVerticalSolidList"/>
    <dgm:cxn modelId="{C3AC7094-7ABC-4372-88A4-DD34CF819425}" type="presParOf" srcId="{DA9C3615-5078-4E82-AC6F-68F70DA7AB16}" destId="{9D2EA44F-6C3F-4246-AFB0-CD11DE2B9C3A}" srcOrd="1" destOrd="0" presId="urn:microsoft.com/office/officeart/2018/2/layout/IconVerticalSolidList"/>
    <dgm:cxn modelId="{DA434FDC-AD4B-4B66-841E-DDEA638725D0}" type="presParOf" srcId="{DA9C3615-5078-4E82-AC6F-68F70DA7AB16}" destId="{DDA69317-BECF-466F-BAE7-F14259C96866}" srcOrd="2" destOrd="0" presId="urn:microsoft.com/office/officeart/2018/2/layout/IconVerticalSolidList"/>
    <dgm:cxn modelId="{C4DF75CC-515D-44C5-A682-A855B47C6A40}" type="presParOf" srcId="{DA9C3615-5078-4E82-AC6F-68F70DA7AB16}" destId="{95E11403-8598-4272-97DF-AA55D4232BDE}" srcOrd="3" destOrd="0" presId="urn:microsoft.com/office/officeart/2018/2/layout/IconVerticalSolidList"/>
    <dgm:cxn modelId="{EB051100-5E65-4418-9CDE-D32AA7B937A9}" type="presParOf" srcId="{AAE1A648-B9E7-4239-A53C-F571C82F49CC}" destId="{C33BF971-ABBD-4C1D-9CEB-49DB58726E57}" srcOrd="1" destOrd="0" presId="urn:microsoft.com/office/officeart/2018/2/layout/IconVerticalSolidList"/>
    <dgm:cxn modelId="{79F86543-F6C1-40B0-893D-D2C2BA0327B8}" type="presParOf" srcId="{AAE1A648-B9E7-4239-A53C-F571C82F49CC}" destId="{ED297E25-8619-44A8-8FED-5E84BF97EFD3}" srcOrd="2" destOrd="0" presId="urn:microsoft.com/office/officeart/2018/2/layout/IconVerticalSolidList"/>
    <dgm:cxn modelId="{159B88C8-3A64-44CF-8460-316B83505174}" type="presParOf" srcId="{ED297E25-8619-44A8-8FED-5E84BF97EFD3}" destId="{F6220637-F824-4280-84FA-FD46C7D9D8E4}" srcOrd="0" destOrd="0" presId="urn:microsoft.com/office/officeart/2018/2/layout/IconVerticalSolidList"/>
    <dgm:cxn modelId="{7A779188-0119-4B53-B4F4-8A2494E59266}" type="presParOf" srcId="{ED297E25-8619-44A8-8FED-5E84BF97EFD3}" destId="{17C85A96-24E8-47CD-9883-B7E532166D8E}" srcOrd="1" destOrd="0" presId="urn:microsoft.com/office/officeart/2018/2/layout/IconVerticalSolidList"/>
    <dgm:cxn modelId="{A6445F4F-F988-4478-BEAF-4E18D2C12BE2}" type="presParOf" srcId="{ED297E25-8619-44A8-8FED-5E84BF97EFD3}" destId="{625E4714-E060-4E6B-8AA6-AFC8A3D01D39}" srcOrd="2" destOrd="0" presId="urn:microsoft.com/office/officeart/2018/2/layout/IconVerticalSolidList"/>
    <dgm:cxn modelId="{3249F31B-C747-4D96-8FED-D813605ED4C0}" type="presParOf" srcId="{ED297E25-8619-44A8-8FED-5E84BF97EFD3}" destId="{780E43A4-09B1-4DC0-AF35-243958EBBB3A}" srcOrd="3" destOrd="0" presId="urn:microsoft.com/office/officeart/2018/2/layout/IconVerticalSolidList"/>
    <dgm:cxn modelId="{F5CD1082-2B37-4B24-8023-642CBFAFEE15}" type="presParOf" srcId="{AAE1A648-B9E7-4239-A53C-F571C82F49CC}" destId="{09EEE78E-52B9-4F5A-A3FD-F2C592B2AC2F}" srcOrd="3" destOrd="0" presId="urn:microsoft.com/office/officeart/2018/2/layout/IconVerticalSolidList"/>
    <dgm:cxn modelId="{ABBEA65A-A9F8-4B19-A3EA-FA68598F1846}" type="presParOf" srcId="{AAE1A648-B9E7-4239-A53C-F571C82F49CC}" destId="{F6D69F70-1167-4048-A17E-FBCC37CEF851}" srcOrd="4" destOrd="0" presId="urn:microsoft.com/office/officeart/2018/2/layout/IconVerticalSolidList"/>
    <dgm:cxn modelId="{4A2BEDD8-F095-4ED9-A97A-4B698CB8CE90}" type="presParOf" srcId="{F6D69F70-1167-4048-A17E-FBCC37CEF851}" destId="{9313285A-CE5E-4845-9906-320B767E2969}" srcOrd="0" destOrd="0" presId="urn:microsoft.com/office/officeart/2018/2/layout/IconVerticalSolidList"/>
    <dgm:cxn modelId="{BF4A0556-B747-4AC9-B403-9AEA5CDA6CC4}" type="presParOf" srcId="{F6D69F70-1167-4048-A17E-FBCC37CEF851}" destId="{F7EA7CF5-A23C-4AA5-954E-BF2C395BAE47}" srcOrd="1" destOrd="0" presId="urn:microsoft.com/office/officeart/2018/2/layout/IconVerticalSolidList"/>
    <dgm:cxn modelId="{80C49169-56B2-41C0-8BD9-2C1BEA754FF5}" type="presParOf" srcId="{F6D69F70-1167-4048-A17E-FBCC37CEF851}" destId="{49AE5D5B-C988-4952-A1D7-A4B0C946303E}" srcOrd="2" destOrd="0" presId="urn:microsoft.com/office/officeart/2018/2/layout/IconVerticalSolidList"/>
    <dgm:cxn modelId="{80D82688-6ADC-4E28-ADB1-1000615955F5}" type="presParOf" srcId="{F6D69F70-1167-4048-A17E-FBCC37CEF851}" destId="{314EF0AD-081A-4212-8ED2-CF59ADBE3DCF}" srcOrd="3" destOrd="0" presId="urn:microsoft.com/office/officeart/2018/2/layout/IconVerticalSolidList"/>
    <dgm:cxn modelId="{DA302DB5-DFAC-452F-A30F-AF6E8BBF877D}" type="presParOf" srcId="{AAE1A648-B9E7-4239-A53C-F571C82F49CC}" destId="{E187BD8B-079D-4066-A98F-B7B4AB43812F}" srcOrd="5" destOrd="0" presId="urn:microsoft.com/office/officeart/2018/2/layout/IconVerticalSolidList"/>
    <dgm:cxn modelId="{D7FFB07B-214A-4D53-89A9-E4E6215EE770}" type="presParOf" srcId="{AAE1A648-B9E7-4239-A53C-F571C82F49CC}" destId="{CE36AFA4-4127-4B28-9812-736EE61377AC}" srcOrd="6" destOrd="0" presId="urn:microsoft.com/office/officeart/2018/2/layout/IconVerticalSolidList"/>
    <dgm:cxn modelId="{DDBC37EC-DD69-4330-B73B-24F516B54DC5}" type="presParOf" srcId="{CE36AFA4-4127-4B28-9812-736EE61377AC}" destId="{F3D1FFFD-ED8D-4CE3-B2CD-B4EDE4F95A4F}" srcOrd="0" destOrd="0" presId="urn:microsoft.com/office/officeart/2018/2/layout/IconVerticalSolidList"/>
    <dgm:cxn modelId="{BCC2FA1C-879A-4290-A768-FD22D6ECD0FE}" type="presParOf" srcId="{CE36AFA4-4127-4B28-9812-736EE61377AC}" destId="{54AD3763-3DD7-4FEA-93DD-DE50F96D33A4}" srcOrd="1" destOrd="0" presId="urn:microsoft.com/office/officeart/2018/2/layout/IconVerticalSolidList"/>
    <dgm:cxn modelId="{5BBD029C-260B-4784-9AC8-6FC4D7B2DC4F}" type="presParOf" srcId="{CE36AFA4-4127-4B28-9812-736EE61377AC}" destId="{92ADB5B1-F1D8-4AE3-97E7-9A6753510D5A}" srcOrd="2" destOrd="0" presId="urn:microsoft.com/office/officeart/2018/2/layout/IconVerticalSolidList"/>
    <dgm:cxn modelId="{2EFAA300-87EB-44D3-9DC7-FA0B8AE044BD}" type="presParOf" srcId="{CE36AFA4-4127-4B28-9812-736EE61377AC}" destId="{F838B858-AE7E-4895-B6A0-567570156F0A}" srcOrd="3" destOrd="0" presId="urn:microsoft.com/office/officeart/2018/2/layout/IconVerticalSolidList"/>
    <dgm:cxn modelId="{5945828A-866A-453B-8F52-1723A0898983}" type="presParOf" srcId="{AAE1A648-B9E7-4239-A53C-F571C82F49CC}" destId="{A2563F79-13A7-4256-9568-C84A28EB05F6}" srcOrd="7" destOrd="0" presId="urn:microsoft.com/office/officeart/2018/2/layout/IconVerticalSolidList"/>
    <dgm:cxn modelId="{B489FF76-8F61-4B8E-AE19-3013964D23C0}" type="presParOf" srcId="{AAE1A648-B9E7-4239-A53C-F571C82F49CC}" destId="{5FAB76E1-6B95-4CBC-BFED-A3DBBAFB6F94}" srcOrd="8" destOrd="0" presId="urn:microsoft.com/office/officeart/2018/2/layout/IconVerticalSolidList"/>
    <dgm:cxn modelId="{747C0BCD-20A8-49FE-890C-F0C37A53E1FB}" type="presParOf" srcId="{5FAB76E1-6B95-4CBC-BFED-A3DBBAFB6F94}" destId="{8824CB5B-2AF5-443E-8C62-9C5FF2709AC3}" srcOrd="0" destOrd="0" presId="urn:microsoft.com/office/officeart/2018/2/layout/IconVerticalSolidList"/>
    <dgm:cxn modelId="{8DF7D4EE-72DE-46D8-94C4-6F45142D4017}" type="presParOf" srcId="{5FAB76E1-6B95-4CBC-BFED-A3DBBAFB6F94}" destId="{6914A4A1-2AEC-4446-8788-8D552CB73FB1}" srcOrd="1" destOrd="0" presId="urn:microsoft.com/office/officeart/2018/2/layout/IconVerticalSolidList"/>
    <dgm:cxn modelId="{5A334631-9A18-4D36-A04D-7D605F7743A5}" type="presParOf" srcId="{5FAB76E1-6B95-4CBC-BFED-A3DBBAFB6F94}" destId="{2711B4AF-1D06-4217-BFE9-D5C540C3B414}" srcOrd="2" destOrd="0" presId="urn:microsoft.com/office/officeart/2018/2/layout/IconVerticalSolidList"/>
    <dgm:cxn modelId="{30AEEBC5-C8DE-4A9A-9D83-A8B29CEEB17D}" type="presParOf" srcId="{5FAB76E1-6B95-4CBC-BFED-A3DBBAFB6F94}" destId="{F56D0D91-6C69-45D5-98BB-097CB7FCD3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88AF0-8A47-43DE-B57E-850793DFE3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CB48AF6-845C-4200-83CD-2999AABA48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Chemical Analysis of soil is performed.</a:t>
          </a:r>
        </a:p>
      </dgm:t>
    </dgm:pt>
    <dgm:pt modelId="{D3F3777A-05F0-470D-A038-765BCABFB311}" type="parTrans" cxnId="{F9B0372C-807B-4C64-9C09-18B36AB292E0}">
      <dgm:prSet/>
      <dgm:spPr/>
      <dgm:t>
        <a:bodyPr/>
        <a:lstStyle/>
        <a:p>
          <a:endParaRPr lang="en-US"/>
        </a:p>
      </dgm:t>
    </dgm:pt>
    <dgm:pt modelId="{C671E70C-62D9-4CEF-8FED-72BC8D25E0D7}" type="sibTrans" cxnId="{F9B0372C-807B-4C64-9C09-18B36AB292E0}">
      <dgm:prSet/>
      <dgm:spPr/>
      <dgm:t>
        <a:bodyPr/>
        <a:lstStyle/>
        <a:p>
          <a:endParaRPr lang="en-US"/>
        </a:p>
      </dgm:t>
    </dgm:pt>
    <dgm:pt modelId="{E58D1754-0722-43EB-9ACD-118662FD93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 are passed to a model for prediction.</a:t>
          </a:r>
        </a:p>
      </dgm:t>
    </dgm:pt>
    <dgm:pt modelId="{FFB9BE40-EBEA-4274-96E1-53B3327549E3}" type="parTrans" cxnId="{266F570F-C115-42DB-945D-56F821ECDFAD}">
      <dgm:prSet/>
      <dgm:spPr/>
      <dgm:t>
        <a:bodyPr/>
        <a:lstStyle/>
        <a:p>
          <a:endParaRPr lang="en-US"/>
        </a:p>
      </dgm:t>
    </dgm:pt>
    <dgm:pt modelId="{AB940765-71E0-42FD-AF2F-A408756CB7DB}" type="sibTrans" cxnId="{266F570F-C115-42DB-945D-56F821ECDFAD}">
      <dgm:prSet/>
      <dgm:spPr/>
      <dgm:t>
        <a:bodyPr/>
        <a:lstStyle/>
        <a:p>
          <a:endParaRPr lang="en-US"/>
        </a:p>
      </dgm:t>
    </dgm:pt>
    <dgm:pt modelId="{F527D466-02E0-4123-B332-D595DECEFA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provides the suitable crop for the soil type.</a:t>
          </a:r>
        </a:p>
      </dgm:t>
    </dgm:pt>
    <dgm:pt modelId="{774CE1A7-4ECC-460F-B242-33E7B93A0605}" type="parTrans" cxnId="{67E474C0-77A8-4A9B-8971-074B468D0C79}">
      <dgm:prSet/>
      <dgm:spPr/>
      <dgm:t>
        <a:bodyPr/>
        <a:lstStyle/>
        <a:p>
          <a:endParaRPr lang="en-US"/>
        </a:p>
      </dgm:t>
    </dgm:pt>
    <dgm:pt modelId="{974B5C96-B184-4471-B109-00FD744256B6}" type="sibTrans" cxnId="{67E474C0-77A8-4A9B-8971-074B468D0C79}">
      <dgm:prSet/>
      <dgm:spPr/>
      <dgm:t>
        <a:bodyPr/>
        <a:lstStyle/>
        <a:p>
          <a:endParaRPr lang="en-US"/>
        </a:p>
      </dgm:t>
    </dgm:pt>
    <dgm:pt modelId="{55D54BB6-2BD0-45E7-8728-A616DA90D9FD}" type="pres">
      <dgm:prSet presAssocID="{26888AF0-8A47-43DE-B57E-850793DFE3B7}" presName="root" presStyleCnt="0">
        <dgm:presLayoutVars>
          <dgm:dir/>
          <dgm:resizeHandles val="exact"/>
        </dgm:presLayoutVars>
      </dgm:prSet>
      <dgm:spPr/>
    </dgm:pt>
    <dgm:pt modelId="{C1CCA8E0-019F-496B-914A-65AB9FDE6FA3}" type="pres">
      <dgm:prSet presAssocID="{ECB48AF6-845C-4200-83CD-2999AABA481A}" presName="compNode" presStyleCnt="0"/>
      <dgm:spPr/>
    </dgm:pt>
    <dgm:pt modelId="{99CDB201-63D3-452D-A09B-355A3149E3F1}" type="pres">
      <dgm:prSet presAssocID="{ECB48AF6-845C-4200-83CD-2999AABA481A}" presName="iconBgRect" presStyleLbl="bgShp" presStyleIdx="0" presStyleCnt="3"/>
      <dgm:spPr>
        <a:solidFill>
          <a:schemeClr val="bg2"/>
        </a:solidFill>
      </dgm:spPr>
    </dgm:pt>
    <dgm:pt modelId="{B27B5E34-FE3F-48DF-9927-1693641ED1FF}" type="pres">
      <dgm:prSet presAssocID="{ECB48AF6-845C-4200-83CD-2999AABA48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0C4C5CF7-68A2-481E-BBB0-218133AC1EF6}" type="pres">
      <dgm:prSet presAssocID="{ECB48AF6-845C-4200-83CD-2999AABA481A}" presName="spaceRect" presStyleCnt="0"/>
      <dgm:spPr/>
    </dgm:pt>
    <dgm:pt modelId="{01E24F46-49F8-4EA9-9D30-4999758D1909}" type="pres">
      <dgm:prSet presAssocID="{ECB48AF6-845C-4200-83CD-2999AABA481A}" presName="textRect" presStyleLbl="revTx" presStyleIdx="0" presStyleCnt="3">
        <dgm:presLayoutVars>
          <dgm:chMax val="1"/>
          <dgm:chPref val="1"/>
        </dgm:presLayoutVars>
      </dgm:prSet>
      <dgm:spPr/>
    </dgm:pt>
    <dgm:pt modelId="{F2D42FF9-5BB8-4947-81CA-F50FDA332DE1}" type="pres">
      <dgm:prSet presAssocID="{C671E70C-62D9-4CEF-8FED-72BC8D25E0D7}" presName="sibTrans" presStyleCnt="0"/>
      <dgm:spPr/>
    </dgm:pt>
    <dgm:pt modelId="{305BCC8F-2EF3-44DB-9573-DF8D911E1D35}" type="pres">
      <dgm:prSet presAssocID="{E58D1754-0722-43EB-9ACD-118662FD9326}" presName="compNode" presStyleCnt="0"/>
      <dgm:spPr/>
    </dgm:pt>
    <dgm:pt modelId="{B04FE4D7-1613-406A-A00E-D1724A05C52E}" type="pres">
      <dgm:prSet presAssocID="{E58D1754-0722-43EB-9ACD-118662FD9326}" presName="iconBgRect" presStyleLbl="bgShp" presStyleIdx="1" presStyleCnt="3"/>
      <dgm:spPr>
        <a:solidFill>
          <a:schemeClr val="bg2"/>
        </a:solidFill>
      </dgm:spPr>
    </dgm:pt>
    <dgm:pt modelId="{7F98849E-E095-4907-98F8-932FC1E08037}" type="pres">
      <dgm:prSet presAssocID="{E58D1754-0722-43EB-9ACD-118662FD93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68D26A6-B379-4F66-AFE7-2572B8F71F4A}" type="pres">
      <dgm:prSet presAssocID="{E58D1754-0722-43EB-9ACD-118662FD9326}" presName="spaceRect" presStyleCnt="0"/>
      <dgm:spPr/>
    </dgm:pt>
    <dgm:pt modelId="{863C807E-D82A-4DA1-AB27-9E45F4196634}" type="pres">
      <dgm:prSet presAssocID="{E58D1754-0722-43EB-9ACD-118662FD9326}" presName="textRect" presStyleLbl="revTx" presStyleIdx="1" presStyleCnt="3">
        <dgm:presLayoutVars>
          <dgm:chMax val="1"/>
          <dgm:chPref val="1"/>
        </dgm:presLayoutVars>
      </dgm:prSet>
      <dgm:spPr/>
    </dgm:pt>
    <dgm:pt modelId="{86C918ED-163E-4FDE-B0A2-4C6D9F61BEDC}" type="pres">
      <dgm:prSet presAssocID="{AB940765-71E0-42FD-AF2F-A408756CB7DB}" presName="sibTrans" presStyleCnt="0"/>
      <dgm:spPr/>
    </dgm:pt>
    <dgm:pt modelId="{1D0504CF-BB7D-42E2-8511-1DDABBE54629}" type="pres">
      <dgm:prSet presAssocID="{F527D466-02E0-4123-B332-D595DECEFA7A}" presName="compNode" presStyleCnt="0"/>
      <dgm:spPr/>
    </dgm:pt>
    <dgm:pt modelId="{ABDB96F8-F172-4AF7-B04A-F971E59ED131}" type="pres">
      <dgm:prSet presAssocID="{F527D466-02E0-4123-B332-D595DECEFA7A}" presName="iconBgRect" presStyleLbl="bgShp" presStyleIdx="2" presStyleCnt="3"/>
      <dgm:spPr>
        <a:solidFill>
          <a:schemeClr val="bg2"/>
        </a:solidFill>
      </dgm:spPr>
    </dgm:pt>
    <dgm:pt modelId="{91A09F64-9C16-4771-8624-2149E2361A34}" type="pres">
      <dgm:prSet presAssocID="{F527D466-02E0-4123-B332-D595DECEFA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CA9AFF89-8526-4D97-B862-234847EC35CD}" type="pres">
      <dgm:prSet presAssocID="{F527D466-02E0-4123-B332-D595DECEFA7A}" presName="spaceRect" presStyleCnt="0"/>
      <dgm:spPr/>
    </dgm:pt>
    <dgm:pt modelId="{9A15D83B-80CF-4905-8133-4A64D3C5F983}" type="pres">
      <dgm:prSet presAssocID="{F527D466-02E0-4123-B332-D595DECEFA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6F570F-C115-42DB-945D-56F821ECDFAD}" srcId="{26888AF0-8A47-43DE-B57E-850793DFE3B7}" destId="{E58D1754-0722-43EB-9ACD-118662FD9326}" srcOrd="1" destOrd="0" parTransId="{FFB9BE40-EBEA-4274-96E1-53B3327549E3}" sibTransId="{AB940765-71E0-42FD-AF2F-A408756CB7DB}"/>
    <dgm:cxn modelId="{F9B0372C-807B-4C64-9C09-18B36AB292E0}" srcId="{26888AF0-8A47-43DE-B57E-850793DFE3B7}" destId="{ECB48AF6-845C-4200-83CD-2999AABA481A}" srcOrd="0" destOrd="0" parTransId="{D3F3777A-05F0-470D-A038-765BCABFB311}" sibTransId="{C671E70C-62D9-4CEF-8FED-72BC8D25E0D7}"/>
    <dgm:cxn modelId="{BAA2732F-1BB8-47F4-A5AF-1AC69FDDF886}" type="presOf" srcId="{26888AF0-8A47-43DE-B57E-850793DFE3B7}" destId="{55D54BB6-2BD0-45E7-8728-A616DA90D9FD}" srcOrd="0" destOrd="0" presId="urn:microsoft.com/office/officeart/2018/5/layout/IconCircleLabelList"/>
    <dgm:cxn modelId="{A8101544-001C-4978-968D-57D6600D1CE2}" type="presOf" srcId="{E58D1754-0722-43EB-9ACD-118662FD9326}" destId="{863C807E-D82A-4DA1-AB27-9E45F4196634}" srcOrd="0" destOrd="0" presId="urn:microsoft.com/office/officeart/2018/5/layout/IconCircleLabelList"/>
    <dgm:cxn modelId="{79E95F8F-40BF-4302-A605-0B8D66F3141C}" type="presOf" srcId="{F527D466-02E0-4123-B332-D595DECEFA7A}" destId="{9A15D83B-80CF-4905-8133-4A64D3C5F983}" srcOrd="0" destOrd="0" presId="urn:microsoft.com/office/officeart/2018/5/layout/IconCircleLabelList"/>
    <dgm:cxn modelId="{E1D7DD92-C1AE-423F-AE2E-42D82F88CC44}" type="presOf" srcId="{ECB48AF6-845C-4200-83CD-2999AABA481A}" destId="{01E24F46-49F8-4EA9-9D30-4999758D1909}" srcOrd="0" destOrd="0" presId="urn:microsoft.com/office/officeart/2018/5/layout/IconCircleLabelList"/>
    <dgm:cxn modelId="{67E474C0-77A8-4A9B-8971-074B468D0C79}" srcId="{26888AF0-8A47-43DE-B57E-850793DFE3B7}" destId="{F527D466-02E0-4123-B332-D595DECEFA7A}" srcOrd="2" destOrd="0" parTransId="{774CE1A7-4ECC-460F-B242-33E7B93A0605}" sibTransId="{974B5C96-B184-4471-B109-00FD744256B6}"/>
    <dgm:cxn modelId="{1DA48ECC-E5FF-4021-B164-F5382C2C4285}" type="presParOf" srcId="{55D54BB6-2BD0-45E7-8728-A616DA90D9FD}" destId="{C1CCA8E0-019F-496B-914A-65AB9FDE6FA3}" srcOrd="0" destOrd="0" presId="urn:microsoft.com/office/officeart/2018/5/layout/IconCircleLabelList"/>
    <dgm:cxn modelId="{F8D8A111-A035-436A-8A87-6D50A7B3B9C4}" type="presParOf" srcId="{C1CCA8E0-019F-496B-914A-65AB9FDE6FA3}" destId="{99CDB201-63D3-452D-A09B-355A3149E3F1}" srcOrd="0" destOrd="0" presId="urn:microsoft.com/office/officeart/2018/5/layout/IconCircleLabelList"/>
    <dgm:cxn modelId="{C83C0E67-CCFB-45FB-BDDE-A5184D7FC83E}" type="presParOf" srcId="{C1CCA8E0-019F-496B-914A-65AB9FDE6FA3}" destId="{B27B5E34-FE3F-48DF-9927-1693641ED1FF}" srcOrd="1" destOrd="0" presId="urn:microsoft.com/office/officeart/2018/5/layout/IconCircleLabelList"/>
    <dgm:cxn modelId="{E245B24F-8062-40DC-8803-839407CAC9D1}" type="presParOf" srcId="{C1CCA8E0-019F-496B-914A-65AB9FDE6FA3}" destId="{0C4C5CF7-68A2-481E-BBB0-218133AC1EF6}" srcOrd="2" destOrd="0" presId="urn:microsoft.com/office/officeart/2018/5/layout/IconCircleLabelList"/>
    <dgm:cxn modelId="{C0F3BD5A-C6C7-40F1-8C96-E34B73365DD4}" type="presParOf" srcId="{C1CCA8E0-019F-496B-914A-65AB9FDE6FA3}" destId="{01E24F46-49F8-4EA9-9D30-4999758D1909}" srcOrd="3" destOrd="0" presId="urn:microsoft.com/office/officeart/2018/5/layout/IconCircleLabelList"/>
    <dgm:cxn modelId="{CD8B42CC-FDF1-4790-8609-1E45141728AD}" type="presParOf" srcId="{55D54BB6-2BD0-45E7-8728-A616DA90D9FD}" destId="{F2D42FF9-5BB8-4947-81CA-F50FDA332DE1}" srcOrd="1" destOrd="0" presId="urn:microsoft.com/office/officeart/2018/5/layout/IconCircleLabelList"/>
    <dgm:cxn modelId="{1A776820-0038-4B06-83A7-175F99D60CCC}" type="presParOf" srcId="{55D54BB6-2BD0-45E7-8728-A616DA90D9FD}" destId="{305BCC8F-2EF3-44DB-9573-DF8D911E1D35}" srcOrd="2" destOrd="0" presId="urn:microsoft.com/office/officeart/2018/5/layout/IconCircleLabelList"/>
    <dgm:cxn modelId="{AE349B81-7F9C-4EF0-A7A8-F748065E92EA}" type="presParOf" srcId="{305BCC8F-2EF3-44DB-9573-DF8D911E1D35}" destId="{B04FE4D7-1613-406A-A00E-D1724A05C52E}" srcOrd="0" destOrd="0" presId="urn:microsoft.com/office/officeart/2018/5/layout/IconCircleLabelList"/>
    <dgm:cxn modelId="{BA471944-27E9-458D-9BC9-4B759B9A4971}" type="presParOf" srcId="{305BCC8F-2EF3-44DB-9573-DF8D911E1D35}" destId="{7F98849E-E095-4907-98F8-932FC1E08037}" srcOrd="1" destOrd="0" presId="urn:microsoft.com/office/officeart/2018/5/layout/IconCircleLabelList"/>
    <dgm:cxn modelId="{C651739B-077F-4A6B-B315-FA7C06DB21E9}" type="presParOf" srcId="{305BCC8F-2EF3-44DB-9573-DF8D911E1D35}" destId="{B68D26A6-B379-4F66-AFE7-2572B8F71F4A}" srcOrd="2" destOrd="0" presId="urn:microsoft.com/office/officeart/2018/5/layout/IconCircleLabelList"/>
    <dgm:cxn modelId="{30F63BD3-79CC-46F4-ACDF-AE9B197E0995}" type="presParOf" srcId="{305BCC8F-2EF3-44DB-9573-DF8D911E1D35}" destId="{863C807E-D82A-4DA1-AB27-9E45F4196634}" srcOrd="3" destOrd="0" presId="urn:microsoft.com/office/officeart/2018/5/layout/IconCircleLabelList"/>
    <dgm:cxn modelId="{458934C4-E2E5-4300-A8DC-BD43E36B90DF}" type="presParOf" srcId="{55D54BB6-2BD0-45E7-8728-A616DA90D9FD}" destId="{86C918ED-163E-4FDE-B0A2-4C6D9F61BEDC}" srcOrd="3" destOrd="0" presId="urn:microsoft.com/office/officeart/2018/5/layout/IconCircleLabelList"/>
    <dgm:cxn modelId="{7D21E8F3-2E16-4021-BF37-15272D16B2C7}" type="presParOf" srcId="{55D54BB6-2BD0-45E7-8728-A616DA90D9FD}" destId="{1D0504CF-BB7D-42E2-8511-1DDABBE54629}" srcOrd="4" destOrd="0" presId="urn:microsoft.com/office/officeart/2018/5/layout/IconCircleLabelList"/>
    <dgm:cxn modelId="{507836E2-04BA-4860-8FE6-FA6E171F7089}" type="presParOf" srcId="{1D0504CF-BB7D-42E2-8511-1DDABBE54629}" destId="{ABDB96F8-F172-4AF7-B04A-F971E59ED131}" srcOrd="0" destOrd="0" presId="urn:microsoft.com/office/officeart/2018/5/layout/IconCircleLabelList"/>
    <dgm:cxn modelId="{6529646C-0944-4DF1-85F4-8FBFFE6FB657}" type="presParOf" srcId="{1D0504CF-BB7D-42E2-8511-1DDABBE54629}" destId="{91A09F64-9C16-4771-8624-2149E2361A34}" srcOrd="1" destOrd="0" presId="urn:microsoft.com/office/officeart/2018/5/layout/IconCircleLabelList"/>
    <dgm:cxn modelId="{C6F3B982-C6C8-482F-A168-7D8B91537D35}" type="presParOf" srcId="{1D0504CF-BB7D-42E2-8511-1DDABBE54629}" destId="{CA9AFF89-8526-4D97-B862-234847EC35CD}" srcOrd="2" destOrd="0" presId="urn:microsoft.com/office/officeart/2018/5/layout/IconCircleLabelList"/>
    <dgm:cxn modelId="{5702B539-4840-4A3B-B7EE-7874BA4C0F67}" type="presParOf" srcId="{1D0504CF-BB7D-42E2-8511-1DDABBE54629}" destId="{9A15D83B-80CF-4905-8133-4A64D3C5F9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16936A-25AE-4513-8EF9-98F1657072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9395DE-1B52-4FA6-974D-BA9F066B9C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Heavy architecture.</a:t>
          </a:r>
        </a:p>
      </dgm:t>
    </dgm:pt>
    <dgm:pt modelId="{404173E2-CBB0-4076-BFCF-E456D63A9EE8}" type="parTrans" cxnId="{EB98DD6A-8D5A-4E2E-8D9B-275D5220222B}">
      <dgm:prSet/>
      <dgm:spPr/>
      <dgm:t>
        <a:bodyPr/>
        <a:lstStyle/>
        <a:p>
          <a:endParaRPr lang="en-US"/>
        </a:p>
      </dgm:t>
    </dgm:pt>
    <dgm:pt modelId="{15A12E25-834E-4175-8648-D35618FC9717}" type="sibTrans" cxnId="{EB98DD6A-8D5A-4E2E-8D9B-275D5220222B}">
      <dgm:prSet/>
      <dgm:spPr/>
      <dgm:t>
        <a:bodyPr/>
        <a:lstStyle/>
        <a:p>
          <a:endParaRPr lang="en-US"/>
        </a:p>
      </dgm:t>
    </dgm:pt>
    <dgm:pt modelId="{21C73633-F44F-4B3D-B87F-40A70FF4D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Since temperature and humidity are not being considered, the predicted crops may be inaccurate.</a:t>
          </a:r>
        </a:p>
      </dgm:t>
    </dgm:pt>
    <dgm:pt modelId="{6CF32F3D-096C-4C68-804E-2CA8D1BDE094}" type="parTrans" cxnId="{1E15C63F-3AFB-43D8-A1B9-2799E33A6BC6}">
      <dgm:prSet/>
      <dgm:spPr/>
      <dgm:t>
        <a:bodyPr/>
        <a:lstStyle/>
        <a:p>
          <a:endParaRPr lang="en-US"/>
        </a:p>
      </dgm:t>
    </dgm:pt>
    <dgm:pt modelId="{C32292AB-7611-4434-A4AB-87850DD12432}" type="sibTrans" cxnId="{1E15C63F-3AFB-43D8-A1B9-2799E33A6BC6}">
      <dgm:prSet/>
      <dgm:spPr/>
      <dgm:t>
        <a:bodyPr/>
        <a:lstStyle/>
        <a:p>
          <a:endParaRPr lang="en-US"/>
        </a:p>
      </dgm:t>
    </dgm:pt>
    <dgm:pt modelId="{CECF5F67-9AB0-48DC-8552-535C1677E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LORA which is useful for long range transmission, but equipment is costly.</a:t>
          </a:r>
        </a:p>
      </dgm:t>
    </dgm:pt>
    <dgm:pt modelId="{739C53CC-8083-4E3E-93C7-C93435609D1F}" type="parTrans" cxnId="{3ED3F544-933C-4A6E-8742-8C06306F61FB}">
      <dgm:prSet/>
      <dgm:spPr/>
      <dgm:t>
        <a:bodyPr/>
        <a:lstStyle/>
        <a:p>
          <a:endParaRPr lang="en-US"/>
        </a:p>
      </dgm:t>
    </dgm:pt>
    <dgm:pt modelId="{A404E262-3264-421D-B513-78F6B519D287}" type="sibTrans" cxnId="{3ED3F544-933C-4A6E-8742-8C06306F61FB}">
      <dgm:prSet/>
      <dgm:spPr/>
      <dgm:t>
        <a:bodyPr/>
        <a:lstStyle/>
        <a:p>
          <a:endParaRPr lang="en-US"/>
        </a:p>
      </dgm:t>
    </dgm:pt>
    <dgm:pt modelId="{45CDC169-BFC3-4631-B8C5-5969F30CB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Farmers should have in depth knowledge for using this system.</a:t>
          </a:r>
        </a:p>
      </dgm:t>
    </dgm:pt>
    <dgm:pt modelId="{78E27DDE-06C4-41D5-959C-4827A9635477}" type="parTrans" cxnId="{94DD4F77-6786-4F36-A289-27725374F083}">
      <dgm:prSet/>
      <dgm:spPr/>
      <dgm:t>
        <a:bodyPr/>
        <a:lstStyle/>
        <a:p>
          <a:endParaRPr lang="en-US"/>
        </a:p>
      </dgm:t>
    </dgm:pt>
    <dgm:pt modelId="{7E481FD5-AE26-4332-9298-8FB8EDA4A395}" type="sibTrans" cxnId="{94DD4F77-6786-4F36-A289-27725374F083}">
      <dgm:prSet/>
      <dgm:spPr/>
      <dgm:t>
        <a:bodyPr/>
        <a:lstStyle/>
        <a:p>
          <a:endParaRPr lang="en-US"/>
        </a:p>
      </dgm:t>
    </dgm:pt>
    <dgm:pt modelId="{F1DAB78F-7D7E-414B-8674-E1FEB2E6D39E}" type="pres">
      <dgm:prSet presAssocID="{E316936A-25AE-4513-8EF9-98F1657072B1}" presName="root" presStyleCnt="0">
        <dgm:presLayoutVars>
          <dgm:dir/>
          <dgm:resizeHandles val="exact"/>
        </dgm:presLayoutVars>
      </dgm:prSet>
      <dgm:spPr/>
    </dgm:pt>
    <dgm:pt modelId="{CBFB0383-2CD9-4CA0-8A36-9048FD6E640F}" type="pres">
      <dgm:prSet presAssocID="{249395DE-1B52-4FA6-974D-BA9F066B9CD8}" presName="compNode" presStyleCnt="0"/>
      <dgm:spPr/>
    </dgm:pt>
    <dgm:pt modelId="{4F3228A9-B198-435C-8F85-9F7F87C0EA86}" type="pres">
      <dgm:prSet presAssocID="{249395DE-1B52-4FA6-974D-BA9F066B9CD8}" presName="bgRect" presStyleLbl="bgShp" presStyleIdx="0" presStyleCnt="4" custLinFactNeighborY="-1684"/>
      <dgm:spPr/>
    </dgm:pt>
    <dgm:pt modelId="{33B64604-FF9C-407B-ACDC-D1CF86F17D07}" type="pres">
      <dgm:prSet presAssocID="{249395DE-1B52-4FA6-974D-BA9F066B9C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250EC9C6-E2D3-4A3C-B0FC-F768E6AFE035}" type="pres">
      <dgm:prSet presAssocID="{249395DE-1B52-4FA6-974D-BA9F066B9CD8}" presName="spaceRect" presStyleCnt="0"/>
      <dgm:spPr/>
    </dgm:pt>
    <dgm:pt modelId="{ED4F45E5-709C-4EBD-B403-68645B0494E2}" type="pres">
      <dgm:prSet presAssocID="{249395DE-1B52-4FA6-974D-BA9F066B9CD8}" presName="parTx" presStyleLbl="revTx" presStyleIdx="0" presStyleCnt="4">
        <dgm:presLayoutVars>
          <dgm:chMax val="0"/>
          <dgm:chPref val="0"/>
        </dgm:presLayoutVars>
      </dgm:prSet>
      <dgm:spPr/>
    </dgm:pt>
    <dgm:pt modelId="{2CD807B2-415C-415B-9313-E709774D150B}" type="pres">
      <dgm:prSet presAssocID="{15A12E25-834E-4175-8648-D35618FC9717}" presName="sibTrans" presStyleCnt="0"/>
      <dgm:spPr/>
    </dgm:pt>
    <dgm:pt modelId="{9C8C9286-E8C3-4386-B8C1-3AF730AA8775}" type="pres">
      <dgm:prSet presAssocID="{21C73633-F44F-4B3D-B87F-40A70FF4DE35}" presName="compNode" presStyleCnt="0"/>
      <dgm:spPr/>
    </dgm:pt>
    <dgm:pt modelId="{2B85B1E7-6059-4D8A-9EBA-2A83D2788CFC}" type="pres">
      <dgm:prSet presAssocID="{21C73633-F44F-4B3D-B87F-40A70FF4DE35}" presName="bgRect" presStyleLbl="bgShp" presStyleIdx="1" presStyleCnt="4"/>
      <dgm:spPr/>
    </dgm:pt>
    <dgm:pt modelId="{C1DB8096-F7EA-4212-9D0A-BF46137F42B4}" type="pres">
      <dgm:prSet presAssocID="{21C73633-F44F-4B3D-B87F-40A70FF4DE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04245567-FC57-4E26-A69E-EC562B4E8547}" type="pres">
      <dgm:prSet presAssocID="{21C73633-F44F-4B3D-B87F-40A70FF4DE35}" presName="spaceRect" presStyleCnt="0"/>
      <dgm:spPr/>
    </dgm:pt>
    <dgm:pt modelId="{4DA279DF-BA03-4315-A508-D75A28A14DA2}" type="pres">
      <dgm:prSet presAssocID="{21C73633-F44F-4B3D-B87F-40A70FF4DE35}" presName="parTx" presStyleLbl="revTx" presStyleIdx="1" presStyleCnt="4">
        <dgm:presLayoutVars>
          <dgm:chMax val="0"/>
          <dgm:chPref val="0"/>
        </dgm:presLayoutVars>
      </dgm:prSet>
      <dgm:spPr/>
    </dgm:pt>
    <dgm:pt modelId="{9B770F38-23F8-4AA4-B318-E58E3A83C6AB}" type="pres">
      <dgm:prSet presAssocID="{C32292AB-7611-4434-A4AB-87850DD12432}" presName="sibTrans" presStyleCnt="0"/>
      <dgm:spPr/>
    </dgm:pt>
    <dgm:pt modelId="{D67D4806-BD18-46FE-8B88-F9D1C7D9CE3A}" type="pres">
      <dgm:prSet presAssocID="{CECF5F67-9AB0-48DC-8552-535C1677E2A7}" presName="compNode" presStyleCnt="0"/>
      <dgm:spPr/>
    </dgm:pt>
    <dgm:pt modelId="{909A0358-9DDC-4DF6-89AB-C430230AF870}" type="pres">
      <dgm:prSet presAssocID="{CECF5F67-9AB0-48DC-8552-535C1677E2A7}" presName="bgRect" presStyleLbl="bgShp" presStyleIdx="2" presStyleCnt="4"/>
      <dgm:spPr/>
    </dgm:pt>
    <dgm:pt modelId="{B21F18A6-FBE6-4F8D-9985-B38C809C2A18}" type="pres">
      <dgm:prSet presAssocID="{CECF5F67-9AB0-48DC-8552-535C1677E2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52B6644-2643-4776-A09B-87A6D79DF9E2}" type="pres">
      <dgm:prSet presAssocID="{CECF5F67-9AB0-48DC-8552-535C1677E2A7}" presName="spaceRect" presStyleCnt="0"/>
      <dgm:spPr/>
    </dgm:pt>
    <dgm:pt modelId="{85DA8E44-6C6F-4FAC-B5B6-A42B174ECBA5}" type="pres">
      <dgm:prSet presAssocID="{CECF5F67-9AB0-48DC-8552-535C1677E2A7}" presName="parTx" presStyleLbl="revTx" presStyleIdx="2" presStyleCnt="4">
        <dgm:presLayoutVars>
          <dgm:chMax val="0"/>
          <dgm:chPref val="0"/>
        </dgm:presLayoutVars>
      </dgm:prSet>
      <dgm:spPr/>
    </dgm:pt>
    <dgm:pt modelId="{71112EC2-ED2F-4E1B-9E0A-42FC2B9C5269}" type="pres">
      <dgm:prSet presAssocID="{A404E262-3264-421D-B513-78F6B519D287}" presName="sibTrans" presStyleCnt="0"/>
      <dgm:spPr/>
    </dgm:pt>
    <dgm:pt modelId="{9B957320-C948-4ED9-99FD-D508152AA180}" type="pres">
      <dgm:prSet presAssocID="{45CDC169-BFC3-4631-B8C5-5969F30CB33A}" presName="compNode" presStyleCnt="0"/>
      <dgm:spPr/>
    </dgm:pt>
    <dgm:pt modelId="{95EF1451-18A6-4589-ACCE-481716569BD7}" type="pres">
      <dgm:prSet presAssocID="{45CDC169-BFC3-4631-B8C5-5969F30CB33A}" presName="bgRect" presStyleLbl="bgShp" presStyleIdx="3" presStyleCnt="4"/>
      <dgm:spPr/>
    </dgm:pt>
    <dgm:pt modelId="{1BC30305-5D11-4290-ADF1-CE86C469C8CC}" type="pres">
      <dgm:prSet presAssocID="{45CDC169-BFC3-4631-B8C5-5969F30CB3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EE4D0A4C-DC27-42E0-9952-85CF54362C28}" type="pres">
      <dgm:prSet presAssocID="{45CDC169-BFC3-4631-B8C5-5969F30CB33A}" presName="spaceRect" presStyleCnt="0"/>
      <dgm:spPr/>
    </dgm:pt>
    <dgm:pt modelId="{7D9505E7-D736-44FC-B6A6-C024F9571D01}" type="pres">
      <dgm:prSet presAssocID="{45CDC169-BFC3-4631-B8C5-5969F30CB3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15C63F-3AFB-43D8-A1B9-2799E33A6BC6}" srcId="{E316936A-25AE-4513-8EF9-98F1657072B1}" destId="{21C73633-F44F-4B3D-B87F-40A70FF4DE35}" srcOrd="1" destOrd="0" parTransId="{6CF32F3D-096C-4C68-804E-2CA8D1BDE094}" sibTransId="{C32292AB-7611-4434-A4AB-87850DD12432}"/>
    <dgm:cxn modelId="{3ED3F544-933C-4A6E-8742-8C06306F61FB}" srcId="{E316936A-25AE-4513-8EF9-98F1657072B1}" destId="{CECF5F67-9AB0-48DC-8552-535C1677E2A7}" srcOrd="2" destOrd="0" parTransId="{739C53CC-8083-4E3E-93C7-C93435609D1F}" sibTransId="{A404E262-3264-421D-B513-78F6B519D287}"/>
    <dgm:cxn modelId="{EB98DD6A-8D5A-4E2E-8D9B-275D5220222B}" srcId="{E316936A-25AE-4513-8EF9-98F1657072B1}" destId="{249395DE-1B52-4FA6-974D-BA9F066B9CD8}" srcOrd="0" destOrd="0" parTransId="{404173E2-CBB0-4076-BFCF-E456D63A9EE8}" sibTransId="{15A12E25-834E-4175-8648-D35618FC9717}"/>
    <dgm:cxn modelId="{102B7B52-9B73-45BB-A965-AA3B7C836D6B}" type="presOf" srcId="{45CDC169-BFC3-4631-B8C5-5969F30CB33A}" destId="{7D9505E7-D736-44FC-B6A6-C024F9571D01}" srcOrd="0" destOrd="0" presId="urn:microsoft.com/office/officeart/2018/2/layout/IconVerticalSolidList"/>
    <dgm:cxn modelId="{1F744B54-D915-4547-AB21-E62EF8FF70EB}" type="presOf" srcId="{249395DE-1B52-4FA6-974D-BA9F066B9CD8}" destId="{ED4F45E5-709C-4EBD-B403-68645B0494E2}" srcOrd="0" destOrd="0" presId="urn:microsoft.com/office/officeart/2018/2/layout/IconVerticalSolidList"/>
    <dgm:cxn modelId="{94DD4F77-6786-4F36-A289-27725374F083}" srcId="{E316936A-25AE-4513-8EF9-98F1657072B1}" destId="{45CDC169-BFC3-4631-B8C5-5969F30CB33A}" srcOrd="3" destOrd="0" parTransId="{78E27DDE-06C4-41D5-959C-4827A9635477}" sibTransId="{7E481FD5-AE26-4332-9298-8FB8EDA4A395}"/>
    <dgm:cxn modelId="{CAFFF983-C73A-416F-8749-937C6E9FF0B1}" type="presOf" srcId="{E316936A-25AE-4513-8EF9-98F1657072B1}" destId="{F1DAB78F-7D7E-414B-8674-E1FEB2E6D39E}" srcOrd="0" destOrd="0" presId="urn:microsoft.com/office/officeart/2018/2/layout/IconVerticalSolidList"/>
    <dgm:cxn modelId="{14424F9A-F007-420E-BFE2-041B0E4C113E}" type="presOf" srcId="{21C73633-F44F-4B3D-B87F-40A70FF4DE35}" destId="{4DA279DF-BA03-4315-A508-D75A28A14DA2}" srcOrd="0" destOrd="0" presId="urn:microsoft.com/office/officeart/2018/2/layout/IconVerticalSolidList"/>
    <dgm:cxn modelId="{A1C265A0-EB19-4F1F-9015-576B9118A306}" type="presOf" srcId="{CECF5F67-9AB0-48DC-8552-535C1677E2A7}" destId="{85DA8E44-6C6F-4FAC-B5B6-A42B174ECBA5}" srcOrd="0" destOrd="0" presId="urn:microsoft.com/office/officeart/2018/2/layout/IconVerticalSolidList"/>
    <dgm:cxn modelId="{231B5B2B-0878-43B6-99A7-EFA133329334}" type="presParOf" srcId="{F1DAB78F-7D7E-414B-8674-E1FEB2E6D39E}" destId="{CBFB0383-2CD9-4CA0-8A36-9048FD6E640F}" srcOrd="0" destOrd="0" presId="urn:microsoft.com/office/officeart/2018/2/layout/IconVerticalSolidList"/>
    <dgm:cxn modelId="{5E478FCD-CD14-44C8-B351-CDD73EB78D0E}" type="presParOf" srcId="{CBFB0383-2CD9-4CA0-8A36-9048FD6E640F}" destId="{4F3228A9-B198-435C-8F85-9F7F87C0EA86}" srcOrd="0" destOrd="0" presId="urn:microsoft.com/office/officeart/2018/2/layout/IconVerticalSolidList"/>
    <dgm:cxn modelId="{53439AEB-8360-44D9-8A4D-D4D2A635AAE5}" type="presParOf" srcId="{CBFB0383-2CD9-4CA0-8A36-9048FD6E640F}" destId="{33B64604-FF9C-407B-ACDC-D1CF86F17D07}" srcOrd="1" destOrd="0" presId="urn:microsoft.com/office/officeart/2018/2/layout/IconVerticalSolidList"/>
    <dgm:cxn modelId="{790268A2-A010-4E2B-AEE3-21786C38AE90}" type="presParOf" srcId="{CBFB0383-2CD9-4CA0-8A36-9048FD6E640F}" destId="{250EC9C6-E2D3-4A3C-B0FC-F768E6AFE035}" srcOrd="2" destOrd="0" presId="urn:microsoft.com/office/officeart/2018/2/layout/IconVerticalSolidList"/>
    <dgm:cxn modelId="{8793B0B7-B49D-4D05-AF74-50E1F4FC2B4E}" type="presParOf" srcId="{CBFB0383-2CD9-4CA0-8A36-9048FD6E640F}" destId="{ED4F45E5-709C-4EBD-B403-68645B0494E2}" srcOrd="3" destOrd="0" presId="urn:microsoft.com/office/officeart/2018/2/layout/IconVerticalSolidList"/>
    <dgm:cxn modelId="{11A3DF8F-966C-45D0-8124-5DD15B801571}" type="presParOf" srcId="{F1DAB78F-7D7E-414B-8674-E1FEB2E6D39E}" destId="{2CD807B2-415C-415B-9313-E709774D150B}" srcOrd="1" destOrd="0" presId="urn:microsoft.com/office/officeart/2018/2/layout/IconVerticalSolidList"/>
    <dgm:cxn modelId="{0E322F6E-6519-4B97-BE31-F84FA7F87656}" type="presParOf" srcId="{F1DAB78F-7D7E-414B-8674-E1FEB2E6D39E}" destId="{9C8C9286-E8C3-4386-B8C1-3AF730AA8775}" srcOrd="2" destOrd="0" presId="urn:microsoft.com/office/officeart/2018/2/layout/IconVerticalSolidList"/>
    <dgm:cxn modelId="{144597F3-3100-4FD9-B91A-64AD253A609C}" type="presParOf" srcId="{9C8C9286-E8C3-4386-B8C1-3AF730AA8775}" destId="{2B85B1E7-6059-4D8A-9EBA-2A83D2788CFC}" srcOrd="0" destOrd="0" presId="urn:microsoft.com/office/officeart/2018/2/layout/IconVerticalSolidList"/>
    <dgm:cxn modelId="{D79D3B55-8548-42F9-B684-03EC1708A969}" type="presParOf" srcId="{9C8C9286-E8C3-4386-B8C1-3AF730AA8775}" destId="{C1DB8096-F7EA-4212-9D0A-BF46137F42B4}" srcOrd="1" destOrd="0" presId="urn:microsoft.com/office/officeart/2018/2/layout/IconVerticalSolidList"/>
    <dgm:cxn modelId="{A8157502-11BF-4676-AD81-D49DD2C92D1A}" type="presParOf" srcId="{9C8C9286-E8C3-4386-B8C1-3AF730AA8775}" destId="{04245567-FC57-4E26-A69E-EC562B4E8547}" srcOrd="2" destOrd="0" presId="urn:microsoft.com/office/officeart/2018/2/layout/IconVerticalSolidList"/>
    <dgm:cxn modelId="{0468C847-AE5D-495E-B014-A8F779D36B7F}" type="presParOf" srcId="{9C8C9286-E8C3-4386-B8C1-3AF730AA8775}" destId="{4DA279DF-BA03-4315-A508-D75A28A14DA2}" srcOrd="3" destOrd="0" presId="urn:microsoft.com/office/officeart/2018/2/layout/IconVerticalSolidList"/>
    <dgm:cxn modelId="{09591D51-B184-4743-9E97-4F38B179399B}" type="presParOf" srcId="{F1DAB78F-7D7E-414B-8674-E1FEB2E6D39E}" destId="{9B770F38-23F8-4AA4-B318-E58E3A83C6AB}" srcOrd="3" destOrd="0" presId="urn:microsoft.com/office/officeart/2018/2/layout/IconVerticalSolidList"/>
    <dgm:cxn modelId="{99337C32-1101-4561-A4DE-831B49896C3A}" type="presParOf" srcId="{F1DAB78F-7D7E-414B-8674-E1FEB2E6D39E}" destId="{D67D4806-BD18-46FE-8B88-F9D1C7D9CE3A}" srcOrd="4" destOrd="0" presId="urn:microsoft.com/office/officeart/2018/2/layout/IconVerticalSolidList"/>
    <dgm:cxn modelId="{7ACA80B0-A5C3-487F-A620-7C43D989A514}" type="presParOf" srcId="{D67D4806-BD18-46FE-8B88-F9D1C7D9CE3A}" destId="{909A0358-9DDC-4DF6-89AB-C430230AF870}" srcOrd="0" destOrd="0" presId="urn:microsoft.com/office/officeart/2018/2/layout/IconVerticalSolidList"/>
    <dgm:cxn modelId="{7D4385E3-6B4E-4A77-A63A-34D027762B40}" type="presParOf" srcId="{D67D4806-BD18-46FE-8B88-F9D1C7D9CE3A}" destId="{B21F18A6-FBE6-4F8D-9985-B38C809C2A18}" srcOrd="1" destOrd="0" presId="urn:microsoft.com/office/officeart/2018/2/layout/IconVerticalSolidList"/>
    <dgm:cxn modelId="{5C111028-3923-4967-A6FB-1F4A21531B77}" type="presParOf" srcId="{D67D4806-BD18-46FE-8B88-F9D1C7D9CE3A}" destId="{252B6644-2643-4776-A09B-87A6D79DF9E2}" srcOrd="2" destOrd="0" presId="urn:microsoft.com/office/officeart/2018/2/layout/IconVerticalSolidList"/>
    <dgm:cxn modelId="{03232D41-3C74-4B28-9641-A467D8A2F728}" type="presParOf" srcId="{D67D4806-BD18-46FE-8B88-F9D1C7D9CE3A}" destId="{85DA8E44-6C6F-4FAC-B5B6-A42B174ECBA5}" srcOrd="3" destOrd="0" presId="urn:microsoft.com/office/officeart/2018/2/layout/IconVerticalSolidList"/>
    <dgm:cxn modelId="{D4BE1914-511C-45E3-A585-9DD39C3FECF8}" type="presParOf" srcId="{F1DAB78F-7D7E-414B-8674-E1FEB2E6D39E}" destId="{71112EC2-ED2F-4E1B-9E0A-42FC2B9C5269}" srcOrd="5" destOrd="0" presId="urn:microsoft.com/office/officeart/2018/2/layout/IconVerticalSolidList"/>
    <dgm:cxn modelId="{A5D9D13F-B101-43A4-9564-A66D48F99819}" type="presParOf" srcId="{F1DAB78F-7D7E-414B-8674-E1FEB2E6D39E}" destId="{9B957320-C948-4ED9-99FD-D508152AA180}" srcOrd="6" destOrd="0" presId="urn:microsoft.com/office/officeart/2018/2/layout/IconVerticalSolidList"/>
    <dgm:cxn modelId="{6F33B926-B8B4-4209-93D0-F0168F9A6C9F}" type="presParOf" srcId="{9B957320-C948-4ED9-99FD-D508152AA180}" destId="{95EF1451-18A6-4589-ACCE-481716569BD7}" srcOrd="0" destOrd="0" presId="urn:microsoft.com/office/officeart/2018/2/layout/IconVerticalSolidList"/>
    <dgm:cxn modelId="{5F9C41A0-E432-4735-8AD1-64C009A9EB58}" type="presParOf" srcId="{9B957320-C948-4ED9-99FD-D508152AA180}" destId="{1BC30305-5D11-4290-ADF1-CE86C469C8CC}" srcOrd="1" destOrd="0" presId="urn:microsoft.com/office/officeart/2018/2/layout/IconVerticalSolidList"/>
    <dgm:cxn modelId="{CA633155-9AA7-43D9-992C-59AC0080764A}" type="presParOf" srcId="{9B957320-C948-4ED9-99FD-D508152AA180}" destId="{EE4D0A4C-DC27-42E0-9952-85CF54362C28}" srcOrd="2" destOrd="0" presId="urn:microsoft.com/office/officeart/2018/2/layout/IconVerticalSolidList"/>
    <dgm:cxn modelId="{7F2E9CB0-385B-404A-B208-E51327BD70CB}" type="presParOf" srcId="{9B957320-C948-4ED9-99FD-D508152AA180}" destId="{7D9505E7-D736-44FC-B6A6-C024F9571D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6EBFA7-3BB4-479E-8CA4-0301C8ECB1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B978DA51-80AF-49D2-8ACF-ECAD0097762A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300" b="0" i="1" dirty="0"/>
            <a:t>In this system, we place an Arduino board connected with the soil moisture sensor, DHT11 sensor and a Wi-Fi module.</a:t>
          </a:r>
        </a:p>
      </dgm:t>
    </dgm:pt>
    <dgm:pt modelId="{FD5015A8-1158-4EBD-9493-89CCEC8D855D}" type="parTrans" cxnId="{74FED1AB-D0D0-4F1C-8445-50FADE4D4AA8}">
      <dgm:prSet/>
      <dgm:spPr/>
      <dgm:t>
        <a:bodyPr/>
        <a:lstStyle/>
        <a:p>
          <a:pPr algn="ctr"/>
          <a:endParaRPr lang="en-US"/>
        </a:p>
      </dgm:t>
    </dgm:pt>
    <dgm:pt modelId="{61030AEF-185F-4B34-98AE-BB41D7043C7D}" type="sibTrans" cxnId="{74FED1AB-D0D0-4F1C-8445-50FADE4D4AA8}">
      <dgm:prSet/>
      <dgm:spPr/>
      <dgm:t>
        <a:bodyPr/>
        <a:lstStyle/>
        <a:p>
          <a:pPr algn="ctr"/>
          <a:endParaRPr lang="en-US"/>
        </a:p>
      </dgm:t>
    </dgm:pt>
    <dgm:pt modelId="{193EFE8D-742E-48EE-8254-31E7F1E9FAC9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b="0" i="1" dirty="0"/>
            <a:t>This setup is placed in the farm where the soil analysis is required.</a:t>
          </a:r>
        </a:p>
      </dgm:t>
    </dgm:pt>
    <dgm:pt modelId="{822CBDE9-4FF0-47EC-BFCF-A12777357BDE}" type="parTrans" cxnId="{21294201-8138-4034-83A5-C8D1F1640922}">
      <dgm:prSet/>
      <dgm:spPr/>
      <dgm:t>
        <a:bodyPr/>
        <a:lstStyle/>
        <a:p>
          <a:pPr algn="ctr"/>
          <a:endParaRPr lang="en-US"/>
        </a:p>
      </dgm:t>
    </dgm:pt>
    <dgm:pt modelId="{9DA6410A-8CF3-4B4C-B331-B20AE0EA7483}" type="sibTrans" cxnId="{21294201-8138-4034-83A5-C8D1F1640922}">
      <dgm:prSet/>
      <dgm:spPr/>
      <dgm:t>
        <a:bodyPr/>
        <a:lstStyle/>
        <a:p>
          <a:pPr algn="ctr"/>
          <a:endParaRPr lang="en-US"/>
        </a:p>
      </dgm:t>
    </dgm:pt>
    <dgm:pt modelId="{A640714B-F471-408F-86DF-C30B477BB2F1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b="0" i="1" dirty="0"/>
            <a:t>The Wi-Fi module is used to send the moisture, temperature and humidity data back to the local server.</a:t>
          </a:r>
        </a:p>
      </dgm:t>
    </dgm:pt>
    <dgm:pt modelId="{6B0816C8-3842-4F27-B58F-12066F856910}" type="parTrans" cxnId="{BF9EB81F-F0D8-4777-8740-CC6A90449B52}">
      <dgm:prSet/>
      <dgm:spPr/>
      <dgm:t>
        <a:bodyPr/>
        <a:lstStyle/>
        <a:p>
          <a:pPr algn="ctr"/>
          <a:endParaRPr lang="en-US"/>
        </a:p>
      </dgm:t>
    </dgm:pt>
    <dgm:pt modelId="{1444BD24-06BA-4437-8B19-B6392B170E8E}" type="sibTrans" cxnId="{BF9EB81F-F0D8-4777-8740-CC6A90449B52}">
      <dgm:prSet/>
      <dgm:spPr/>
      <dgm:t>
        <a:bodyPr/>
        <a:lstStyle/>
        <a:p>
          <a:pPr algn="ctr"/>
          <a:endParaRPr lang="en-US"/>
        </a:p>
      </dgm:t>
    </dgm:pt>
    <dgm:pt modelId="{47404FB5-CA3B-401E-A058-BD947132A6C9}" type="pres">
      <dgm:prSet presAssocID="{BF6EBFA7-3BB4-479E-8CA4-0301C8ECB148}" presName="root" presStyleCnt="0">
        <dgm:presLayoutVars>
          <dgm:dir/>
          <dgm:resizeHandles val="exact"/>
        </dgm:presLayoutVars>
      </dgm:prSet>
      <dgm:spPr/>
    </dgm:pt>
    <dgm:pt modelId="{24CAE566-DBE7-4C63-973F-76E23FCEC423}" type="pres">
      <dgm:prSet presAssocID="{B978DA51-80AF-49D2-8ACF-ECAD0097762A}" presName="compNode" presStyleCnt="0"/>
      <dgm:spPr/>
    </dgm:pt>
    <dgm:pt modelId="{A218EF03-48BD-491A-8A6D-D1DA6F2C6DAF}" type="pres">
      <dgm:prSet presAssocID="{B978DA51-80AF-49D2-8ACF-ECAD0097762A}" presName="iconBgRect" presStyleLbl="bgShp" presStyleIdx="0" presStyleCnt="3"/>
      <dgm:spPr/>
    </dgm:pt>
    <dgm:pt modelId="{6DF1D766-3968-49DA-81E9-FD4194F874EF}" type="pres">
      <dgm:prSet presAssocID="{B978DA51-80AF-49D2-8ACF-ECAD009776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AF5C2E-C345-46ED-9BD7-98F9A32F308E}" type="pres">
      <dgm:prSet presAssocID="{B978DA51-80AF-49D2-8ACF-ECAD0097762A}" presName="spaceRect" presStyleCnt="0"/>
      <dgm:spPr/>
    </dgm:pt>
    <dgm:pt modelId="{868DC54F-D219-4F93-9CA8-5F92F1CFC54F}" type="pres">
      <dgm:prSet presAssocID="{B978DA51-80AF-49D2-8ACF-ECAD0097762A}" presName="textRect" presStyleLbl="revTx" presStyleIdx="0" presStyleCnt="3" custLinFactNeighborX="769" custLinFactNeighborY="-11289">
        <dgm:presLayoutVars>
          <dgm:chMax val="1"/>
          <dgm:chPref val="1"/>
        </dgm:presLayoutVars>
      </dgm:prSet>
      <dgm:spPr/>
    </dgm:pt>
    <dgm:pt modelId="{1D35C7CE-63EE-4B6D-B06E-6776E09C7C1A}" type="pres">
      <dgm:prSet presAssocID="{61030AEF-185F-4B34-98AE-BB41D7043C7D}" presName="sibTrans" presStyleCnt="0"/>
      <dgm:spPr/>
    </dgm:pt>
    <dgm:pt modelId="{9DB93DC2-1D50-4468-8122-F3A47106E3F8}" type="pres">
      <dgm:prSet presAssocID="{193EFE8D-742E-48EE-8254-31E7F1E9FAC9}" presName="compNode" presStyleCnt="0"/>
      <dgm:spPr/>
    </dgm:pt>
    <dgm:pt modelId="{8FA738A6-2D28-4057-B400-A16EC7A2F233}" type="pres">
      <dgm:prSet presAssocID="{193EFE8D-742E-48EE-8254-31E7F1E9FAC9}" presName="iconBgRect" presStyleLbl="bgShp" presStyleIdx="1" presStyleCnt="3"/>
      <dgm:spPr/>
    </dgm:pt>
    <dgm:pt modelId="{2C9EF2ED-095E-46C3-9CFF-730EB63AF086}" type="pres">
      <dgm:prSet presAssocID="{193EFE8D-742E-48EE-8254-31E7F1E9FA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 With Roots with solid fill"/>
        </a:ext>
      </dgm:extLst>
    </dgm:pt>
    <dgm:pt modelId="{B7E49B6C-C1F3-4B74-B094-A259C1BD9245}" type="pres">
      <dgm:prSet presAssocID="{193EFE8D-742E-48EE-8254-31E7F1E9FAC9}" presName="spaceRect" presStyleCnt="0"/>
      <dgm:spPr/>
    </dgm:pt>
    <dgm:pt modelId="{C89384AB-A524-40B1-9076-759F3B4543A7}" type="pres">
      <dgm:prSet presAssocID="{193EFE8D-742E-48EE-8254-31E7F1E9FAC9}" presName="textRect" presStyleLbl="revTx" presStyleIdx="1" presStyleCnt="3" custLinFactNeighborX="-769" custLinFactNeighborY="-10035">
        <dgm:presLayoutVars>
          <dgm:chMax val="1"/>
          <dgm:chPref val="1"/>
        </dgm:presLayoutVars>
      </dgm:prSet>
      <dgm:spPr/>
    </dgm:pt>
    <dgm:pt modelId="{E42A5925-E8C0-4274-94BA-F15AC134C277}" type="pres">
      <dgm:prSet presAssocID="{9DA6410A-8CF3-4B4C-B331-B20AE0EA7483}" presName="sibTrans" presStyleCnt="0"/>
      <dgm:spPr/>
    </dgm:pt>
    <dgm:pt modelId="{69ACC4F3-85E4-4EB3-96DA-C3FB9C50BE60}" type="pres">
      <dgm:prSet presAssocID="{A640714B-F471-408F-86DF-C30B477BB2F1}" presName="compNode" presStyleCnt="0"/>
      <dgm:spPr/>
    </dgm:pt>
    <dgm:pt modelId="{A917735F-1388-4811-B2CA-8BA69F118B36}" type="pres">
      <dgm:prSet presAssocID="{A640714B-F471-408F-86DF-C30B477BB2F1}" presName="iconBgRect" presStyleLbl="bgShp" presStyleIdx="2" presStyleCnt="3"/>
      <dgm:spPr/>
    </dgm:pt>
    <dgm:pt modelId="{D278E243-15A5-4861-8A6F-84772EA61BDA}" type="pres">
      <dgm:prSet presAssocID="{A640714B-F471-408F-86DF-C30B477BB2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A166C541-EB03-477B-816F-CAB78AB53ED1}" type="pres">
      <dgm:prSet presAssocID="{A640714B-F471-408F-86DF-C30B477BB2F1}" presName="spaceRect" presStyleCnt="0"/>
      <dgm:spPr/>
    </dgm:pt>
    <dgm:pt modelId="{FD1184C1-FDAE-4585-965F-D2F228B51DFB}" type="pres">
      <dgm:prSet presAssocID="{A640714B-F471-408F-86DF-C30B477BB2F1}" presName="textRect" presStyleLbl="revTx" presStyleIdx="2" presStyleCnt="3" custLinFactNeighborX="1537" custLinFactNeighborY="-28122">
        <dgm:presLayoutVars>
          <dgm:chMax val="1"/>
          <dgm:chPref val="1"/>
        </dgm:presLayoutVars>
      </dgm:prSet>
      <dgm:spPr/>
    </dgm:pt>
  </dgm:ptLst>
  <dgm:cxnLst>
    <dgm:cxn modelId="{21294201-8138-4034-83A5-C8D1F1640922}" srcId="{BF6EBFA7-3BB4-479E-8CA4-0301C8ECB148}" destId="{193EFE8D-742E-48EE-8254-31E7F1E9FAC9}" srcOrd="1" destOrd="0" parTransId="{822CBDE9-4FF0-47EC-BFCF-A12777357BDE}" sibTransId="{9DA6410A-8CF3-4B4C-B331-B20AE0EA7483}"/>
    <dgm:cxn modelId="{BF9EB81F-F0D8-4777-8740-CC6A90449B52}" srcId="{BF6EBFA7-3BB4-479E-8CA4-0301C8ECB148}" destId="{A640714B-F471-408F-86DF-C30B477BB2F1}" srcOrd="2" destOrd="0" parTransId="{6B0816C8-3842-4F27-B58F-12066F856910}" sibTransId="{1444BD24-06BA-4437-8B19-B6392B170E8E}"/>
    <dgm:cxn modelId="{9B688079-0A4B-4C7D-875F-6F4E663B7E91}" type="presOf" srcId="{A640714B-F471-408F-86DF-C30B477BB2F1}" destId="{FD1184C1-FDAE-4585-965F-D2F228B51DFB}" srcOrd="0" destOrd="0" presId="urn:microsoft.com/office/officeart/2018/5/layout/IconCircleLabelList"/>
    <dgm:cxn modelId="{0D337F97-C414-42ED-AAF6-4FB6E5FCA6D4}" type="presOf" srcId="{BF6EBFA7-3BB4-479E-8CA4-0301C8ECB148}" destId="{47404FB5-CA3B-401E-A058-BD947132A6C9}" srcOrd="0" destOrd="0" presId="urn:microsoft.com/office/officeart/2018/5/layout/IconCircleLabelList"/>
    <dgm:cxn modelId="{31124BA0-5884-4713-BC17-CFE5DE249F93}" type="presOf" srcId="{193EFE8D-742E-48EE-8254-31E7F1E9FAC9}" destId="{C89384AB-A524-40B1-9076-759F3B4543A7}" srcOrd="0" destOrd="0" presId="urn:microsoft.com/office/officeart/2018/5/layout/IconCircleLabelList"/>
    <dgm:cxn modelId="{74FED1AB-D0D0-4F1C-8445-50FADE4D4AA8}" srcId="{BF6EBFA7-3BB4-479E-8CA4-0301C8ECB148}" destId="{B978DA51-80AF-49D2-8ACF-ECAD0097762A}" srcOrd="0" destOrd="0" parTransId="{FD5015A8-1158-4EBD-9493-89CCEC8D855D}" sibTransId="{61030AEF-185F-4B34-98AE-BB41D7043C7D}"/>
    <dgm:cxn modelId="{D4EA95F1-FD09-4A02-9DEE-8BE108DC3D70}" type="presOf" srcId="{B978DA51-80AF-49D2-8ACF-ECAD0097762A}" destId="{868DC54F-D219-4F93-9CA8-5F92F1CFC54F}" srcOrd="0" destOrd="0" presId="urn:microsoft.com/office/officeart/2018/5/layout/IconCircleLabelList"/>
    <dgm:cxn modelId="{FF4814E3-AFB6-4924-AC4A-1A5569481504}" type="presParOf" srcId="{47404FB5-CA3B-401E-A058-BD947132A6C9}" destId="{24CAE566-DBE7-4C63-973F-76E23FCEC423}" srcOrd="0" destOrd="0" presId="urn:microsoft.com/office/officeart/2018/5/layout/IconCircleLabelList"/>
    <dgm:cxn modelId="{DAB879D0-4F81-456F-9F56-E4013938DB49}" type="presParOf" srcId="{24CAE566-DBE7-4C63-973F-76E23FCEC423}" destId="{A218EF03-48BD-491A-8A6D-D1DA6F2C6DAF}" srcOrd="0" destOrd="0" presId="urn:microsoft.com/office/officeart/2018/5/layout/IconCircleLabelList"/>
    <dgm:cxn modelId="{916F05F4-740E-4B58-B416-115AE37F636A}" type="presParOf" srcId="{24CAE566-DBE7-4C63-973F-76E23FCEC423}" destId="{6DF1D766-3968-49DA-81E9-FD4194F874EF}" srcOrd="1" destOrd="0" presId="urn:microsoft.com/office/officeart/2018/5/layout/IconCircleLabelList"/>
    <dgm:cxn modelId="{6D826653-316C-4861-A118-7205BF078ACA}" type="presParOf" srcId="{24CAE566-DBE7-4C63-973F-76E23FCEC423}" destId="{F4AF5C2E-C345-46ED-9BD7-98F9A32F308E}" srcOrd="2" destOrd="0" presId="urn:microsoft.com/office/officeart/2018/5/layout/IconCircleLabelList"/>
    <dgm:cxn modelId="{D2FE3389-8C30-46CB-A7C4-0D7B0B43ABD1}" type="presParOf" srcId="{24CAE566-DBE7-4C63-973F-76E23FCEC423}" destId="{868DC54F-D219-4F93-9CA8-5F92F1CFC54F}" srcOrd="3" destOrd="0" presId="urn:microsoft.com/office/officeart/2018/5/layout/IconCircleLabelList"/>
    <dgm:cxn modelId="{8A99C651-F455-419F-9E75-02E14332BAC4}" type="presParOf" srcId="{47404FB5-CA3B-401E-A058-BD947132A6C9}" destId="{1D35C7CE-63EE-4B6D-B06E-6776E09C7C1A}" srcOrd="1" destOrd="0" presId="urn:microsoft.com/office/officeart/2018/5/layout/IconCircleLabelList"/>
    <dgm:cxn modelId="{68C4727C-896C-4DC3-B433-481FD65B917E}" type="presParOf" srcId="{47404FB5-CA3B-401E-A058-BD947132A6C9}" destId="{9DB93DC2-1D50-4468-8122-F3A47106E3F8}" srcOrd="2" destOrd="0" presId="urn:microsoft.com/office/officeart/2018/5/layout/IconCircleLabelList"/>
    <dgm:cxn modelId="{5F63DE3D-CBD5-4BB6-85B2-E6618FB441C7}" type="presParOf" srcId="{9DB93DC2-1D50-4468-8122-F3A47106E3F8}" destId="{8FA738A6-2D28-4057-B400-A16EC7A2F233}" srcOrd="0" destOrd="0" presId="urn:microsoft.com/office/officeart/2018/5/layout/IconCircleLabelList"/>
    <dgm:cxn modelId="{783BCB06-2C2E-43DF-B823-58DA82B94152}" type="presParOf" srcId="{9DB93DC2-1D50-4468-8122-F3A47106E3F8}" destId="{2C9EF2ED-095E-46C3-9CFF-730EB63AF086}" srcOrd="1" destOrd="0" presId="urn:microsoft.com/office/officeart/2018/5/layout/IconCircleLabelList"/>
    <dgm:cxn modelId="{6CB1816A-A27A-478F-8BBF-5CADC5E89414}" type="presParOf" srcId="{9DB93DC2-1D50-4468-8122-F3A47106E3F8}" destId="{B7E49B6C-C1F3-4B74-B094-A259C1BD9245}" srcOrd="2" destOrd="0" presId="urn:microsoft.com/office/officeart/2018/5/layout/IconCircleLabelList"/>
    <dgm:cxn modelId="{50A040BA-5059-4041-8C9F-66ACE2346EF7}" type="presParOf" srcId="{9DB93DC2-1D50-4468-8122-F3A47106E3F8}" destId="{C89384AB-A524-40B1-9076-759F3B4543A7}" srcOrd="3" destOrd="0" presId="urn:microsoft.com/office/officeart/2018/5/layout/IconCircleLabelList"/>
    <dgm:cxn modelId="{E00D835C-6031-4FE5-8C8C-8364421D3EB5}" type="presParOf" srcId="{47404FB5-CA3B-401E-A058-BD947132A6C9}" destId="{E42A5925-E8C0-4274-94BA-F15AC134C277}" srcOrd="3" destOrd="0" presId="urn:microsoft.com/office/officeart/2018/5/layout/IconCircleLabelList"/>
    <dgm:cxn modelId="{50A1932C-B52B-4EB4-8147-8E9C5DAB6DC8}" type="presParOf" srcId="{47404FB5-CA3B-401E-A058-BD947132A6C9}" destId="{69ACC4F3-85E4-4EB3-96DA-C3FB9C50BE60}" srcOrd="4" destOrd="0" presId="urn:microsoft.com/office/officeart/2018/5/layout/IconCircleLabelList"/>
    <dgm:cxn modelId="{CB66E364-6628-4C52-89AB-5D6B051317A1}" type="presParOf" srcId="{69ACC4F3-85E4-4EB3-96DA-C3FB9C50BE60}" destId="{A917735F-1388-4811-B2CA-8BA69F118B36}" srcOrd="0" destOrd="0" presId="urn:microsoft.com/office/officeart/2018/5/layout/IconCircleLabelList"/>
    <dgm:cxn modelId="{A09D3423-8D1E-44B7-B2EF-043D677B458F}" type="presParOf" srcId="{69ACC4F3-85E4-4EB3-96DA-C3FB9C50BE60}" destId="{D278E243-15A5-4861-8A6F-84772EA61BDA}" srcOrd="1" destOrd="0" presId="urn:microsoft.com/office/officeart/2018/5/layout/IconCircleLabelList"/>
    <dgm:cxn modelId="{CB5C9E7B-1BC7-4D67-B70B-1A4C647FA694}" type="presParOf" srcId="{69ACC4F3-85E4-4EB3-96DA-C3FB9C50BE60}" destId="{A166C541-EB03-477B-816F-CAB78AB53ED1}" srcOrd="2" destOrd="0" presId="urn:microsoft.com/office/officeart/2018/5/layout/IconCircleLabelList"/>
    <dgm:cxn modelId="{D7AE541C-9CFF-497B-91AD-03B67FE473F2}" type="presParOf" srcId="{69ACC4F3-85E4-4EB3-96DA-C3FB9C50BE60}" destId="{FD1184C1-FDAE-4585-965F-D2F228B51D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6EBFA7-3BB4-479E-8CA4-0301C8ECB1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B978DA51-80AF-49D2-8ACF-ECAD0097762A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300" i="1"/>
            <a:t>This data is accessed and is passed to a ML model which is created using KNN and regression algorithms.</a:t>
          </a:r>
          <a:endParaRPr lang="en-US" sz="1300" b="0" i="1"/>
        </a:p>
      </dgm:t>
    </dgm:pt>
    <dgm:pt modelId="{FD5015A8-1158-4EBD-9493-89CCEC8D855D}" type="parTrans" cxnId="{74FED1AB-D0D0-4F1C-8445-50FADE4D4AA8}">
      <dgm:prSet/>
      <dgm:spPr/>
      <dgm:t>
        <a:bodyPr/>
        <a:lstStyle/>
        <a:p>
          <a:pPr algn="ctr"/>
          <a:endParaRPr lang="en-US"/>
        </a:p>
      </dgm:t>
    </dgm:pt>
    <dgm:pt modelId="{61030AEF-185F-4B34-98AE-BB41D7043C7D}" type="sibTrans" cxnId="{74FED1AB-D0D0-4F1C-8445-50FADE4D4AA8}">
      <dgm:prSet/>
      <dgm:spPr/>
      <dgm:t>
        <a:bodyPr/>
        <a:lstStyle/>
        <a:p>
          <a:pPr algn="ctr"/>
          <a:endParaRPr lang="en-US"/>
        </a:p>
      </dgm:t>
    </dgm:pt>
    <dgm:pt modelId="{193EFE8D-742E-48EE-8254-31E7F1E9FAC9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300" i="1"/>
            <a:t>This is supervised leaning as we train the model using predefined dataset.</a:t>
          </a:r>
          <a:endParaRPr lang="en-US" sz="1300" b="0" i="1"/>
        </a:p>
      </dgm:t>
    </dgm:pt>
    <dgm:pt modelId="{822CBDE9-4FF0-47EC-BFCF-A12777357BDE}" type="parTrans" cxnId="{21294201-8138-4034-83A5-C8D1F1640922}">
      <dgm:prSet/>
      <dgm:spPr/>
      <dgm:t>
        <a:bodyPr/>
        <a:lstStyle/>
        <a:p>
          <a:pPr algn="ctr"/>
          <a:endParaRPr lang="en-US"/>
        </a:p>
      </dgm:t>
    </dgm:pt>
    <dgm:pt modelId="{9DA6410A-8CF3-4B4C-B331-B20AE0EA7483}" type="sibTrans" cxnId="{21294201-8138-4034-83A5-C8D1F1640922}">
      <dgm:prSet/>
      <dgm:spPr/>
      <dgm:t>
        <a:bodyPr/>
        <a:lstStyle/>
        <a:p>
          <a:pPr algn="ctr"/>
          <a:endParaRPr lang="en-US"/>
        </a:p>
      </dgm:t>
    </dgm:pt>
    <dgm:pt modelId="{A640714B-F471-408F-86DF-C30B477BB2F1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300" i="1"/>
            <a:t>The predicted crop and its yield are displayed on a webpage which we create.</a:t>
          </a:r>
          <a:endParaRPr lang="en-US" sz="1300" b="0" i="1"/>
        </a:p>
      </dgm:t>
    </dgm:pt>
    <dgm:pt modelId="{6B0816C8-3842-4F27-B58F-12066F856910}" type="parTrans" cxnId="{BF9EB81F-F0D8-4777-8740-CC6A90449B52}">
      <dgm:prSet/>
      <dgm:spPr/>
      <dgm:t>
        <a:bodyPr/>
        <a:lstStyle/>
        <a:p>
          <a:pPr algn="ctr"/>
          <a:endParaRPr lang="en-US"/>
        </a:p>
      </dgm:t>
    </dgm:pt>
    <dgm:pt modelId="{1444BD24-06BA-4437-8B19-B6392B170E8E}" type="sibTrans" cxnId="{BF9EB81F-F0D8-4777-8740-CC6A90449B52}">
      <dgm:prSet/>
      <dgm:spPr/>
      <dgm:t>
        <a:bodyPr/>
        <a:lstStyle/>
        <a:p>
          <a:pPr algn="ctr"/>
          <a:endParaRPr lang="en-US"/>
        </a:p>
      </dgm:t>
    </dgm:pt>
    <dgm:pt modelId="{47404FB5-CA3B-401E-A058-BD947132A6C9}" type="pres">
      <dgm:prSet presAssocID="{BF6EBFA7-3BB4-479E-8CA4-0301C8ECB148}" presName="root" presStyleCnt="0">
        <dgm:presLayoutVars>
          <dgm:dir/>
          <dgm:resizeHandles val="exact"/>
        </dgm:presLayoutVars>
      </dgm:prSet>
      <dgm:spPr/>
    </dgm:pt>
    <dgm:pt modelId="{24CAE566-DBE7-4C63-973F-76E23FCEC423}" type="pres">
      <dgm:prSet presAssocID="{B978DA51-80AF-49D2-8ACF-ECAD0097762A}" presName="compNode" presStyleCnt="0"/>
      <dgm:spPr/>
    </dgm:pt>
    <dgm:pt modelId="{A218EF03-48BD-491A-8A6D-D1DA6F2C6DAF}" type="pres">
      <dgm:prSet presAssocID="{B978DA51-80AF-49D2-8ACF-ECAD0097762A}" presName="iconBgRect" presStyleLbl="bgShp" presStyleIdx="0" presStyleCnt="3"/>
      <dgm:spPr/>
    </dgm:pt>
    <dgm:pt modelId="{6DF1D766-3968-49DA-81E9-FD4194F874EF}" type="pres">
      <dgm:prSet presAssocID="{B978DA51-80AF-49D2-8ACF-ECAD009776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AF5C2E-C345-46ED-9BD7-98F9A32F308E}" type="pres">
      <dgm:prSet presAssocID="{B978DA51-80AF-49D2-8ACF-ECAD0097762A}" presName="spaceRect" presStyleCnt="0"/>
      <dgm:spPr/>
    </dgm:pt>
    <dgm:pt modelId="{868DC54F-D219-4F93-9CA8-5F92F1CFC54F}" type="pres">
      <dgm:prSet presAssocID="{B978DA51-80AF-49D2-8ACF-ECAD0097762A}" presName="textRect" presStyleLbl="revTx" presStyleIdx="0" presStyleCnt="3" custLinFactNeighborX="1922" custLinFactNeighborY="-13798">
        <dgm:presLayoutVars>
          <dgm:chMax val="1"/>
          <dgm:chPref val="1"/>
        </dgm:presLayoutVars>
      </dgm:prSet>
      <dgm:spPr/>
    </dgm:pt>
    <dgm:pt modelId="{1D35C7CE-63EE-4B6D-B06E-6776E09C7C1A}" type="pres">
      <dgm:prSet presAssocID="{61030AEF-185F-4B34-98AE-BB41D7043C7D}" presName="sibTrans" presStyleCnt="0"/>
      <dgm:spPr/>
    </dgm:pt>
    <dgm:pt modelId="{9DB93DC2-1D50-4468-8122-F3A47106E3F8}" type="pres">
      <dgm:prSet presAssocID="{193EFE8D-742E-48EE-8254-31E7F1E9FAC9}" presName="compNode" presStyleCnt="0"/>
      <dgm:spPr/>
    </dgm:pt>
    <dgm:pt modelId="{8FA738A6-2D28-4057-B400-A16EC7A2F233}" type="pres">
      <dgm:prSet presAssocID="{193EFE8D-742E-48EE-8254-31E7F1E9FAC9}" presName="iconBgRect" presStyleLbl="bgShp" presStyleIdx="1" presStyleCnt="3"/>
      <dgm:spPr/>
    </dgm:pt>
    <dgm:pt modelId="{2C9EF2ED-095E-46C3-9CFF-730EB63AF086}" type="pres">
      <dgm:prSet presAssocID="{193EFE8D-742E-48EE-8254-31E7F1E9FA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E49B6C-C1F3-4B74-B094-A259C1BD9245}" type="pres">
      <dgm:prSet presAssocID="{193EFE8D-742E-48EE-8254-31E7F1E9FAC9}" presName="spaceRect" presStyleCnt="0"/>
      <dgm:spPr/>
    </dgm:pt>
    <dgm:pt modelId="{C89384AB-A524-40B1-9076-759F3B4543A7}" type="pres">
      <dgm:prSet presAssocID="{193EFE8D-742E-48EE-8254-31E7F1E9FAC9}" presName="textRect" presStyleLbl="revTx" presStyleIdx="1" presStyleCnt="3" custLinFactNeighborX="-377" custLinFactNeighborY="-13798">
        <dgm:presLayoutVars>
          <dgm:chMax val="1"/>
          <dgm:chPref val="1"/>
        </dgm:presLayoutVars>
      </dgm:prSet>
      <dgm:spPr/>
    </dgm:pt>
    <dgm:pt modelId="{E42A5925-E8C0-4274-94BA-F15AC134C277}" type="pres">
      <dgm:prSet presAssocID="{9DA6410A-8CF3-4B4C-B331-B20AE0EA7483}" presName="sibTrans" presStyleCnt="0"/>
      <dgm:spPr/>
    </dgm:pt>
    <dgm:pt modelId="{69ACC4F3-85E4-4EB3-96DA-C3FB9C50BE60}" type="pres">
      <dgm:prSet presAssocID="{A640714B-F471-408F-86DF-C30B477BB2F1}" presName="compNode" presStyleCnt="0"/>
      <dgm:spPr/>
    </dgm:pt>
    <dgm:pt modelId="{A917735F-1388-4811-B2CA-8BA69F118B36}" type="pres">
      <dgm:prSet presAssocID="{A640714B-F471-408F-86DF-C30B477BB2F1}" presName="iconBgRect" presStyleLbl="bgShp" presStyleIdx="2" presStyleCnt="3"/>
      <dgm:spPr/>
    </dgm:pt>
    <dgm:pt modelId="{D278E243-15A5-4861-8A6F-84772EA61BDA}" type="pres">
      <dgm:prSet presAssocID="{A640714B-F471-408F-86DF-C30B477BB2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 with solid fill"/>
        </a:ext>
      </dgm:extLst>
    </dgm:pt>
    <dgm:pt modelId="{A166C541-EB03-477B-816F-CAB78AB53ED1}" type="pres">
      <dgm:prSet presAssocID="{A640714B-F471-408F-86DF-C30B477BB2F1}" presName="spaceRect" presStyleCnt="0"/>
      <dgm:spPr/>
    </dgm:pt>
    <dgm:pt modelId="{FD1184C1-FDAE-4585-965F-D2F228B51DFB}" type="pres">
      <dgm:prSet presAssocID="{A640714B-F471-408F-86DF-C30B477BB2F1}" presName="textRect" presStyleLbl="revTx" presStyleIdx="2" presStyleCnt="3" custLinFactNeighborY="-17006">
        <dgm:presLayoutVars>
          <dgm:chMax val="1"/>
          <dgm:chPref val="1"/>
        </dgm:presLayoutVars>
      </dgm:prSet>
      <dgm:spPr/>
    </dgm:pt>
  </dgm:ptLst>
  <dgm:cxnLst>
    <dgm:cxn modelId="{21294201-8138-4034-83A5-C8D1F1640922}" srcId="{BF6EBFA7-3BB4-479E-8CA4-0301C8ECB148}" destId="{193EFE8D-742E-48EE-8254-31E7F1E9FAC9}" srcOrd="1" destOrd="0" parTransId="{822CBDE9-4FF0-47EC-BFCF-A12777357BDE}" sibTransId="{9DA6410A-8CF3-4B4C-B331-B20AE0EA7483}"/>
    <dgm:cxn modelId="{BF9EB81F-F0D8-4777-8740-CC6A90449B52}" srcId="{BF6EBFA7-3BB4-479E-8CA4-0301C8ECB148}" destId="{A640714B-F471-408F-86DF-C30B477BB2F1}" srcOrd="2" destOrd="0" parTransId="{6B0816C8-3842-4F27-B58F-12066F856910}" sibTransId="{1444BD24-06BA-4437-8B19-B6392B170E8E}"/>
    <dgm:cxn modelId="{9B688079-0A4B-4C7D-875F-6F4E663B7E91}" type="presOf" srcId="{A640714B-F471-408F-86DF-C30B477BB2F1}" destId="{FD1184C1-FDAE-4585-965F-D2F228B51DFB}" srcOrd="0" destOrd="0" presId="urn:microsoft.com/office/officeart/2018/5/layout/IconCircleLabelList"/>
    <dgm:cxn modelId="{0D337F97-C414-42ED-AAF6-4FB6E5FCA6D4}" type="presOf" srcId="{BF6EBFA7-3BB4-479E-8CA4-0301C8ECB148}" destId="{47404FB5-CA3B-401E-A058-BD947132A6C9}" srcOrd="0" destOrd="0" presId="urn:microsoft.com/office/officeart/2018/5/layout/IconCircleLabelList"/>
    <dgm:cxn modelId="{31124BA0-5884-4713-BC17-CFE5DE249F93}" type="presOf" srcId="{193EFE8D-742E-48EE-8254-31E7F1E9FAC9}" destId="{C89384AB-A524-40B1-9076-759F3B4543A7}" srcOrd="0" destOrd="0" presId="urn:microsoft.com/office/officeart/2018/5/layout/IconCircleLabelList"/>
    <dgm:cxn modelId="{74FED1AB-D0D0-4F1C-8445-50FADE4D4AA8}" srcId="{BF6EBFA7-3BB4-479E-8CA4-0301C8ECB148}" destId="{B978DA51-80AF-49D2-8ACF-ECAD0097762A}" srcOrd="0" destOrd="0" parTransId="{FD5015A8-1158-4EBD-9493-89CCEC8D855D}" sibTransId="{61030AEF-185F-4B34-98AE-BB41D7043C7D}"/>
    <dgm:cxn modelId="{D4EA95F1-FD09-4A02-9DEE-8BE108DC3D70}" type="presOf" srcId="{B978DA51-80AF-49D2-8ACF-ECAD0097762A}" destId="{868DC54F-D219-4F93-9CA8-5F92F1CFC54F}" srcOrd="0" destOrd="0" presId="urn:microsoft.com/office/officeart/2018/5/layout/IconCircleLabelList"/>
    <dgm:cxn modelId="{FF4814E3-AFB6-4924-AC4A-1A5569481504}" type="presParOf" srcId="{47404FB5-CA3B-401E-A058-BD947132A6C9}" destId="{24CAE566-DBE7-4C63-973F-76E23FCEC423}" srcOrd="0" destOrd="0" presId="urn:microsoft.com/office/officeart/2018/5/layout/IconCircleLabelList"/>
    <dgm:cxn modelId="{DAB879D0-4F81-456F-9F56-E4013938DB49}" type="presParOf" srcId="{24CAE566-DBE7-4C63-973F-76E23FCEC423}" destId="{A218EF03-48BD-491A-8A6D-D1DA6F2C6DAF}" srcOrd="0" destOrd="0" presId="urn:microsoft.com/office/officeart/2018/5/layout/IconCircleLabelList"/>
    <dgm:cxn modelId="{916F05F4-740E-4B58-B416-115AE37F636A}" type="presParOf" srcId="{24CAE566-DBE7-4C63-973F-76E23FCEC423}" destId="{6DF1D766-3968-49DA-81E9-FD4194F874EF}" srcOrd="1" destOrd="0" presId="urn:microsoft.com/office/officeart/2018/5/layout/IconCircleLabelList"/>
    <dgm:cxn modelId="{6D826653-316C-4861-A118-7205BF078ACA}" type="presParOf" srcId="{24CAE566-DBE7-4C63-973F-76E23FCEC423}" destId="{F4AF5C2E-C345-46ED-9BD7-98F9A32F308E}" srcOrd="2" destOrd="0" presId="urn:microsoft.com/office/officeart/2018/5/layout/IconCircleLabelList"/>
    <dgm:cxn modelId="{D2FE3389-8C30-46CB-A7C4-0D7B0B43ABD1}" type="presParOf" srcId="{24CAE566-DBE7-4C63-973F-76E23FCEC423}" destId="{868DC54F-D219-4F93-9CA8-5F92F1CFC54F}" srcOrd="3" destOrd="0" presId="urn:microsoft.com/office/officeart/2018/5/layout/IconCircleLabelList"/>
    <dgm:cxn modelId="{8A99C651-F455-419F-9E75-02E14332BAC4}" type="presParOf" srcId="{47404FB5-CA3B-401E-A058-BD947132A6C9}" destId="{1D35C7CE-63EE-4B6D-B06E-6776E09C7C1A}" srcOrd="1" destOrd="0" presId="urn:microsoft.com/office/officeart/2018/5/layout/IconCircleLabelList"/>
    <dgm:cxn modelId="{68C4727C-896C-4DC3-B433-481FD65B917E}" type="presParOf" srcId="{47404FB5-CA3B-401E-A058-BD947132A6C9}" destId="{9DB93DC2-1D50-4468-8122-F3A47106E3F8}" srcOrd="2" destOrd="0" presId="urn:microsoft.com/office/officeart/2018/5/layout/IconCircleLabelList"/>
    <dgm:cxn modelId="{5F63DE3D-CBD5-4BB6-85B2-E6618FB441C7}" type="presParOf" srcId="{9DB93DC2-1D50-4468-8122-F3A47106E3F8}" destId="{8FA738A6-2D28-4057-B400-A16EC7A2F233}" srcOrd="0" destOrd="0" presId="urn:microsoft.com/office/officeart/2018/5/layout/IconCircleLabelList"/>
    <dgm:cxn modelId="{783BCB06-2C2E-43DF-B823-58DA82B94152}" type="presParOf" srcId="{9DB93DC2-1D50-4468-8122-F3A47106E3F8}" destId="{2C9EF2ED-095E-46C3-9CFF-730EB63AF086}" srcOrd="1" destOrd="0" presId="urn:microsoft.com/office/officeart/2018/5/layout/IconCircleLabelList"/>
    <dgm:cxn modelId="{6CB1816A-A27A-478F-8BBF-5CADC5E89414}" type="presParOf" srcId="{9DB93DC2-1D50-4468-8122-F3A47106E3F8}" destId="{B7E49B6C-C1F3-4B74-B094-A259C1BD9245}" srcOrd="2" destOrd="0" presId="urn:microsoft.com/office/officeart/2018/5/layout/IconCircleLabelList"/>
    <dgm:cxn modelId="{50A040BA-5059-4041-8C9F-66ACE2346EF7}" type="presParOf" srcId="{9DB93DC2-1D50-4468-8122-F3A47106E3F8}" destId="{C89384AB-A524-40B1-9076-759F3B4543A7}" srcOrd="3" destOrd="0" presId="urn:microsoft.com/office/officeart/2018/5/layout/IconCircleLabelList"/>
    <dgm:cxn modelId="{E00D835C-6031-4FE5-8C8C-8364421D3EB5}" type="presParOf" srcId="{47404FB5-CA3B-401E-A058-BD947132A6C9}" destId="{E42A5925-E8C0-4274-94BA-F15AC134C277}" srcOrd="3" destOrd="0" presId="urn:microsoft.com/office/officeart/2018/5/layout/IconCircleLabelList"/>
    <dgm:cxn modelId="{50A1932C-B52B-4EB4-8147-8E9C5DAB6DC8}" type="presParOf" srcId="{47404FB5-CA3B-401E-A058-BD947132A6C9}" destId="{69ACC4F3-85E4-4EB3-96DA-C3FB9C50BE60}" srcOrd="4" destOrd="0" presId="urn:microsoft.com/office/officeart/2018/5/layout/IconCircleLabelList"/>
    <dgm:cxn modelId="{CB66E364-6628-4C52-89AB-5D6B051317A1}" type="presParOf" srcId="{69ACC4F3-85E4-4EB3-96DA-C3FB9C50BE60}" destId="{A917735F-1388-4811-B2CA-8BA69F118B36}" srcOrd="0" destOrd="0" presId="urn:microsoft.com/office/officeart/2018/5/layout/IconCircleLabelList"/>
    <dgm:cxn modelId="{A09D3423-8D1E-44B7-B2EF-043D677B458F}" type="presParOf" srcId="{69ACC4F3-85E4-4EB3-96DA-C3FB9C50BE60}" destId="{D278E243-15A5-4861-8A6F-84772EA61BDA}" srcOrd="1" destOrd="0" presId="urn:microsoft.com/office/officeart/2018/5/layout/IconCircleLabelList"/>
    <dgm:cxn modelId="{CB5C9E7B-1BC7-4D67-B70B-1A4C647FA694}" type="presParOf" srcId="{69ACC4F3-85E4-4EB3-96DA-C3FB9C50BE60}" destId="{A166C541-EB03-477B-816F-CAB78AB53ED1}" srcOrd="2" destOrd="0" presId="urn:microsoft.com/office/officeart/2018/5/layout/IconCircleLabelList"/>
    <dgm:cxn modelId="{D7AE541C-9CFF-497B-91AD-03B67FE473F2}" type="presParOf" srcId="{69ACC4F3-85E4-4EB3-96DA-C3FB9C50BE60}" destId="{FD1184C1-FDAE-4585-965F-D2F228B51D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C4AE7D-520E-4EBA-9A46-A81DBB1B580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2B9F07-226B-4268-AC1D-F7BF08A037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Less equipment is used.</a:t>
          </a:r>
          <a:endParaRPr lang="en-US" sz="1800" dirty="0"/>
        </a:p>
      </dgm:t>
    </dgm:pt>
    <dgm:pt modelId="{8F00A0BA-632A-4024-8C3E-D894E45FB1FA}" type="parTrans" cxnId="{8DCAAB83-AB4A-4BC3-BFFC-BA8FB6CFF9B7}">
      <dgm:prSet/>
      <dgm:spPr/>
      <dgm:t>
        <a:bodyPr/>
        <a:lstStyle/>
        <a:p>
          <a:endParaRPr lang="en-US"/>
        </a:p>
      </dgm:t>
    </dgm:pt>
    <dgm:pt modelId="{7016508F-96FB-42AA-B960-949A7A0D6444}" type="sibTrans" cxnId="{8DCAAB83-AB4A-4BC3-BFFC-BA8FB6CFF9B7}">
      <dgm:prSet/>
      <dgm:spPr/>
      <dgm:t>
        <a:bodyPr/>
        <a:lstStyle/>
        <a:p>
          <a:endParaRPr lang="en-US"/>
        </a:p>
      </dgm:t>
    </dgm:pt>
    <dgm:pt modelId="{548F98C5-CBDB-4DB9-B367-D76ED32505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Soil moisture, temperature and humidity are also considered.</a:t>
          </a:r>
          <a:endParaRPr lang="en-US" sz="1800" dirty="0"/>
        </a:p>
      </dgm:t>
    </dgm:pt>
    <dgm:pt modelId="{62F5B47F-9C31-46BB-81C5-3D00C4C4A9F5}" type="parTrans" cxnId="{C4BEF0BC-6691-48D5-BF10-BD05D8EC35C8}">
      <dgm:prSet/>
      <dgm:spPr/>
      <dgm:t>
        <a:bodyPr/>
        <a:lstStyle/>
        <a:p>
          <a:endParaRPr lang="en-US"/>
        </a:p>
      </dgm:t>
    </dgm:pt>
    <dgm:pt modelId="{A5B79687-35DA-4E1A-BDCB-2CB9E795CE67}" type="sibTrans" cxnId="{C4BEF0BC-6691-48D5-BF10-BD05D8EC35C8}">
      <dgm:prSet/>
      <dgm:spPr/>
      <dgm:t>
        <a:bodyPr/>
        <a:lstStyle/>
        <a:p>
          <a:endParaRPr lang="en-US"/>
        </a:p>
      </dgm:t>
    </dgm:pt>
    <dgm:pt modelId="{FA86EAF6-F00D-4DBE-85B9-1EC85D126B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Suitable crop along with its yield is predicted.</a:t>
          </a:r>
          <a:endParaRPr lang="en-US" sz="1800" dirty="0"/>
        </a:p>
      </dgm:t>
    </dgm:pt>
    <dgm:pt modelId="{07D864C4-B56A-4E08-9BAD-77424264496F}" type="parTrans" cxnId="{9C343013-4521-402F-BCF6-8A766E3E25DF}">
      <dgm:prSet/>
      <dgm:spPr/>
      <dgm:t>
        <a:bodyPr/>
        <a:lstStyle/>
        <a:p>
          <a:endParaRPr lang="en-US"/>
        </a:p>
      </dgm:t>
    </dgm:pt>
    <dgm:pt modelId="{6FF44C3B-E7C2-4B60-A15E-5229CB90D8BD}" type="sibTrans" cxnId="{9C343013-4521-402F-BCF6-8A766E3E25DF}">
      <dgm:prSet/>
      <dgm:spPr/>
      <dgm:t>
        <a:bodyPr/>
        <a:lstStyle/>
        <a:p>
          <a:endParaRPr lang="en-US"/>
        </a:p>
      </dgm:t>
    </dgm:pt>
    <dgm:pt modelId="{FFAC94AE-9A96-4560-B1E7-1CFF54266C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Wireless network is used which is faster and cheaper.</a:t>
          </a:r>
          <a:endParaRPr lang="en-US" sz="1800" dirty="0"/>
        </a:p>
      </dgm:t>
    </dgm:pt>
    <dgm:pt modelId="{451F6C86-DA1B-49B5-ACA4-4CD06DFE62F9}" type="parTrans" cxnId="{C974F8EE-ABF4-4815-BF2F-0BC393D1705F}">
      <dgm:prSet/>
      <dgm:spPr/>
      <dgm:t>
        <a:bodyPr/>
        <a:lstStyle/>
        <a:p>
          <a:endParaRPr lang="en-US"/>
        </a:p>
      </dgm:t>
    </dgm:pt>
    <dgm:pt modelId="{53DFAACB-288B-4F65-B764-37F48E5ADB05}" type="sibTrans" cxnId="{C974F8EE-ABF4-4815-BF2F-0BC393D1705F}">
      <dgm:prSet/>
      <dgm:spPr/>
      <dgm:t>
        <a:bodyPr/>
        <a:lstStyle/>
        <a:p>
          <a:endParaRPr lang="en-US"/>
        </a:p>
      </dgm:t>
    </dgm:pt>
    <dgm:pt modelId="{D83D88D5-9233-4443-9D16-D6CB46E901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Accurate predictions</a:t>
          </a:r>
          <a:endParaRPr lang="en-US" sz="1800" dirty="0"/>
        </a:p>
      </dgm:t>
    </dgm:pt>
    <dgm:pt modelId="{69D35CA8-D976-4E81-9C21-7D21AF42D291}" type="parTrans" cxnId="{D4B00A42-A35F-4E6C-9FD6-0007F82D0499}">
      <dgm:prSet/>
      <dgm:spPr/>
      <dgm:t>
        <a:bodyPr/>
        <a:lstStyle/>
        <a:p>
          <a:endParaRPr lang="en-US"/>
        </a:p>
      </dgm:t>
    </dgm:pt>
    <dgm:pt modelId="{CBAA1992-DB60-4D27-B71A-67C02A344839}" type="sibTrans" cxnId="{D4B00A42-A35F-4E6C-9FD6-0007F82D0499}">
      <dgm:prSet/>
      <dgm:spPr/>
      <dgm:t>
        <a:bodyPr/>
        <a:lstStyle/>
        <a:p>
          <a:endParaRPr lang="en-US"/>
        </a:p>
      </dgm:t>
    </dgm:pt>
    <dgm:pt modelId="{694AF776-EADB-4202-A467-E35C66C05B95}" type="pres">
      <dgm:prSet presAssocID="{D8C4AE7D-520E-4EBA-9A46-A81DBB1B5800}" presName="root" presStyleCnt="0">
        <dgm:presLayoutVars>
          <dgm:dir/>
          <dgm:resizeHandles val="exact"/>
        </dgm:presLayoutVars>
      </dgm:prSet>
      <dgm:spPr/>
    </dgm:pt>
    <dgm:pt modelId="{8E3042E2-B66B-417C-A98E-BF9D7C5BD2F0}" type="pres">
      <dgm:prSet presAssocID="{3F2B9F07-226B-4268-AC1D-F7BF08A03761}" presName="compNode" presStyleCnt="0"/>
      <dgm:spPr/>
    </dgm:pt>
    <dgm:pt modelId="{6BA8C02B-68EB-4C63-A2CE-644B45DB40C6}" type="pres">
      <dgm:prSet presAssocID="{3F2B9F07-226B-4268-AC1D-F7BF08A037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A4F9221D-2142-41E2-B93C-556428208DDF}" type="pres">
      <dgm:prSet presAssocID="{3F2B9F07-226B-4268-AC1D-F7BF08A03761}" presName="spaceRect" presStyleCnt="0"/>
      <dgm:spPr/>
    </dgm:pt>
    <dgm:pt modelId="{E3E74830-5B2E-487B-AE7D-9D9B18F545EB}" type="pres">
      <dgm:prSet presAssocID="{3F2B9F07-226B-4268-AC1D-F7BF08A03761}" presName="textRect" presStyleLbl="revTx" presStyleIdx="0" presStyleCnt="5">
        <dgm:presLayoutVars>
          <dgm:chMax val="1"/>
          <dgm:chPref val="1"/>
        </dgm:presLayoutVars>
      </dgm:prSet>
      <dgm:spPr/>
    </dgm:pt>
    <dgm:pt modelId="{D80C0F45-AD77-4B43-AE70-807D87E4DCB2}" type="pres">
      <dgm:prSet presAssocID="{7016508F-96FB-42AA-B960-949A7A0D6444}" presName="sibTrans" presStyleCnt="0"/>
      <dgm:spPr/>
    </dgm:pt>
    <dgm:pt modelId="{5DA34F1C-4DEC-4951-A77C-BB402761486F}" type="pres">
      <dgm:prSet presAssocID="{548F98C5-CBDB-4DB9-B367-D76ED32505EF}" presName="compNode" presStyleCnt="0"/>
      <dgm:spPr/>
    </dgm:pt>
    <dgm:pt modelId="{94B39552-944D-4F9A-A3AC-F5B5008B4C2C}" type="pres">
      <dgm:prSet presAssocID="{548F98C5-CBDB-4DB9-B367-D76ED32505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6E9A462-647E-42BB-9A1F-F7D0D3D19365}" type="pres">
      <dgm:prSet presAssocID="{548F98C5-CBDB-4DB9-B367-D76ED32505EF}" presName="spaceRect" presStyleCnt="0"/>
      <dgm:spPr/>
    </dgm:pt>
    <dgm:pt modelId="{3D3E5A3F-AF5D-4BC7-AC1A-6BF4E3BABCC5}" type="pres">
      <dgm:prSet presAssocID="{548F98C5-CBDB-4DB9-B367-D76ED32505EF}" presName="textRect" presStyleLbl="revTx" presStyleIdx="1" presStyleCnt="5">
        <dgm:presLayoutVars>
          <dgm:chMax val="1"/>
          <dgm:chPref val="1"/>
        </dgm:presLayoutVars>
      </dgm:prSet>
      <dgm:spPr/>
    </dgm:pt>
    <dgm:pt modelId="{117C2588-46A5-48B0-8D58-8A26F204D77A}" type="pres">
      <dgm:prSet presAssocID="{A5B79687-35DA-4E1A-BDCB-2CB9E795CE67}" presName="sibTrans" presStyleCnt="0"/>
      <dgm:spPr/>
    </dgm:pt>
    <dgm:pt modelId="{FCC71112-B600-4C1D-8508-83541B9EF6C1}" type="pres">
      <dgm:prSet presAssocID="{FA86EAF6-F00D-4DBE-85B9-1EC85D126BC6}" presName="compNode" presStyleCnt="0"/>
      <dgm:spPr/>
    </dgm:pt>
    <dgm:pt modelId="{A88EA42A-5B8C-4C31-8AB5-18A7C8B171F5}" type="pres">
      <dgm:prSet presAssocID="{FA86EAF6-F00D-4DBE-85B9-1EC85D126B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41B0089F-41F6-4C59-8AD2-09B5EAB176D3}" type="pres">
      <dgm:prSet presAssocID="{FA86EAF6-F00D-4DBE-85B9-1EC85D126BC6}" presName="spaceRect" presStyleCnt="0"/>
      <dgm:spPr/>
    </dgm:pt>
    <dgm:pt modelId="{5FE36B86-0C08-49D8-9B2B-A8A85A39C89F}" type="pres">
      <dgm:prSet presAssocID="{FA86EAF6-F00D-4DBE-85B9-1EC85D126BC6}" presName="textRect" presStyleLbl="revTx" presStyleIdx="2" presStyleCnt="5">
        <dgm:presLayoutVars>
          <dgm:chMax val="1"/>
          <dgm:chPref val="1"/>
        </dgm:presLayoutVars>
      </dgm:prSet>
      <dgm:spPr/>
    </dgm:pt>
    <dgm:pt modelId="{5E193E1C-1FC2-4B61-8836-C3A8728EAF56}" type="pres">
      <dgm:prSet presAssocID="{6FF44C3B-E7C2-4B60-A15E-5229CB90D8BD}" presName="sibTrans" presStyleCnt="0"/>
      <dgm:spPr/>
    </dgm:pt>
    <dgm:pt modelId="{D4B23FEA-B87D-4BD7-A893-4C722B32DED3}" type="pres">
      <dgm:prSet presAssocID="{FFAC94AE-9A96-4560-B1E7-1CFF54266C3C}" presName="compNode" presStyleCnt="0"/>
      <dgm:spPr/>
    </dgm:pt>
    <dgm:pt modelId="{AEA94D66-C74F-4681-944B-7A9F14453F55}" type="pres">
      <dgm:prSet presAssocID="{FFAC94AE-9A96-4560-B1E7-1CFF54266C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7FF5BEF-4B2E-4A34-BBA5-291E8F99CACA}" type="pres">
      <dgm:prSet presAssocID="{FFAC94AE-9A96-4560-B1E7-1CFF54266C3C}" presName="spaceRect" presStyleCnt="0"/>
      <dgm:spPr/>
    </dgm:pt>
    <dgm:pt modelId="{3EE93000-FE4B-4E2F-9819-FDEF54FE1874}" type="pres">
      <dgm:prSet presAssocID="{FFAC94AE-9A96-4560-B1E7-1CFF54266C3C}" presName="textRect" presStyleLbl="revTx" presStyleIdx="3" presStyleCnt="5">
        <dgm:presLayoutVars>
          <dgm:chMax val="1"/>
          <dgm:chPref val="1"/>
        </dgm:presLayoutVars>
      </dgm:prSet>
      <dgm:spPr/>
    </dgm:pt>
    <dgm:pt modelId="{14BB4735-58B6-4975-A6A4-759D73850D32}" type="pres">
      <dgm:prSet presAssocID="{53DFAACB-288B-4F65-B764-37F48E5ADB05}" presName="sibTrans" presStyleCnt="0"/>
      <dgm:spPr/>
    </dgm:pt>
    <dgm:pt modelId="{5E11EFF7-F38C-471C-92B8-B3112D11C396}" type="pres">
      <dgm:prSet presAssocID="{D83D88D5-9233-4443-9D16-D6CB46E901ED}" presName="compNode" presStyleCnt="0"/>
      <dgm:spPr/>
    </dgm:pt>
    <dgm:pt modelId="{E457D26F-A505-4535-A427-92320313BB88}" type="pres">
      <dgm:prSet presAssocID="{D83D88D5-9233-4443-9D16-D6CB46E901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F51F065-924F-49A3-86C9-9EFC3B0F2967}" type="pres">
      <dgm:prSet presAssocID="{D83D88D5-9233-4443-9D16-D6CB46E901ED}" presName="spaceRect" presStyleCnt="0"/>
      <dgm:spPr/>
    </dgm:pt>
    <dgm:pt modelId="{473539E0-7560-4F3F-A3A8-6BF6F57346F1}" type="pres">
      <dgm:prSet presAssocID="{D83D88D5-9233-4443-9D16-D6CB46E901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830FA0B-EB16-48C6-9C27-1018C6308B07}" type="presOf" srcId="{FFAC94AE-9A96-4560-B1E7-1CFF54266C3C}" destId="{3EE93000-FE4B-4E2F-9819-FDEF54FE1874}" srcOrd="0" destOrd="0" presId="urn:microsoft.com/office/officeart/2018/2/layout/IconLabelList"/>
    <dgm:cxn modelId="{A6E5B711-7317-4538-841A-CA48915EA886}" type="presOf" srcId="{D8C4AE7D-520E-4EBA-9A46-A81DBB1B5800}" destId="{694AF776-EADB-4202-A467-E35C66C05B95}" srcOrd="0" destOrd="0" presId="urn:microsoft.com/office/officeart/2018/2/layout/IconLabelList"/>
    <dgm:cxn modelId="{9C343013-4521-402F-BCF6-8A766E3E25DF}" srcId="{D8C4AE7D-520E-4EBA-9A46-A81DBB1B5800}" destId="{FA86EAF6-F00D-4DBE-85B9-1EC85D126BC6}" srcOrd="2" destOrd="0" parTransId="{07D864C4-B56A-4E08-9BAD-77424264496F}" sibTransId="{6FF44C3B-E7C2-4B60-A15E-5229CB90D8BD}"/>
    <dgm:cxn modelId="{2F02F826-3B88-42D1-99E7-2D499763F125}" type="presOf" srcId="{FA86EAF6-F00D-4DBE-85B9-1EC85D126BC6}" destId="{5FE36B86-0C08-49D8-9B2B-A8A85A39C89F}" srcOrd="0" destOrd="0" presId="urn:microsoft.com/office/officeart/2018/2/layout/IconLabelList"/>
    <dgm:cxn modelId="{E5A14061-0353-4569-963F-4763861D3DA2}" type="presOf" srcId="{3F2B9F07-226B-4268-AC1D-F7BF08A03761}" destId="{E3E74830-5B2E-487B-AE7D-9D9B18F545EB}" srcOrd="0" destOrd="0" presId="urn:microsoft.com/office/officeart/2018/2/layout/IconLabelList"/>
    <dgm:cxn modelId="{D4B00A42-A35F-4E6C-9FD6-0007F82D0499}" srcId="{D8C4AE7D-520E-4EBA-9A46-A81DBB1B5800}" destId="{D83D88D5-9233-4443-9D16-D6CB46E901ED}" srcOrd="4" destOrd="0" parTransId="{69D35CA8-D976-4E81-9C21-7D21AF42D291}" sibTransId="{CBAA1992-DB60-4D27-B71A-67C02A344839}"/>
    <dgm:cxn modelId="{3BB82765-BA5B-4AE4-9142-10010AB5004A}" type="presOf" srcId="{548F98C5-CBDB-4DB9-B367-D76ED32505EF}" destId="{3D3E5A3F-AF5D-4BC7-AC1A-6BF4E3BABCC5}" srcOrd="0" destOrd="0" presId="urn:microsoft.com/office/officeart/2018/2/layout/IconLabelList"/>
    <dgm:cxn modelId="{8DCAAB83-AB4A-4BC3-BFFC-BA8FB6CFF9B7}" srcId="{D8C4AE7D-520E-4EBA-9A46-A81DBB1B5800}" destId="{3F2B9F07-226B-4268-AC1D-F7BF08A03761}" srcOrd="0" destOrd="0" parTransId="{8F00A0BA-632A-4024-8C3E-D894E45FB1FA}" sibTransId="{7016508F-96FB-42AA-B960-949A7A0D6444}"/>
    <dgm:cxn modelId="{DE0BECB0-6E92-4886-922A-D5FB7596781F}" type="presOf" srcId="{D83D88D5-9233-4443-9D16-D6CB46E901ED}" destId="{473539E0-7560-4F3F-A3A8-6BF6F57346F1}" srcOrd="0" destOrd="0" presId="urn:microsoft.com/office/officeart/2018/2/layout/IconLabelList"/>
    <dgm:cxn modelId="{C4BEF0BC-6691-48D5-BF10-BD05D8EC35C8}" srcId="{D8C4AE7D-520E-4EBA-9A46-A81DBB1B5800}" destId="{548F98C5-CBDB-4DB9-B367-D76ED32505EF}" srcOrd="1" destOrd="0" parTransId="{62F5B47F-9C31-46BB-81C5-3D00C4C4A9F5}" sibTransId="{A5B79687-35DA-4E1A-BDCB-2CB9E795CE67}"/>
    <dgm:cxn modelId="{C974F8EE-ABF4-4815-BF2F-0BC393D1705F}" srcId="{D8C4AE7D-520E-4EBA-9A46-A81DBB1B5800}" destId="{FFAC94AE-9A96-4560-B1E7-1CFF54266C3C}" srcOrd="3" destOrd="0" parTransId="{451F6C86-DA1B-49B5-ACA4-4CD06DFE62F9}" sibTransId="{53DFAACB-288B-4F65-B764-37F48E5ADB05}"/>
    <dgm:cxn modelId="{26E6F985-5961-469A-BA38-8F1C2A45ABDC}" type="presParOf" srcId="{694AF776-EADB-4202-A467-E35C66C05B95}" destId="{8E3042E2-B66B-417C-A98E-BF9D7C5BD2F0}" srcOrd="0" destOrd="0" presId="urn:microsoft.com/office/officeart/2018/2/layout/IconLabelList"/>
    <dgm:cxn modelId="{2CF3AED0-A28C-4356-81C0-81E41E83664D}" type="presParOf" srcId="{8E3042E2-B66B-417C-A98E-BF9D7C5BD2F0}" destId="{6BA8C02B-68EB-4C63-A2CE-644B45DB40C6}" srcOrd="0" destOrd="0" presId="urn:microsoft.com/office/officeart/2018/2/layout/IconLabelList"/>
    <dgm:cxn modelId="{9C3F8FAA-6B8A-4960-BA32-268640AE5574}" type="presParOf" srcId="{8E3042E2-B66B-417C-A98E-BF9D7C5BD2F0}" destId="{A4F9221D-2142-41E2-B93C-556428208DDF}" srcOrd="1" destOrd="0" presId="urn:microsoft.com/office/officeart/2018/2/layout/IconLabelList"/>
    <dgm:cxn modelId="{DB0774EB-8275-4750-81B0-E765A184492B}" type="presParOf" srcId="{8E3042E2-B66B-417C-A98E-BF9D7C5BD2F0}" destId="{E3E74830-5B2E-487B-AE7D-9D9B18F545EB}" srcOrd="2" destOrd="0" presId="urn:microsoft.com/office/officeart/2018/2/layout/IconLabelList"/>
    <dgm:cxn modelId="{AA7C3F14-492D-46FE-8D17-40CEEC72AFC9}" type="presParOf" srcId="{694AF776-EADB-4202-A467-E35C66C05B95}" destId="{D80C0F45-AD77-4B43-AE70-807D87E4DCB2}" srcOrd="1" destOrd="0" presId="urn:microsoft.com/office/officeart/2018/2/layout/IconLabelList"/>
    <dgm:cxn modelId="{47DB1CF5-B549-486E-BB6B-E3E5ED6E2EB5}" type="presParOf" srcId="{694AF776-EADB-4202-A467-E35C66C05B95}" destId="{5DA34F1C-4DEC-4951-A77C-BB402761486F}" srcOrd="2" destOrd="0" presId="urn:microsoft.com/office/officeart/2018/2/layout/IconLabelList"/>
    <dgm:cxn modelId="{952B52FB-18AC-4E20-9B0D-013FDF6A3E53}" type="presParOf" srcId="{5DA34F1C-4DEC-4951-A77C-BB402761486F}" destId="{94B39552-944D-4F9A-A3AC-F5B5008B4C2C}" srcOrd="0" destOrd="0" presId="urn:microsoft.com/office/officeart/2018/2/layout/IconLabelList"/>
    <dgm:cxn modelId="{408B3D96-B809-41BB-ACBB-1CFD1DE18FBD}" type="presParOf" srcId="{5DA34F1C-4DEC-4951-A77C-BB402761486F}" destId="{B6E9A462-647E-42BB-9A1F-F7D0D3D19365}" srcOrd="1" destOrd="0" presId="urn:microsoft.com/office/officeart/2018/2/layout/IconLabelList"/>
    <dgm:cxn modelId="{A4B5718E-A4EA-451F-935B-428F02568310}" type="presParOf" srcId="{5DA34F1C-4DEC-4951-A77C-BB402761486F}" destId="{3D3E5A3F-AF5D-4BC7-AC1A-6BF4E3BABCC5}" srcOrd="2" destOrd="0" presId="urn:microsoft.com/office/officeart/2018/2/layout/IconLabelList"/>
    <dgm:cxn modelId="{981C548D-C513-4F1C-A5DC-6E97D6904553}" type="presParOf" srcId="{694AF776-EADB-4202-A467-E35C66C05B95}" destId="{117C2588-46A5-48B0-8D58-8A26F204D77A}" srcOrd="3" destOrd="0" presId="urn:microsoft.com/office/officeart/2018/2/layout/IconLabelList"/>
    <dgm:cxn modelId="{986E1A1C-0D1A-4E19-BB98-DE99162F0622}" type="presParOf" srcId="{694AF776-EADB-4202-A467-E35C66C05B95}" destId="{FCC71112-B600-4C1D-8508-83541B9EF6C1}" srcOrd="4" destOrd="0" presId="urn:microsoft.com/office/officeart/2018/2/layout/IconLabelList"/>
    <dgm:cxn modelId="{E6A1BB58-3487-4C72-B8CD-D6B2ECCBFE91}" type="presParOf" srcId="{FCC71112-B600-4C1D-8508-83541B9EF6C1}" destId="{A88EA42A-5B8C-4C31-8AB5-18A7C8B171F5}" srcOrd="0" destOrd="0" presId="urn:microsoft.com/office/officeart/2018/2/layout/IconLabelList"/>
    <dgm:cxn modelId="{1957660D-B97D-4421-AEB7-4423A0043AC1}" type="presParOf" srcId="{FCC71112-B600-4C1D-8508-83541B9EF6C1}" destId="{41B0089F-41F6-4C59-8AD2-09B5EAB176D3}" srcOrd="1" destOrd="0" presId="urn:microsoft.com/office/officeart/2018/2/layout/IconLabelList"/>
    <dgm:cxn modelId="{103CD9BB-B54D-4D5E-A68D-99968A75E33C}" type="presParOf" srcId="{FCC71112-B600-4C1D-8508-83541B9EF6C1}" destId="{5FE36B86-0C08-49D8-9B2B-A8A85A39C89F}" srcOrd="2" destOrd="0" presId="urn:microsoft.com/office/officeart/2018/2/layout/IconLabelList"/>
    <dgm:cxn modelId="{89AAF6DC-413B-4DAC-9518-C1B904C2060F}" type="presParOf" srcId="{694AF776-EADB-4202-A467-E35C66C05B95}" destId="{5E193E1C-1FC2-4B61-8836-C3A8728EAF56}" srcOrd="5" destOrd="0" presId="urn:microsoft.com/office/officeart/2018/2/layout/IconLabelList"/>
    <dgm:cxn modelId="{61BA9C66-FCC0-4848-8E8C-D664539056C5}" type="presParOf" srcId="{694AF776-EADB-4202-A467-E35C66C05B95}" destId="{D4B23FEA-B87D-4BD7-A893-4C722B32DED3}" srcOrd="6" destOrd="0" presId="urn:microsoft.com/office/officeart/2018/2/layout/IconLabelList"/>
    <dgm:cxn modelId="{DF63DD4C-10B8-4AD1-A6F3-16961BCF0F83}" type="presParOf" srcId="{D4B23FEA-B87D-4BD7-A893-4C722B32DED3}" destId="{AEA94D66-C74F-4681-944B-7A9F14453F55}" srcOrd="0" destOrd="0" presId="urn:microsoft.com/office/officeart/2018/2/layout/IconLabelList"/>
    <dgm:cxn modelId="{43595B89-BD9C-4CA1-8D95-F6AF1A8C65EE}" type="presParOf" srcId="{D4B23FEA-B87D-4BD7-A893-4C722B32DED3}" destId="{F7FF5BEF-4B2E-4A34-BBA5-291E8F99CACA}" srcOrd="1" destOrd="0" presId="urn:microsoft.com/office/officeart/2018/2/layout/IconLabelList"/>
    <dgm:cxn modelId="{15F8D6ED-BC43-4449-B61B-1E031A352BE5}" type="presParOf" srcId="{D4B23FEA-B87D-4BD7-A893-4C722B32DED3}" destId="{3EE93000-FE4B-4E2F-9819-FDEF54FE1874}" srcOrd="2" destOrd="0" presId="urn:microsoft.com/office/officeart/2018/2/layout/IconLabelList"/>
    <dgm:cxn modelId="{611EA97B-EC45-4A47-851A-B33F0350CFF8}" type="presParOf" srcId="{694AF776-EADB-4202-A467-E35C66C05B95}" destId="{14BB4735-58B6-4975-A6A4-759D73850D32}" srcOrd="7" destOrd="0" presId="urn:microsoft.com/office/officeart/2018/2/layout/IconLabelList"/>
    <dgm:cxn modelId="{CC36A3F1-6FAE-40F0-A25C-4612D7E1FAE0}" type="presParOf" srcId="{694AF776-EADB-4202-A467-E35C66C05B95}" destId="{5E11EFF7-F38C-471C-92B8-B3112D11C396}" srcOrd="8" destOrd="0" presId="urn:microsoft.com/office/officeart/2018/2/layout/IconLabelList"/>
    <dgm:cxn modelId="{4595F4A2-711C-42E2-83CF-4955763CA542}" type="presParOf" srcId="{5E11EFF7-F38C-471C-92B8-B3112D11C396}" destId="{E457D26F-A505-4535-A427-92320313BB88}" srcOrd="0" destOrd="0" presId="urn:microsoft.com/office/officeart/2018/2/layout/IconLabelList"/>
    <dgm:cxn modelId="{F6643199-F66C-4EA1-AE4F-03FF225116FB}" type="presParOf" srcId="{5E11EFF7-F38C-471C-92B8-B3112D11C396}" destId="{CF51F065-924F-49A3-86C9-9EFC3B0F2967}" srcOrd="1" destOrd="0" presId="urn:microsoft.com/office/officeart/2018/2/layout/IconLabelList"/>
    <dgm:cxn modelId="{9B2619B3-8775-4E69-AF91-183BB7FD316B}" type="presParOf" srcId="{5E11EFF7-F38C-471C-92B8-B3112D11C396}" destId="{473539E0-7560-4F3F-A3A8-6BF6F57346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69E655-06D8-4194-93F7-DEAA34B0B88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95B3D89-7110-4CDE-BBA1-7AF5CDE506F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u="sng" dirty="0"/>
            <a:t>Hardware</a:t>
          </a:r>
          <a:r>
            <a:rPr lang="en-US" sz="3600" dirty="0"/>
            <a:t>  </a:t>
          </a:r>
        </a:p>
      </dgm:t>
    </dgm:pt>
    <dgm:pt modelId="{823ABE0B-2754-409B-9DA7-E40341C4B6C3}" type="parTrans" cxnId="{60BF2CA1-CD0A-4650-A41E-295F95DC9425}">
      <dgm:prSet/>
      <dgm:spPr/>
      <dgm:t>
        <a:bodyPr/>
        <a:lstStyle/>
        <a:p>
          <a:endParaRPr lang="en-US"/>
        </a:p>
      </dgm:t>
    </dgm:pt>
    <dgm:pt modelId="{688B9290-181C-440C-82DF-0334AA78CC2E}" type="sibTrans" cxnId="{60BF2CA1-CD0A-4650-A41E-295F95DC9425}">
      <dgm:prSet/>
      <dgm:spPr/>
      <dgm:t>
        <a:bodyPr/>
        <a:lstStyle/>
        <a:p>
          <a:endParaRPr lang="en-US"/>
        </a:p>
      </dgm:t>
    </dgm:pt>
    <dgm:pt modelId="{EE1D65A1-0C02-4F5C-A0B1-C268E58BC90B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800" dirty="0"/>
            <a:t>ARDUINO UNO</a:t>
          </a:r>
          <a:endParaRPr lang="en-US" sz="1800" dirty="0"/>
        </a:p>
      </dgm:t>
    </dgm:pt>
    <dgm:pt modelId="{A2C0880C-4D42-4170-BCA3-D4E98CF1FE13}" type="parTrans" cxnId="{097B36E2-F07D-48BE-B062-1FEAF7A6487E}">
      <dgm:prSet/>
      <dgm:spPr/>
      <dgm:t>
        <a:bodyPr/>
        <a:lstStyle/>
        <a:p>
          <a:endParaRPr lang="en-US"/>
        </a:p>
      </dgm:t>
    </dgm:pt>
    <dgm:pt modelId="{827C7522-937C-450B-B658-E79B490C03B9}" type="sibTrans" cxnId="{097B36E2-F07D-48BE-B062-1FEAF7A6487E}">
      <dgm:prSet/>
      <dgm:spPr/>
      <dgm:t>
        <a:bodyPr/>
        <a:lstStyle/>
        <a:p>
          <a:endParaRPr lang="en-US"/>
        </a:p>
      </dgm:t>
    </dgm:pt>
    <dgm:pt modelId="{C4ED3FA8-CF29-4221-8D16-CFBA1376E11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DHT11 SENSOR </a:t>
          </a:r>
        </a:p>
      </dgm:t>
    </dgm:pt>
    <dgm:pt modelId="{CCDBF0B3-70A6-46DA-A47E-7BF5937619AE}" type="parTrans" cxnId="{C5766F7C-E66A-4B32-8A97-0121D0DA90D7}">
      <dgm:prSet/>
      <dgm:spPr/>
      <dgm:t>
        <a:bodyPr/>
        <a:lstStyle/>
        <a:p>
          <a:endParaRPr lang="en-US"/>
        </a:p>
      </dgm:t>
    </dgm:pt>
    <dgm:pt modelId="{BD5E38E5-92A0-46C3-B529-C5581FF7F2C4}" type="sibTrans" cxnId="{C5766F7C-E66A-4B32-8A97-0121D0DA90D7}">
      <dgm:prSet/>
      <dgm:spPr/>
      <dgm:t>
        <a:bodyPr/>
        <a:lstStyle/>
        <a:p>
          <a:endParaRPr lang="en-US"/>
        </a:p>
      </dgm:t>
    </dgm:pt>
    <dgm:pt modelId="{FCFB0C1F-2976-4F7B-A7F8-4C2E3C0245D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SOIL MOISTURE SENSOR FC-28</a:t>
          </a:r>
        </a:p>
      </dgm:t>
    </dgm:pt>
    <dgm:pt modelId="{0848CE86-54FA-4C74-A246-838C7D72C12C}" type="parTrans" cxnId="{DF9E7E63-0578-4DEA-8CB2-612BA1688424}">
      <dgm:prSet/>
      <dgm:spPr/>
      <dgm:t>
        <a:bodyPr/>
        <a:lstStyle/>
        <a:p>
          <a:endParaRPr lang="en-US"/>
        </a:p>
      </dgm:t>
    </dgm:pt>
    <dgm:pt modelId="{9F9184A3-1DBE-48BB-AB52-B61DFDE7F7CB}" type="sibTrans" cxnId="{DF9E7E63-0578-4DEA-8CB2-612BA1688424}">
      <dgm:prSet/>
      <dgm:spPr/>
      <dgm:t>
        <a:bodyPr/>
        <a:lstStyle/>
        <a:p>
          <a:endParaRPr lang="en-US"/>
        </a:p>
      </dgm:t>
    </dgm:pt>
    <dgm:pt modelId="{B32E5596-9875-446A-8A22-3681D245823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800" i="0" dirty="0"/>
            <a:t>ESP8266WIFI MODULE</a:t>
          </a:r>
          <a:endParaRPr lang="en-US" sz="1800" dirty="0"/>
        </a:p>
      </dgm:t>
    </dgm:pt>
    <dgm:pt modelId="{11DAB4F3-E2C7-43BC-AB30-8FCE93A7AC77}" type="parTrans" cxnId="{DC39AB31-5AFC-48E1-99DE-407C76BF11A1}">
      <dgm:prSet/>
      <dgm:spPr/>
      <dgm:t>
        <a:bodyPr/>
        <a:lstStyle/>
        <a:p>
          <a:endParaRPr lang="en-US"/>
        </a:p>
      </dgm:t>
    </dgm:pt>
    <dgm:pt modelId="{57036004-E576-4D57-93E7-58ED1E22773B}" type="sibTrans" cxnId="{DC39AB31-5AFC-48E1-99DE-407C76BF11A1}">
      <dgm:prSet/>
      <dgm:spPr/>
      <dgm:t>
        <a:bodyPr/>
        <a:lstStyle/>
        <a:p>
          <a:endParaRPr lang="en-US"/>
        </a:p>
      </dgm:t>
    </dgm:pt>
    <dgm:pt modelId="{5CC94D17-3736-4081-90F0-9592D1297D5A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800" i="0" dirty="0"/>
            <a:t>ESSENTIAL WIRES</a:t>
          </a:r>
          <a:endParaRPr lang="en-US" sz="1800" dirty="0"/>
        </a:p>
      </dgm:t>
    </dgm:pt>
    <dgm:pt modelId="{38C120AF-E263-4267-95F8-108395B9DBC2}" type="parTrans" cxnId="{B428B4B3-0703-44A3-A4DE-633168FA45CF}">
      <dgm:prSet/>
      <dgm:spPr/>
      <dgm:t>
        <a:bodyPr/>
        <a:lstStyle/>
        <a:p>
          <a:endParaRPr lang="en-US"/>
        </a:p>
      </dgm:t>
    </dgm:pt>
    <dgm:pt modelId="{21713F54-7AD0-4A02-B134-12CDE8F81A2E}" type="sibTrans" cxnId="{B428B4B3-0703-44A3-A4DE-633168FA45CF}">
      <dgm:prSet/>
      <dgm:spPr/>
      <dgm:t>
        <a:bodyPr/>
        <a:lstStyle/>
        <a:p>
          <a:endParaRPr lang="en-US"/>
        </a:p>
      </dgm:t>
    </dgm:pt>
    <dgm:pt modelId="{DBDB6795-2F6D-4CA8-9910-A665C02CCC9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800" u="sng" dirty="0"/>
            <a:t>Software</a:t>
          </a:r>
          <a:r>
            <a:rPr lang="en-IN" sz="2800" dirty="0"/>
            <a:t> </a:t>
          </a:r>
          <a:endParaRPr lang="en-US" sz="2800" dirty="0"/>
        </a:p>
      </dgm:t>
    </dgm:pt>
    <dgm:pt modelId="{803B9636-C742-49E7-8E73-C2B979EA0B20}" type="parTrans" cxnId="{775A2E2E-46B9-4D42-9EAB-43D8990C90A8}">
      <dgm:prSet/>
      <dgm:spPr/>
      <dgm:t>
        <a:bodyPr/>
        <a:lstStyle/>
        <a:p>
          <a:endParaRPr lang="en-US"/>
        </a:p>
      </dgm:t>
    </dgm:pt>
    <dgm:pt modelId="{18E42EA3-96D0-42B1-B0C6-3071A2FC6792}" type="sibTrans" cxnId="{775A2E2E-46B9-4D42-9EAB-43D8990C90A8}">
      <dgm:prSet/>
      <dgm:spPr/>
      <dgm:t>
        <a:bodyPr/>
        <a:lstStyle/>
        <a:p>
          <a:endParaRPr lang="en-US"/>
        </a:p>
      </dgm:t>
    </dgm:pt>
    <dgm:pt modelId="{50C6D693-E792-4187-A829-AF022FF104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+mn-lt"/>
            </a:rPr>
            <a:t>JUPYTER NOTEBOOK</a:t>
          </a:r>
        </a:p>
      </dgm:t>
    </dgm:pt>
    <dgm:pt modelId="{0565AF50-0443-4E01-86D8-F85B249905F7}" type="parTrans" cxnId="{54808CB3-19BE-4B70-BA13-62D8BCC6EB7C}">
      <dgm:prSet/>
      <dgm:spPr/>
      <dgm:t>
        <a:bodyPr/>
        <a:lstStyle/>
        <a:p>
          <a:endParaRPr lang="en-US"/>
        </a:p>
      </dgm:t>
    </dgm:pt>
    <dgm:pt modelId="{C176855C-C67E-459D-B358-9AEEAC9EE73F}" type="sibTrans" cxnId="{54808CB3-19BE-4B70-BA13-62D8BCC6EB7C}">
      <dgm:prSet/>
      <dgm:spPr/>
      <dgm:t>
        <a:bodyPr/>
        <a:lstStyle/>
        <a:p>
          <a:endParaRPr lang="en-US"/>
        </a:p>
      </dgm:t>
    </dgm:pt>
    <dgm:pt modelId="{E9557D48-7538-42AA-AD14-BE7380C51E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+mn-lt"/>
            </a:rPr>
            <a:t>ARDUINO SOFTWARE</a:t>
          </a:r>
        </a:p>
      </dgm:t>
    </dgm:pt>
    <dgm:pt modelId="{3CDAA7AF-EC07-4BD5-832A-590A2018B892}" type="parTrans" cxnId="{5534D6DC-3623-4E95-BA80-9637CB137D76}">
      <dgm:prSet/>
      <dgm:spPr/>
      <dgm:t>
        <a:bodyPr/>
        <a:lstStyle/>
        <a:p>
          <a:endParaRPr lang="en-US"/>
        </a:p>
      </dgm:t>
    </dgm:pt>
    <dgm:pt modelId="{51F42105-D954-4AED-AC38-6017056D04BD}" type="sibTrans" cxnId="{5534D6DC-3623-4E95-BA80-9637CB137D76}">
      <dgm:prSet/>
      <dgm:spPr/>
      <dgm:t>
        <a:bodyPr/>
        <a:lstStyle/>
        <a:p>
          <a:endParaRPr lang="en-US"/>
        </a:p>
      </dgm:t>
    </dgm:pt>
    <dgm:pt modelId="{5DB79B26-90CB-4F1C-86CA-F301F499F8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+mn-lt"/>
            </a:rPr>
            <a:t>FLASK</a:t>
          </a:r>
        </a:p>
      </dgm:t>
    </dgm:pt>
    <dgm:pt modelId="{E45A1D71-3363-4CD6-BD3F-6A08AAF78207}" type="parTrans" cxnId="{79EB3E19-4069-4F15-BF34-FA9A8694649E}">
      <dgm:prSet/>
      <dgm:spPr/>
      <dgm:t>
        <a:bodyPr/>
        <a:lstStyle/>
        <a:p>
          <a:endParaRPr lang="en-US"/>
        </a:p>
      </dgm:t>
    </dgm:pt>
    <dgm:pt modelId="{518AADE5-1C79-4F04-8218-07C549776FB6}" type="sibTrans" cxnId="{79EB3E19-4069-4F15-BF34-FA9A8694649E}">
      <dgm:prSet/>
      <dgm:spPr/>
      <dgm:t>
        <a:bodyPr/>
        <a:lstStyle/>
        <a:p>
          <a:endParaRPr lang="en-US"/>
        </a:p>
      </dgm:t>
    </dgm:pt>
    <dgm:pt modelId="{5C294220-AC2E-49F1-99AE-B362CF463B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+mn-lt"/>
            </a:rPr>
            <a:t>HTML + CSS + JS</a:t>
          </a:r>
        </a:p>
      </dgm:t>
    </dgm:pt>
    <dgm:pt modelId="{4C9A97CD-ACB2-4FC8-9940-87D6FD4A797C}" type="parTrans" cxnId="{308311B4-D2B4-4DED-8E74-86B61819210D}">
      <dgm:prSet/>
      <dgm:spPr/>
      <dgm:t>
        <a:bodyPr/>
        <a:lstStyle/>
        <a:p>
          <a:endParaRPr lang="en-US"/>
        </a:p>
      </dgm:t>
    </dgm:pt>
    <dgm:pt modelId="{1A19DB28-8482-4E2C-9EC2-B42CDEB4F137}" type="sibTrans" cxnId="{308311B4-D2B4-4DED-8E74-86B61819210D}">
      <dgm:prSet/>
      <dgm:spPr/>
      <dgm:t>
        <a:bodyPr/>
        <a:lstStyle/>
        <a:p>
          <a:endParaRPr lang="en-US"/>
        </a:p>
      </dgm:t>
    </dgm:pt>
    <dgm:pt modelId="{AABA8A93-FC12-4950-B042-7661738CA142}" type="pres">
      <dgm:prSet presAssocID="{7F69E655-06D8-4194-93F7-DEAA34B0B888}" presName="root" presStyleCnt="0">
        <dgm:presLayoutVars>
          <dgm:dir/>
          <dgm:resizeHandles val="exact"/>
        </dgm:presLayoutVars>
      </dgm:prSet>
      <dgm:spPr/>
    </dgm:pt>
    <dgm:pt modelId="{1F6AFD2C-FC32-4E78-B6DD-C171F7BB7C9E}" type="pres">
      <dgm:prSet presAssocID="{095B3D89-7110-4CDE-BBA1-7AF5CDE506F2}" presName="compNode" presStyleCnt="0"/>
      <dgm:spPr/>
    </dgm:pt>
    <dgm:pt modelId="{66A9EC66-0B40-474B-87CE-2C8296985878}" type="pres">
      <dgm:prSet presAssocID="{095B3D89-7110-4CDE-BBA1-7AF5CDE506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EF90A4-C7F0-4767-9463-C6B7937BED92}" type="pres">
      <dgm:prSet presAssocID="{095B3D89-7110-4CDE-BBA1-7AF5CDE506F2}" presName="iconSpace" presStyleCnt="0"/>
      <dgm:spPr/>
    </dgm:pt>
    <dgm:pt modelId="{6804FF99-AF5D-46A6-967D-6E86FAB40540}" type="pres">
      <dgm:prSet presAssocID="{095B3D89-7110-4CDE-BBA1-7AF5CDE506F2}" presName="parTx" presStyleLbl="revTx" presStyleIdx="0" presStyleCnt="4" custLinFactNeighborX="4364" custLinFactNeighborY="1455">
        <dgm:presLayoutVars>
          <dgm:chMax val="0"/>
          <dgm:chPref val="0"/>
        </dgm:presLayoutVars>
      </dgm:prSet>
      <dgm:spPr/>
    </dgm:pt>
    <dgm:pt modelId="{B33638FD-6349-443E-81F2-85B362AF9953}" type="pres">
      <dgm:prSet presAssocID="{095B3D89-7110-4CDE-BBA1-7AF5CDE506F2}" presName="txSpace" presStyleCnt="0"/>
      <dgm:spPr/>
    </dgm:pt>
    <dgm:pt modelId="{47C37434-73E4-41C1-9C11-CB94B360DBE2}" type="pres">
      <dgm:prSet presAssocID="{095B3D89-7110-4CDE-BBA1-7AF5CDE506F2}" presName="desTx" presStyleLbl="revTx" presStyleIdx="1" presStyleCnt="4">
        <dgm:presLayoutVars/>
      </dgm:prSet>
      <dgm:spPr/>
    </dgm:pt>
    <dgm:pt modelId="{184EDA6E-3082-48C1-930C-2B9674FEE5AC}" type="pres">
      <dgm:prSet presAssocID="{688B9290-181C-440C-82DF-0334AA78CC2E}" presName="sibTrans" presStyleCnt="0"/>
      <dgm:spPr/>
    </dgm:pt>
    <dgm:pt modelId="{8E3C177B-08DB-4EB1-8DBE-8CA796A4C9CA}" type="pres">
      <dgm:prSet presAssocID="{DBDB6795-2F6D-4CA8-9910-A665C02CCC9C}" presName="compNode" presStyleCnt="0"/>
      <dgm:spPr/>
    </dgm:pt>
    <dgm:pt modelId="{8DC4F972-EA81-4D2C-9C58-8646D073002D}" type="pres">
      <dgm:prSet presAssocID="{DBDB6795-2F6D-4CA8-9910-A665C02CCC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863870B9-24A8-4178-B0F7-4008A419DF11}" type="pres">
      <dgm:prSet presAssocID="{DBDB6795-2F6D-4CA8-9910-A665C02CCC9C}" presName="iconSpace" presStyleCnt="0"/>
      <dgm:spPr/>
    </dgm:pt>
    <dgm:pt modelId="{87E6D7BA-D6D8-4F79-8DA3-BABAF78A0B24}" type="pres">
      <dgm:prSet presAssocID="{DBDB6795-2F6D-4CA8-9910-A665C02CCC9C}" presName="parTx" presStyleLbl="revTx" presStyleIdx="2" presStyleCnt="4" custScaleX="62888" custScaleY="96424" custLinFactNeighborX="219" custLinFactNeighborY="12087">
        <dgm:presLayoutVars>
          <dgm:chMax val="0"/>
          <dgm:chPref val="0"/>
        </dgm:presLayoutVars>
      </dgm:prSet>
      <dgm:spPr/>
    </dgm:pt>
    <dgm:pt modelId="{00BAEA4A-BAE2-4367-A739-96E659096985}" type="pres">
      <dgm:prSet presAssocID="{DBDB6795-2F6D-4CA8-9910-A665C02CCC9C}" presName="txSpace" presStyleCnt="0"/>
      <dgm:spPr/>
    </dgm:pt>
    <dgm:pt modelId="{43A37021-EB8A-4FCE-87F6-FFFC7A8F309C}" type="pres">
      <dgm:prSet presAssocID="{DBDB6795-2F6D-4CA8-9910-A665C02CCC9C}" presName="desTx" presStyleLbl="revTx" presStyleIdx="3" presStyleCnt="4">
        <dgm:presLayoutVars/>
      </dgm:prSet>
      <dgm:spPr/>
    </dgm:pt>
  </dgm:ptLst>
  <dgm:cxnLst>
    <dgm:cxn modelId="{A2FF8703-7E67-4065-B682-A80D4292E916}" type="presOf" srcId="{FCFB0C1F-2976-4F7B-A7F8-4C2E3C0245D5}" destId="{47C37434-73E4-41C1-9C11-CB94B360DBE2}" srcOrd="0" destOrd="2" presId="urn:microsoft.com/office/officeart/2018/5/layout/CenteredIconLabelDescriptionList"/>
    <dgm:cxn modelId="{FF8CF50D-EF8F-4002-9953-09591D992B5F}" type="presOf" srcId="{7F69E655-06D8-4194-93F7-DEAA34B0B888}" destId="{AABA8A93-FC12-4950-B042-7661738CA142}" srcOrd="0" destOrd="0" presId="urn:microsoft.com/office/officeart/2018/5/layout/CenteredIconLabelDescriptionList"/>
    <dgm:cxn modelId="{79EB3E19-4069-4F15-BF34-FA9A8694649E}" srcId="{DBDB6795-2F6D-4CA8-9910-A665C02CCC9C}" destId="{5DB79B26-90CB-4F1C-86CA-F301F499F85B}" srcOrd="2" destOrd="0" parTransId="{E45A1D71-3363-4CD6-BD3F-6A08AAF78207}" sibTransId="{518AADE5-1C79-4F04-8218-07C549776FB6}"/>
    <dgm:cxn modelId="{5F97781E-F39A-4690-B4E1-44A3805A3C16}" type="presOf" srcId="{E9557D48-7538-42AA-AD14-BE7380C51EE1}" destId="{43A37021-EB8A-4FCE-87F6-FFFC7A8F309C}" srcOrd="0" destOrd="1" presId="urn:microsoft.com/office/officeart/2018/5/layout/CenteredIconLabelDescriptionList"/>
    <dgm:cxn modelId="{775A2E2E-46B9-4D42-9EAB-43D8990C90A8}" srcId="{7F69E655-06D8-4194-93F7-DEAA34B0B888}" destId="{DBDB6795-2F6D-4CA8-9910-A665C02CCC9C}" srcOrd="1" destOrd="0" parTransId="{803B9636-C742-49E7-8E73-C2B979EA0B20}" sibTransId="{18E42EA3-96D0-42B1-B0C6-3071A2FC6792}"/>
    <dgm:cxn modelId="{DC39AB31-5AFC-48E1-99DE-407C76BF11A1}" srcId="{095B3D89-7110-4CDE-BBA1-7AF5CDE506F2}" destId="{B32E5596-9875-446A-8A22-3681D2458233}" srcOrd="3" destOrd="0" parTransId="{11DAB4F3-E2C7-43BC-AB30-8FCE93A7AC77}" sibTransId="{57036004-E576-4D57-93E7-58ED1E22773B}"/>
    <dgm:cxn modelId="{7660D15D-8FDE-47DE-9450-81569CC3E231}" type="presOf" srcId="{5C294220-AC2E-49F1-99AE-B362CF463B55}" destId="{43A37021-EB8A-4FCE-87F6-FFFC7A8F309C}" srcOrd="0" destOrd="3" presId="urn:microsoft.com/office/officeart/2018/5/layout/CenteredIconLabelDescriptionList"/>
    <dgm:cxn modelId="{F5AE7462-DEC1-4D36-9C8B-00A8FF25C0F6}" type="presOf" srcId="{5DB79B26-90CB-4F1C-86CA-F301F499F85B}" destId="{43A37021-EB8A-4FCE-87F6-FFFC7A8F309C}" srcOrd="0" destOrd="2" presId="urn:microsoft.com/office/officeart/2018/5/layout/CenteredIconLabelDescriptionList"/>
    <dgm:cxn modelId="{DF9E7E63-0578-4DEA-8CB2-612BA1688424}" srcId="{095B3D89-7110-4CDE-BBA1-7AF5CDE506F2}" destId="{FCFB0C1F-2976-4F7B-A7F8-4C2E3C0245D5}" srcOrd="2" destOrd="0" parTransId="{0848CE86-54FA-4C74-A246-838C7D72C12C}" sibTransId="{9F9184A3-1DBE-48BB-AB52-B61DFDE7F7CB}"/>
    <dgm:cxn modelId="{C5766F7C-E66A-4B32-8A97-0121D0DA90D7}" srcId="{095B3D89-7110-4CDE-BBA1-7AF5CDE506F2}" destId="{C4ED3FA8-CF29-4221-8D16-CFBA1376E115}" srcOrd="1" destOrd="0" parTransId="{CCDBF0B3-70A6-46DA-A47E-7BF5937619AE}" sibTransId="{BD5E38E5-92A0-46C3-B529-C5581FF7F2C4}"/>
    <dgm:cxn modelId="{89C0AB8E-B5E6-44CC-9FDD-5E81758007A1}" type="presOf" srcId="{EE1D65A1-0C02-4F5C-A0B1-C268E58BC90B}" destId="{47C37434-73E4-41C1-9C11-CB94B360DBE2}" srcOrd="0" destOrd="0" presId="urn:microsoft.com/office/officeart/2018/5/layout/CenteredIconLabelDescriptionList"/>
    <dgm:cxn modelId="{7C37939E-687A-4BBE-A32B-183376429275}" type="presOf" srcId="{DBDB6795-2F6D-4CA8-9910-A665C02CCC9C}" destId="{87E6D7BA-D6D8-4F79-8DA3-BABAF78A0B24}" srcOrd="0" destOrd="0" presId="urn:microsoft.com/office/officeart/2018/5/layout/CenteredIconLabelDescriptionList"/>
    <dgm:cxn modelId="{60BF2CA1-CD0A-4650-A41E-295F95DC9425}" srcId="{7F69E655-06D8-4194-93F7-DEAA34B0B888}" destId="{095B3D89-7110-4CDE-BBA1-7AF5CDE506F2}" srcOrd="0" destOrd="0" parTransId="{823ABE0B-2754-409B-9DA7-E40341C4B6C3}" sibTransId="{688B9290-181C-440C-82DF-0334AA78CC2E}"/>
    <dgm:cxn modelId="{54808CB3-19BE-4B70-BA13-62D8BCC6EB7C}" srcId="{DBDB6795-2F6D-4CA8-9910-A665C02CCC9C}" destId="{50C6D693-E792-4187-A829-AF022FF1044D}" srcOrd="0" destOrd="0" parTransId="{0565AF50-0443-4E01-86D8-F85B249905F7}" sibTransId="{C176855C-C67E-459D-B358-9AEEAC9EE73F}"/>
    <dgm:cxn modelId="{B428B4B3-0703-44A3-A4DE-633168FA45CF}" srcId="{095B3D89-7110-4CDE-BBA1-7AF5CDE506F2}" destId="{5CC94D17-3736-4081-90F0-9592D1297D5A}" srcOrd="4" destOrd="0" parTransId="{38C120AF-E263-4267-95F8-108395B9DBC2}" sibTransId="{21713F54-7AD0-4A02-B134-12CDE8F81A2E}"/>
    <dgm:cxn modelId="{308311B4-D2B4-4DED-8E74-86B61819210D}" srcId="{DBDB6795-2F6D-4CA8-9910-A665C02CCC9C}" destId="{5C294220-AC2E-49F1-99AE-B362CF463B55}" srcOrd="3" destOrd="0" parTransId="{4C9A97CD-ACB2-4FC8-9940-87D6FD4A797C}" sibTransId="{1A19DB28-8482-4E2C-9EC2-B42CDEB4F137}"/>
    <dgm:cxn modelId="{4CEA99B7-0B01-484D-990A-B020557EA107}" type="presOf" srcId="{5CC94D17-3736-4081-90F0-9592D1297D5A}" destId="{47C37434-73E4-41C1-9C11-CB94B360DBE2}" srcOrd="0" destOrd="4" presId="urn:microsoft.com/office/officeart/2018/5/layout/CenteredIconLabelDescriptionList"/>
    <dgm:cxn modelId="{DDE25CD2-6DF0-45C9-99D6-A7D35884FD22}" type="presOf" srcId="{B32E5596-9875-446A-8A22-3681D2458233}" destId="{47C37434-73E4-41C1-9C11-CB94B360DBE2}" srcOrd="0" destOrd="3" presId="urn:microsoft.com/office/officeart/2018/5/layout/CenteredIconLabelDescriptionList"/>
    <dgm:cxn modelId="{0CD592DC-841C-46A2-B211-259219E778B8}" type="presOf" srcId="{C4ED3FA8-CF29-4221-8D16-CFBA1376E115}" destId="{47C37434-73E4-41C1-9C11-CB94B360DBE2}" srcOrd="0" destOrd="1" presId="urn:microsoft.com/office/officeart/2018/5/layout/CenteredIconLabelDescriptionList"/>
    <dgm:cxn modelId="{5534D6DC-3623-4E95-BA80-9637CB137D76}" srcId="{DBDB6795-2F6D-4CA8-9910-A665C02CCC9C}" destId="{E9557D48-7538-42AA-AD14-BE7380C51EE1}" srcOrd="1" destOrd="0" parTransId="{3CDAA7AF-EC07-4BD5-832A-590A2018B892}" sibTransId="{51F42105-D954-4AED-AC38-6017056D04BD}"/>
    <dgm:cxn modelId="{097B36E2-F07D-48BE-B062-1FEAF7A6487E}" srcId="{095B3D89-7110-4CDE-BBA1-7AF5CDE506F2}" destId="{EE1D65A1-0C02-4F5C-A0B1-C268E58BC90B}" srcOrd="0" destOrd="0" parTransId="{A2C0880C-4D42-4170-BCA3-D4E98CF1FE13}" sibTransId="{827C7522-937C-450B-B658-E79B490C03B9}"/>
    <dgm:cxn modelId="{C3CB95F0-8B34-4D05-A1C3-48F61346EC6C}" type="presOf" srcId="{095B3D89-7110-4CDE-BBA1-7AF5CDE506F2}" destId="{6804FF99-AF5D-46A6-967D-6E86FAB40540}" srcOrd="0" destOrd="0" presId="urn:microsoft.com/office/officeart/2018/5/layout/CenteredIconLabelDescriptionList"/>
    <dgm:cxn modelId="{340B84FA-A1E5-4788-A53A-18E29D77A624}" type="presOf" srcId="{50C6D693-E792-4187-A829-AF022FF1044D}" destId="{43A37021-EB8A-4FCE-87F6-FFFC7A8F309C}" srcOrd="0" destOrd="0" presId="urn:microsoft.com/office/officeart/2018/5/layout/CenteredIconLabelDescriptionList"/>
    <dgm:cxn modelId="{97DC6F5E-F610-4D66-B488-0636EA999A5D}" type="presParOf" srcId="{AABA8A93-FC12-4950-B042-7661738CA142}" destId="{1F6AFD2C-FC32-4E78-B6DD-C171F7BB7C9E}" srcOrd="0" destOrd="0" presId="urn:microsoft.com/office/officeart/2018/5/layout/CenteredIconLabelDescriptionList"/>
    <dgm:cxn modelId="{8D6FC288-47A1-48E9-9EA8-A139BD9FC196}" type="presParOf" srcId="{1F6AFD2C-FC32-4E78-B6DD-C171F7BB7C9E}" destId="{66A9EC66-0B40-474B-87CE-2C8296985878}" srcOrd="0" destOrd="0" presId="urn:microsoft.com/office/officeart/2018/5/layout/CenteredIconLabelDescriptionList"/>
    <dgm:cxn modelId="{88F81DF0-7FD9-4771-8157-D1280152BF76}" type="presParOf" srcId="{1F6AFD2C-FC32-4E78-B6DD-C171F7BB7C9E}" destId="{04EF90A4-C7F0-4767-9463-C6B7937BED92}" srcOrd="1" destOrd="0" presId="urn:microsoft.com/office/officeart/2018/5/layout/CenteredIconLabelDescriptionList"/>
    <dgm:cxn modelId="{ADFA18A0-A258-4C9E-9802-0EBC23496CD0}" type="presParOf" srcId="{1F6AFD2C-FC32-4E78-B6DD-C171F7BB7C9E}" destId="{6804FF99-AF5D-46A6-967D-6E86FAB40540}" srcOrd="2" destOrd="0" presId="urn:microsoft.com/office/officeart/2018/5/layout/CenteredIconLabelDescriptionList"/>
    <dgm:cxn modelId="{25E1F80D-4A4F-42AB-98BA-924E5AD4320A}" type="presParOf" srcId="{1F6AFD2C-FC32-4E78-B6DD-C171F7BB7C9E}" destId="{B33638FD-6349-443E-81F2-85B362AF9953}" srcOrd="3" destOrd="0" presId="urn:microsoft.com/office/officeart/2018/5/layout/CenteredIconLabelDescriptionList"/>
    <dgm:cxn modelId="{A87B73F1-8CC5-471F-98A5-211FAB4FA5B4}" type="presParOf" srcId="{1F6AFD2C-FC32-4E78-B6DD-C171F7BB7C9E}" destId="{47C37434-73E4-41C1-9C11-CB94B360DBE2}" srcOrd="4" destOrd="0" presId="urn:microsoft.com/office/officeart/2018/5/layout/CenteredIconLabelDescriptionList"/>
    <dgm:cxn modelId="{4BDA39B4-A742-40FA-AB70-4165C055D659}" type="presParOf" srcId="{AABA8A93-FC12-4950-B042-7661738CA142}" destId="{184EDA6E-3082-48C1-930C-2B9674FEE5AC}" srcOrd="1" destOrd="0" presId="urn:microsoft.com/office/officeart/2018/5/layout/CenteredIconLabelDescriptionList"/>
    <dgm:cxn modelId="{E98CC92D-B030-4A97-9803-1CB995AA9877}" type="presParOf" srcId="{AABA8A93-FC12-4950-B042-7661738CA142}" destId="{8E3C177B-08DB-4EB1-8DBE-8CA796A4C9CA}" srcOrd="2" destOrd="0" presId="urn:microsoft.com/office/officeart/2018/5/layout/CenteredIconLabelDescriptionList"/>
    <dgm:cxn modelId="{F36A4A56-7678-427C-BF72-EF078826B6F1}" type="presParOf" srcId="{8E3C177B-08DB-4EB1-8DBE-8CA796A4C9CA}" destId="{8DC4F972-EA81-4D2C-9C58-8646D073002D}" srcOrd="0" destOrd="0" presId="urn:microsoft.com/office/officeart/2018/5/layout/CenteredIconLabelDescriptionList"/>
    <dgm:cxn modelId="{393CB4F6-D57D-424D-9FCF-70D4F0963E8A}" type="presParOf" srcId="{8E3C177B-08DB-4EB1-8DBE-8CA796A4C9CA}" destId="{863870B9-24A8-4178-B0F7-4008A419DF11}" srcOrd="1" destOrd="0" presId="urn:microsoft.com/office/officeart/2018/5/layout/CenteredIconLabelDescriptionList"/>
    <dgm:cxn modelId="{BB78BDD9-8C86-4CF1-A739-57EE3449D5C8}" type="presParOf" srcId="{8E3C177B-08DB-4EB1-8DBE-8CA796A4C9CA}" destId="{87E6D7BA-D6D8-4F79-8DA3-BABAF78A0B24}" srcOrd="2" destOrd="0" presId="urn:microsoft.com/office/officeart/2018/5/layout/CenteredIconLabelDescriptionList"/>
    <dgm:cxn modelId="{FAF3B0F0-FE2D-4A53-BC50-8167A4021CCE}" type="presParOf" srcId="{8E3C177B-08DB-4EB1-8DBE-8CA796A4C9CA}" destId="{00BAEA4A-BAE2-4367-A739-96E659096985}" srcOrd="3" destOrd="0" presId="urn:microsoft.com/office/officeart/2018/5/layout/CenteredIconLabelDescriptionList"/>
    <dgm:cxn modelId="{B7143AF2-7896-41B6-A7D1-8CCC648DF8A9}" type="presParOf" srcId="{8E3C177B-08DB-4EB1-8DBE-8CA796A4C9CA}" destId="{43A37021-EB8A-4FCE-87F6-FFFC7A8F309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B56CC7-E515-45FD-9BB7-786F8969A6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A0D6A7-963E-4D00-B691-A7AA343D9B96}">
      <dgm:prSet/>
      <dgm:spPr/>
      <dgm:t>
        <a:bodyPr/>
        <a:lstStyle/>
        <a:p>
          <a:r>
            <a:rPr lang="en-US" dirty="0"/>
            <a:t>In India, lot of farmers are using fertilisers</a:t>
          </a:r>
          <a:r>
            <a:rPr lang="en-IN" dirty="0"/>
            <a:t> on the soil without having an idea about it</a:t>
          </a:r>
          <a:r>
            <a:rPr lang="en-US" dirty="0"/>
            <a:t>.</a:t>
          </a:r>
        </a:p>
      </dgm:t>
    </dgm:pt>
    <dgm:pt modelId="{8F9E66CE-74D0-45EB-9328-A795CBF75B24}" type="parTrans" cxnId="{8B4B349C-E283-4CEB-B7A6-8762028A40A5}">
      <dgm:prSet/>
      <dgm:spPr/>
      <dgm:t>
        <a:bodyPr/>
        <a:lstStyle/>
        <a:p>
          <a:endParaRPr lang="en-US"/>
        </a:p>
      </dgm:t>
    </dgm:pt>
    <dgm:pt modelId="{228F6F5B-E1CA-43FE-A91F-FD520D0011A1}" type="sibTrans" cxnId="{8B4B349C-E283-4CEB-B7A6-8762028A40A5}">
      <dgm:prSet/>
      <dgm:spPr/>
      <dgm:t>
        <a:bodyPr/>
        <a:lstStyle/>
        <a:p>
          <a:endParaRPr lang="en-US"/>
        </a:p>
      </dgm:t>
    </dgm:pt>
    <dgm:pt modelId="{5230E801-5A2A-4CF6-85C3-7F8925471D96}">
      <dgm:prSet/>
      <dgm:spPr/>
      <dgm:t>
        <a:bodyPr/>
        <a:lstStyle/>
        <a:p>
          <a:r>
            <a:rPr lang="en-US"/>
            <a:t>This pollutes the soil and makes it unusable after a long period of time.</a:t>
          </a:r>
        </a:p>
      </dgm:t>
    </dgm:pt>
    <dgm:pt modelId="{6C7ACBF0-3DDA-409C-95DC-E236C8650315}" type="parTrans" cxnId="{A787AF01-5600-4288-B387-983E39DFBCC1}">
      <dgm:prSet/>
      <dgm:spPr/>
      <dgm:t>
        <a:bodyPr/>
        <a:lstStyle/>
        <a:p>
          <a:endParaRPr lang="en-US"/>
        </a:p>
      </dgm:t>
    </dgm:pt>
    <dgm:pt modelId="{F9878E3C-8309-4171-A9B1-3007C4A07B35}" type="sibTrans" cxnId="{A787AF01-5600-4288-B387-983E39DFBCC1}">
      <dgm:prSet/>
      <dgm:spPr/>
      <dgm:t>
        <a:bodyPr/>
        <a:lstStyle/>
        <a:p>
          <a:endParaRPr lang="en-US"/>
        </a:p>
      </dgm:t>
    </dgm:pt>
    <dgm:pt modelId="{689888E3-BCDD-43DB-9991-F0D4F75CA1DD}">
      <dgm:prSet/>
      <dgm:spPr/>
      <dgm:t>
        <a:bodyPr/>
        <a:lstStyle/>
        <a:p>
          <a:r>
            <a:rPr lang="en-US"/>
            <a:t>Some plant a wrong crop in wrong season which will not give them </a:t>
          </a:r>
          <a:r>
            <a:rPr lang="en-IN"/>
            <a:t>favourable</a:t>
          </a:r>
          <a:r>
            <a:rPr lang="en-US"/>
            <a:t> yield.</a:t>
          </a:r>
        </a:p>
      </dgm:t>
    </dgm:pt>
    <dgm:pt modelId="{9976D14B-7AFC-40F4-BD16-28B475D268EF}" type="parTrans" cxnId="{A98C9BBF-26C8-474E-ACC6-2587FA32917F}">
      <dgm:prSet/>
      <dgm:spPr/>
      <dgm:t>
        <a:bodyPr/>
        <a:lstStyle/>
        <a:p>
          <a:endParaRPr lang="en-US"/>
        </a:p>
      </dgm:t>
    </dgm:pt>
    <dgm:pt modelId="{B569DDCD-F80B-4E8D-A959-8E1D8C0F178D}" type="sibTrans" cxnId="{A98C9BBF-26C8-474E-ACC6-2587FA32917F}">
      <dgm:prSet/>
      <dgm:spPr/>
      <dgm:t>
        <a:bodyPr/>
        <a:lstStyle/>
        <a:p>
          <a:endParaRPr lang="en-US"/>
        </a:p>
      </dgm:t>
    </dgm:pt>
    <dgm:pt modelId="{FAFE1657-E216-457B-B709-F98CD7AF9939}">
      <dgm:prSet/>
      <dgm:spPr/>
      <dgm:t>
        <a:bodyPr/>
        <a:lstStyle/>
        <a:p>
          <a:r>
            <a:rPr lang="en-US"/>
            <a:t>Our project tries to solve this problem in a simple and efficient manner.</a:t>
          </a:r>
        </a:p>
      </dgm:t>
    </dgm:pt>
    <dgm:pt modelId="{3DC9AF35-B856-44A4-8A14-B9E7D9FC0B87}" type="parTrans" cxnId="{E3253CF8-4631-4CC7-9D58-75124A9C77F9}">
      <dgm:prSet/>
      <dgm:spPr/>
      <dgm:t>
        <a:bodyPr/>
        <a:lstStyle/>
        <a:p>
          <a:endParaRPr lang="en-US"/>
        </a:p>
      </dgm:t>
    </dgm:pt>
    <dgm:pt modelId="{0F8C0399-560A-4167-A204-3CAA0E460EEA}" type="sibTrans" cxnId="{E3253CF8-4631-4CC7-9D58-75124A9C77F9}">
      <dgm:prSet/>
      <dgm:spPr/>
      <dgm:t>
        <a:bodyPr/>
        <a:lstStyle/>
        <a:p>
          <a:endParaRPr lang="en-US"/>
        </a:p>
      </dgm:t>
    </dgm:pt>
    <dgm:pt modelId="{EC724B66-68A9-410E-836B-330BC2664A30}" type="pres">
      <dgm:prSet presAssocID="{16B56CC7-E515-45FD-9BB7-786F8969A6B0}" presName="linear" presStyleCnt="0">
        <dgm:presLayoutVars>
          <dgm:animLvl val="lvl"/>
          <dgm:resizeHandles val="exact"/>
        </dgm:presLayoutVars>
      </dgm:prSet>
      <dgm:spPr/>
    </dgm:pt>
    <dgm:pt modelId="{27AA303F-CD75-48BA-A2A6-BDC41BFEFFE5}" type="pres">
      <dgm:prSet presAssocID="{F2A0D6A7-963E-4D00-B691-A7AA343D9B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710994-637C-4B9A-8B18-0824B2D1987A}" type="pres">
      <dgm:prSet presAssocID="{228F6F5B-E1CA-43FE-A91F-FD520D0011A1}" presName="spacer" presStyleCnt="0"/>
      <dgm:spPr/>
    </dgm:pt>
    <dgm:pt modelId="{55739E57-DF41-4D71-9654-5EB7271314F9}" type="pres">
      <dgm:prSet presAssocID="{5230E801-5A2A-4CF6-85C3-7F8925471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DC4C6E-B785-4134-8695-B8AA6C18C3EE}" type="pres">
      <dgm:prSet presAssocID="{F9878E3C-8309-4171-A9B1-3007C4A07B35}" presName="spacer" presStyleCnt="0"/>
      <dgm:spPr/>
    </dgm:pt>
    <dgm:pt modelId="{130B19B9-967D-4A85-AEF8-2FCEDDEF646F}" type="pres">
      <dgm:prSet presAssocID="{689888E3-BCDD-43DB-9991-F0D4F75CA1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B6112F-1CE3-431E-B1E9-62ABC87F9620}" type="pres">
      <dgm:prSet presAssocID="{B569DDCD-F80B-4E8D-A959-8E1D8C0F178D}" presName="spacer" presStyleCnt="0"/>
      <dgm:spPr/>
    </dgm:pt>
    <dgm:pt modelId="{15561A06-751A-45E8-849E-278AF0F0D9FA}" type="pres">
      <dgm:prSet presAssocID="{FAFE1657-E216-457B-B709-F98CD7AF99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87AF01-5600-4288-B387-983E39DFBCC1}" srcId="{16B56CC7-E515-45FD-9BB7-786F8969A6B0}" destId="{5230E801-5A2A-4CF6-85C3-7F8925471D96}" srcOrd="1" destOrd="0" parTransId="{6C7ACBF0-3DDA-409C-95DC-E236C8650315}" sibTransId="{F9878E3C-8309-4171-A9B1-3007C4A07B35}"/>
    <dgm:cxn modelId="{FEEF6213-C37A-4F13-8B4B-FEAE3B4FEDAC}" type="presOf" srcId="{689888E3-BCDD-43DB-9991-F0D4F75CA1DD}" destId="{130B19B9-967D-4A85-AEF8-2FCEDDEF646F}" srcOrd="0" destOrd="0" presId="urn:microsoft.com/office/officeart/2005/8/layout/vList2"/>
    <dgm:cxn modelId="{22900D1C-DF00-4C78-8E06-D1B680905B26}" type="presOf" srcId="{FAFE1657-E216-457B-B709-F98CD7AF9939}" destId="{15561A06-751A-45E8-849E-278AF0F0D9FA}" srcOrd="0" destOrd="0" presId="urn:microsoft.com/office/officeart/2005/8/layout/vList2"/>
    <dgm:cxn modelId="{94BCAC6D-58C9-41ED-8C3E-57F2EFEFC297}" type="presOf" srcId="{16B56CC7-E515-45FD-9BB7-786F8969A6B0}" destId="{EC724B66-68A9-410E-836B-330BC2664A30}" srcOrd="0" destOrd="0" presId="urn:microsoft.com/office/officeart/2005/8/layout/vList2"/>
    <dgm:cxn modelId="{8B4B349C-E283-4CEB-B7A6-8762028A40A5}" srcId="{16B56CC7-E515-45FD-9BB7-786F8969A6B0}" destId="{F2A0D6A7-963E-4D00-B691-A7AA343D9B96}" srcOrd="0" destOrd="0" parTransId="{8F9E66CE-74D0-45EB-9328-A795CBF75B24}" sibTransId="{228F6F5B-E1CA-43FE-A91F-FD520D0011A1}"/>
    <dgm:cxn modelId="{BD93A0B1-FC0A-40AF-8052-FC21FE42A471}" type="presOf" srcId="{5230E801-5A2A-4CF6-85C3-7F8925471D96}" destId="{55739E57-DF41-4D71-9654-5EB7271314F9}" srcOrd="0" destOrd="0" presId="urn:microsoft.com/office/officeart/2005/8/layout/vList2"/>
    <dgm:cxn modelId="{A98C9BBF-26C8-474E-ACC6-2587FA32917F}" srcId="{16B56CC7-E515-45FD-9BB7-786F8969A6B0}" destId="{689888E3-BCDD-43DB-9991-F0D4F75CA1DD}" srcOrd="2" destOrd="0" parTransId="{9976D14B-7AFC-40F4-BD16-28B475D268EF}" sibTransId="{B569DDCD-F80B-4E8D-A959-8E1D8C0F178D}"/>
    <dgm:cxn modelId="{294E39D5-D63D-4AC0-91F8-B131092AFAFE}" type="presOf" srcId="{F2A0D6A7-963E-4D00-B691-A7AA343D9B96}" destId="{27AA303F-CD75-48BA-A2A6-BDC41BFEFFE5}" srcOrd="0" destOrd="0" presId="urn:microsoft.com/office/officeart/2005/8/layout/vList2"/>
    <dgm:cxn modelId="{E3253CF8-4631-4CC7-9D58-75124A9C77F9}" srcId="{16B56CC7-E515-45FD-9BB7-786F8969A6B0}" destId="{FAFE1657-E216-457B-B709-F98CD7AF9939}" srcOrd="3" destOrd="0" parTransId="{3DC9AF35-B856-44A4-8A14-B9E7D9FC0B87}" sibTransId="{0F8C0399-560A-4167-A204-3CAA0E460EEA}"/>
    <dgm:cxn modelId="{FC18C15E-17FF-4B49-A706-57A62901CC6D}" type="presParOf" srcId="{EC724B66-68A9-410E-836B-330BC2664A30}" destId="{27AA303F-CD75-48BA-A2A6-BDC41BFEFFE5}" srcOrd="0" destOrd="0" presId="urn:microsoft.com/office/officeart/2005/8/layout/vList2"/>
    <dgm:cxn modelId="{F04DDFE4-BC09-4ECC-8C1B-0B67011D7DD1}" type="presParOf" srcId="{EC724B66-68A9-410E-836B-330BC2664A30}" destId="{44710994-637C-4B9A-8B18-0824B2D1987A}" srcOrd="1" destOrd="0" presId="urn:microsoft.com/office/officeart/2005/8/layout/vList2"/>
    <dgm:cxn modelId="{F6B8A73B-DFDA-4C1E-A809-47575C3F9DA9}" type="presParOf" srcId="{EC724B66-68A9-410E-836B-330BC2664A30}" destId="{55739E57-DF41-4D71-9654-5EB7271314F9}" srcOrd="2" destOrd="0" presId="urn:microsoft.com/office/officeart/2005/8/layout/vList2"/>
    <dgm:cxn modelId="{29860AB2-2B30-4B8F-AED9-12DCE40DD5F1}" type="presParOf" srcId="{EC724B66-68A9-410E-836B-330BC2664A30}" destId="{6ADC4C6E-B785-4134-8695-B8AA6C18C3EE}" srcOrd="3" destOrd="0" presId="urn:microsoft.com/office/officeart/2005/8/layout/vList2"/>
    <dgm:cxn modelId="{0CBB02CF-61B4-45A2-BD28-B8B7D286552F}" type="presParOf" srcId="{EC724B66-68A9-410E-836B-330BC2664A30}" destId="{130B19B9-967D-4A85-AEF8-2FCEDDEF646F}" srcOrd="4" destOrd="0" presId="urn:microsoft.com/office/officeart/2005/8/layout/vList2"/>
    <dgm:cxn modelId="{AEC1F920-B134-415B-AB50-4D3518E99108}" type="presParOf" srcId="{EC724B66-68A9-410E-836B-330BC2664A30}" destId="{ADB6112F-1CE3-431E-B1E9-62ABC87F9620}" srcOrd="5" destOrd="0" presId="urn:microsoft.com/office/officeart/2005/8/layout/vList2"/>
    <dgm:cxn modelId="{3943AE47-1C86-40D9-BFA5-1527EB2C80A1}" type="presParOf" srcId="{EC724B66-68A9-410E-836B-330BC2664A30}" destId="{15561A06-751A-45E8-849E-278AF0F0D9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C6EE2-AB8A-4868-815C-A26944A3CD47}">
      <dsp:nvSpPr>
        <dsp:cNvPr id="0" name=""/>
        <dsp:cNvSpPr/>
      </dsp:nvSpPr>
      <dsp:spPr>
        <a:xfrm>
          <a:off x="1092649" y="3100238"/>
          <a:ext cx="882928" cy="8829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95C3-9FA2-45D5-B335-E8518498ADBC}">
      <dsp:nvSpPr>
        <dsp:cNvPr id="0" name=""/>
        <dsp:cNvSpPr/>
      </dsp:nvSpPr>
      <dsp:spPr>
        <a:xfrm>
          <a:off x="1278064" y="3285653"/>
          <a:ext cx="512098" cy="512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CD943-439A-492F-8912-59098B861453}">
      <dsp:nvSpPr>
        <dsp:cNvPr id="0" name=""/>
        <dsp:cNvSpPr/>
      </dsp:nvSpPr>
      <dsp:spPr>
        <a:xfrm>
          <a:off x="2164777" y="3100238"/>
          <a:ext cx="2081189" cy="882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Farmers don’t generally know the chemicals levels of the soil and use fertilizers and choose unsuitable crops.</a:t>
          </a:r>
        </a:p>
      </dsp:txBody>
      <dsp:txXfrm>
        <a:off x="2164777" y="3100238"/>
        <a:ext cx="2081189" cy="882928"/>
      </dsp:txXfrm>
    </dsp:sp>
    <dsp:sp modelId="{AC6911AA-3DF6-4B4B-9BD7-496D8742932A}">
      <dsp:nvSpPr>
        <dsp:cNvPr id="0" name=""/>
        <dsp:cNvSpPr/>
      </dsp:nvSpPr>
      <dsp:spPr>
        <a:xfrm>
          <a:off x="1092649" y="4679637"/>
          <a:ext cx="882928" cy="8829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940FF-3F7C-4EA4-9D16-547167B95028}">
      <dsp:nvSpPr>
        <dsp:cNvPr id="0" name=""/>
        <dsp:cNvSpPr/>
      </dsp:nvSpPr>
      <dsp:spPr>
        <a:xfrm>
          <a:off x="1278064" y="4865052"/>
          <a:ext cx="512098" cy="512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7D8F6-8A54-445E-9890-43137CB2706B}">
      <dsp:nvSpPr>
        <dsp:cNvPr id="0" name=""/>
        <dsp:cNvSpPr/>
      </dsp:nvSpPr>
      <dsp:spPr>
        <a:xfrm>
          <a:off x="2164777" y="4679637"/>
          <a:ext cx="2081189" cy="882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idea of this project is to solve this issue by predicting the best crop for the given conditions.</a:t>
          </a:r>
        </a:p>
      </dsp:txBody>
      <dsp:txXfrm>
        <a:off x="2164777" y="4679637"/>
        <a:ext cx="2081189" cy="882928"/>
      </dsp:txXfrm>
    </dsp:sp>
    <dsp:sp modelId="{27173A8B-A6BD-4645-8638-D6D9623850ED}">
      <dsp:nvSpPr>
        <dsp:cNvPr id="0" name=""/>
        <dsp:cNvSpPr/>
      </dsp:nvSpPr>
      <dsp:spPr>
        <a:xfrm>
          <a:off x="1092649" y="6259036"/>
          <a:ext cx="882928" cy="8829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B5EE5-FE57-42F2-9EC7-8B0DA207C8E3}">
      <dsp:nvSpPr>
        <dsp:cNvPr id="0" name=""/>
        <dsp:cNvSpPr/>
      </dsp:nvSpPr>
      <dsp:spPr>
        <a:xfrm>
          <a:off x="1278064" y="6444451"/>
          <a:ext cx="512098" cy="512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4C649-BDBA-4D34-90C3-72B99D404B3B}">
      <dsp:nvSpPr>
        <dsp:cNvPr id="0" name=""/>
        <dsp:cNvSpPr/>
      </dsp:nvSpPr>
      <dsp:spPr>
        <a:xfrm>
          <a:off x="2164777" y="6259036"/>
          <a:ext cx="2081189" cy="882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Additionally, the total yield will also be predicted.</a:t>
          </a:r>
        </a:p>
      </dsp:txBody>
      <dsp:txXfrm>
        <a:off x="2164777" y="6259036"/>
        <a:ext cx="2081189" cy="882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B320C-9B3C-4ED3-925C-B5CD62788414}">
      <dsp:nvSpPr>
        <dsp:cNvPr id="0" name=""/>
        <dsp:cNvSpPr/>
      </dsp:nvSpPr>
      <dsp:spPr>
        <a:xfrm>
          <a:off x="0" y="4229"/>
          <a:ext cx="5753100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EA44F-6C3F-4246-AFB0-CD11DE2B9C3A}">
      <dsp:nvSpPr>
        <dsp:cNvPr id="0" name=""/>
        <dsp:cNvSpPr/>
      </dsp:nvSpPr>
      <dsp:spPr>
        <a:xfrm>
          <a:off x="272497" y="206913"/>
          <a:ext cx="495450" cy="495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11403-8598-4272-97DF-AA55D4232BDE}">
      <dsp:nvSpPr>
        <dsp:cNvPr id="0" name=""/>
        <dsp:cNvSpPr/>
      </dsp:nvSpPr>
      <dsp:spPr>
        <a:xfrm>
          <a:off x="1040446" y="4229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Specific sensors are used to gather data.</a:t>
          </a:r>
          <a:endParaRPr lang="en-US" sz="1900" kern="1200" dirty="0"/>
        </a:p>
      </dsp:txBody>
      <dsp:txXfrm>
        <a:off x="1040446" y="4229"/>
        <a:ext cx="4712653" cy="900819"/>
      </dsp:txXfrm>
    </dsp:sp>
    <dsp:sp modelId="{F6220637-F824-4280-84FA-FD46C7D9D8E4}">
      <dsp:nvSpPr>
        <dsp:cNvPr id="0" name=""/>
        <dsp:cNvSpPr/>
      </dsp:nvSpPr>
      <dsp:spPr>
        <a:xfrm>
          <a:off x="0" y="1130253"/>
          <a:ext cx="5753100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85A96-24E8-47CD-9883-B7E532166D8E}">
      <dsp:nvSpPr>
        <dsp:cNvPr id="0" name=""/>
        <dsp:cNvSpPr/>
      </dsp:nvSpPr>
      <dsp:spPr>
        <a:xfrm>
          <a:off x="272497" y="1332937"/>
          <a:ext cx="495450" cy="495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E43A4-09B1-4DC0-AF35-243958EBBB3A}">
      <dsp:nvSpPr>
        <dsp:cNvPr id="0" name=""/>
        <dsp:cNvSpPr/>
      </dsp:nvSpPr>
      <dsp:spPr>
        <a:xfrm>
          <a:off x="1040446" y="1130253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These are integrated with an Arduino board. </a:t>
          </a:r>
          <a:endParaRPr lang="en-US" sz="1900" kern="1200" dirty="0"/>
        </a:p>
      </dsp:txBody>
      <dsp:txXfrm>
        <a:off x="1040446" y="1130253"/>
        <a:ext cx="4712653" cy="900819"/>
      </dsp:txXfrm>
    </dsp:sp>
    <dsp:sp modelId="{9313285A-CE5E-4845-9906-320B767E2969}">
      <dsp:nvSpPr>
        <dsp:cNvPr id="0" name=""/>
        <dsp:cNvSpPr/>
      </dsp:nvSpPr>
      <dsp:spPr>
        <a:xfrm>
          <a:off x="0" y="2256277"/>
          <a:ext cx="5753100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A7CF5-A23C-4AA5-954E-BF2C395BAE47}">
      <dsp:nvSpPr>
        <dsp:cNvPr id="0" name=""/>
        <dsp:cNvSpPr/>
      </dsp:nvSpPr>
      <dsp:spPr>
        <a:xfrm>
          <a:off x="272497" y="2458962"/>
          <a:ext cx="495450" cy="495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EF0AD-081A-4212-8ED2-CF59ADBE3DCF}">
      <dsp:nvSpPr>
        <dsp:cNvPr id="0" name=""/>
        <dsp:cNvSpPr/>
      </dsp:nvSpPr>
      <dsp:spPr>
        <a:xfrm>
          <a:off x="1040446" y="2256277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Setup installed in the farm sends the data to the local server.</a:t>
          </a:r>
          <a:endParaRPr lang="en-US" sz="1900" kern="1200" dirty="0"/>
        </a:p>
      </dsp:txBody>
      <dsp:txXfrm>
        <a:off x="1040446" y="2256277"/>
        <a:ext cx="4712653" cy="900819"/>
      </dsp:txXfrm>
    </dsp:sp>
    <dsp:sp modelId="{F3D1FFFD-ED8D-4CE3-B2CD-B4EDE4F95A4F}">
      <dsp:nvSpPr>
        <dsp:cNvPr id="0" name=""/>
        <dsp:cNvSpPr/>
      </dsp:nvSpPr>
      <dsp:spPr>
        <a:xfrm>
          <a:off x="0" y="3382302"/>
          <a:ext cx="5753100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D3763-3DD7-4FEA-93DD-DE50F96D33A4}">
      <dsp:nvSpPr>
        <dsp:cNvPr id="0" name=""/>
        <dsp:cNvSpPr/>
      </dsp:nvSpPr>
      <dsp:spPr>
        <a:xfrm>
          <a:off x="272497" y="3584986"/>
          <a:ext cx="495450" cy="495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8B858-AE7E-4895-B6A0-567570156F0A}">
      <dsp:nvSpPr>
        <dsp:cNvPr id="0" name=""/>
        <dsp:cNvSpPr/>
      </dsp:nvSpPr>
      <dsp:spPr>
        <a:xfrm>
          <a:off x="1040446" y="3382302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We pass this data to a model which predicts the outcome.</a:t>
          </a:r>
          <a:endParaRPr lang="en-US" sz="1900" kern="1200"/>
        </a:p>
      </dsp:txBody>
      <dsp:txXfrm>
        <a:off x="1040446" y="3382302"/>
        <a:ext cx="4712653" cy="900819"/>
      </dsp:txXfrm>
    </dsp:sp>
    <dsp:sp modelId="{8824CB5B-2AF5-443E-8C62-9C5FF2709AC3}">
      <dsp:nvSpPr>
        <dsp:cNvPr id="0" name=""/>
        <dsp:cNvSpPr/>
      </dsp:nvSpPr>
      <dsp:spPr>
        <a:xfrm>
          <a:off x="0" y="4508326"/>
          <a:ext cx="5753100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4A4A1-2AEC-4446-8788-8D552CB73FB1}">
      <dsp:nvSpPr>
        <dsp:cNvPr id="0" name=""/>
        <dsp:cNvSpPr/>
      </dsp:nvSpPr>
      <dsp:spPr>
        <a:xfrm>
          <a:off x="272497" y="4711010"/>
          <a:ext cx="495450" cy="4954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D0D91-6C69-45D5-98BB-097CB7FCD349}">
      <dsp:nvSpPr>
        <dsp:cNvPr id="0" name=""/>
        <dsp:cNvSpPr/>
      </dsp:nvSpPr>
      <dsp:spPr>
        <a:xfrm>
          <a:off x="1040446" y="4508326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Predicted crop and its yield are shown on a webpage.</a:t>
          </a:r>
          <a:endParaRPr lang="en-US" sz="1900" kern="1200"/>
        </a:p>
      </dsp:txBody>
      <dsp:txXfrm>
        <a:off x="1040446" y="4508326"/>
        <a:ext cx="4712653" cy="900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DB201-63D3-452D-A09B-355A3149E3F1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B5E34-FE3F-48DF-9927-1693641ED1FF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24F46-49F8-4EA9-9D30-4999758D1909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Chemical Analysis of soil is performed.</a:t>
          </a:r>
        </a:p>
      </dsp:txBody>
      <dsp:txXfrm>
        <a:off x="75768" y="3053772"/>
        <a:ext cx="3093750" cy="720000"/>
      </dsp:txXfrm>
    </dsp:sp>
    <dsp:sp modelId="{B04FE4D7-1613-406A-A00E-D1724A05C52E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8849E-E095-4907-98F8-932FC1E0803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C807E-D82A-4DA1-AB27-9E45F4196634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Results are passed to a model for prediction.</a:t>
          </a:r>
        </a:p>
      </dsp:txBody>
      <dsp:txXfrm>
        <a:off x="3710925" y="3053772"/>
        <a:ext cx="3093750" cy="720000"/>
      </dsp:txXfrm>
    </dsp:sp>
    <dsp:sp modelId="{ABDB96F8-F172-4AF7-B04A-F971E59ED131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09F64-9C16-4771-8624-2149E2361A34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D83B-80CF-4905-8133-4A64D3C5F983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It provides the suitable crop for the soil type.</a:t>
          </a:r>
        </a:p>
      </dsp:txBody>
      <dsp:txXfrm>
        <a:off x="7346081" y="305377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228A9-B198-435C-8F85-9F7F87C0EA86}">
      <dsp:nvSpPr>
        <dsp:cNvPr id="0" name=""/>
        <dsp:cNvSpPr/>
      </dsp:nvSpPr>
      <dsp:spPr>
        <a:xfrm>
          <a:off x="0" y="0"/>
          <a:ext cx="6029335" cy="1206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64604-FF9C-407B-ACDC-D1CF86F17D07}">
      <dsp:nvSpPr>
        <dsp:cNvPr id="0" name=""/>
        <dsp:cNvSpPr/>
      </dsp:nvSpPr>
      <dsp:spPr>
        <a:xfrm>
          <a:off x="365071" y="273922"/>
          <a:ext cx="663766" cy="66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F45E5-709C-4EBD-B403-68645B0494E2}">
      <dsp:nvSpPr>
        <dsp:cNvPr id="0" name=""/>
        <dsp:cNvSpPr/>
      </dsp:nvSpPr>
      <dsp:spPr>
        <a:xfrm>
          <a:off x="1393909" y="2381"/>
          <a:ext cx="4635425" cy="1206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5" tIns="127725" rIns="127725" bIns="1277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Heavy architecture.</a:t>
          </a:r>
        </a:p>
      </dsp:txBody>
      <dsp:txXfrm>
        <a:off x="1393909" y="2381"/>
        <a:ext cx="4635425" cy="1206848"/>
      </dsp:txXfrm>
    </dsp:sp>
    <dsp:sp modelId="{2B85B1E7-6059-4D8A-9EBA-2A83D2788CFC}">
      <dsp:nvSpPr>
        <dsp:cNvPr id="0" name=""/>
        <dsp:cNvSpPr/>
      </dsp:nvSpPr>
      <dsp:spPr>
        <a:xfrm>
          <a:off x="0" y="1510941"/>
          <a:ext cx="6029335" cy="1206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B8096-F7EA-4212-9D0A-BF46137F42B4}">
      <dsp:nvSpPr>
        <dsp:cNvPr id="0" name=""/>
        <dsp:cNvSpPr/>
      </dsp:nvSpPr>
      <dsp:spPr>
        <a:xfrm>
          <a:off x="365071" y="1782482"/>
          <a:ext cx="663766" cy="66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79DF-BA03-4315-A508-D75A28A14DA2}">
      <dsp:nvSpPr>
        <dsp:cNvPr id="0" name=""/>
        <dsp:cNvSpPr/>
      </dsp:nvSpPr>
      <dsp:spPr>
        <a:xfrm>
          <a:off x="1393909" y="1510941"/>
          <a:ext cx="4635425" cy="1206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5" tIns="127725" rIns="127725" bIns="1277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Since temperature and humidity are not being considered, the predicted crops may be inaccurate.</a:t>
          </a:r>
        </a:p>
      </dsp:txBody>
      <dsp:txXfrm>
        <a:off x="1393909" y="1510941"/>
        <a:ext cx="4635425" cy="1206848"/>
      </dsp:txXfrm>
    </dsp:sp>
    <dsp:sp modelId="{909A0358-9DDC-4DF6-89AB-C430230AF870}">
      <dsp:nvSpPr>
        <dsp:cNvPr id="0" name=""/>
        <dsp:cNvSpPr/>
      </dsp:nvSpPr>
      <dsp:spPr>
        <a:xfrm>
          <a:off x="0" y="3019501"/>
          <a:ext cx="6029335" cy="1206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18A6-FBE6-4F8D-9985-B38C809C2A18}">
      <dsp:nvSpPr>
        <dsp:cNvPr id="0" name=""/>
        <dsp:cNvSpPr/>
      </dsp:nvSpPr>
      <dsp:spPr>
        <a:xfrm>
          <a:off x="365071" y="3291042"/>
          <a:ext cx="663766" cy="66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A8E44-6C6F-4FAC-B5B6-A42B174ECBA5}">
      <dsp:nvSpPr>
        <dsp:cNvPr id="0" name=""/>
        <dsp:cNvSpPr/>
      </dsp:nvSpPr>
      <dsp:spPr>
        <a:xfrm>
          <a:off x="1393909" y="3019501"/>
          <a:ext cx="4635425" cy="1206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5" tIns="127725" rIns="127725" bIns="1277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LORA which is useful for long range transmission, but equipment is costly.</a:t>
          </a:r>
        </a:p>
      </dsp:txBody>
      <dsp:txXfrm>
        <a:off x="1393909" y="3019501"/>
        <a:ext cx="4635425" cy="1206848"/>
      </dsp:txXfrm>
    </dsp:sp>
    <dsp:sp modelId="{95EF1451-18A6-4589-ACCE-481716569BD7}">
      <dsp:nvSpPr>
        <dsp:cNvPr id="0" name=""/>
        <dsp:cNvSpPr/>
      </dsp:nvSpPr>
      <dsp:spPr>
        <a:xfrm>
          <a:off x="0" y="4528061"/>
          <a:ext cx="6029335" cy="1206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30305-5D11-4290-ADF1-CE86C469C8CC}">
      <dsp:nvSpPr>
        <dsp:cNvPr id="0" name=""/>
        <dsp:cNvSpPr/>
      </dsp:nvSpPr>
      <dsp:spPr>
        <a:xfrm>
          <a:off x="365071" y="4799602"/>
          <a:ext cx="663766" cy="6637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505E7-D736-44FC-B6A6-C024F9571D01}">
      <dsp:nvSpPr>
        <dsp:cNvPr id="0" name=""/>
        <dsp:cNvSpPr/>
      </dsp:nvSpPr>
      <dsp:spPr>
        <a:xfrm>
          <a:off x="1393909" y="4528061"/>
          <a:ext cx="4635425" cy="1206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5" tIns="127725" rIns="127725" bIns="1277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Farmers should have in depth knowledge for using this system.</a:t>
          </a:r>
        </a:p>
      </dsp:txBody>
      <dsp:txXfrm>
        <a:off x="1393909" y="4528061"/>
        <a:ext cx="4635425" cy="1206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8EF03-48BD-491A-8A6D-D1DA6F2C6DAF}">
      <dsp:nvSpPr>
        <dsp:cNvPr id="0" name=""/>
        <dsp:cNvSpPr/>
      </dsp:nvSpPr>
      <dsp:spPr>
        <a:xfrm>
          <a:off x="1333613" y="46531"/>
          <a:ext cx="1612687" cy="1612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1D766-3968-49DA-81E9-FD4194F874EF}">
      <dsp:nvSpPr>
        <dsp:cNvPr id="0" name=""/>
        <dsp:cNvSpPr/>
      </dsp:nvSpPr>
      <dsp:spPr>
        <a:xfrm>
          <a:off x="1677300" y="39021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C54F-D219-4F93-9CA8-5F92F1CFC54F}">
      <dsp:nvSpPr>
        <dsp:cNvPr id="0" name=""/>
        <dsp:cNvSpPr/>
      </dsp:nvSpPr>
      <dsp:spPr>
        <a:xfrm>
          <a:off x="838412" y="2070090"/>
          <a:ext cx="264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1" kern="1200" dirty="0"/>
            <a:t>In this system, we place an Arduino board connected with the soil moisture sensor, DHT11 sensor and a Wi-Fi module.</a:t>
          </a:r>
        </a:p>
      </dsp:txBody>
      <dsp:txXfrm>
        <a:off x="838412" y="2070090"/>
        <a:ext cx="2643750" cy="810000"/>
      </dsp:txXfrm>
    </dsp:sp>
    <dsp:sp modelId="{8FA738A6-2D28-4057-B400-A16EC7A2F233}">
      <dsp:nvSpPr>
        <dsp:cNvPr id="0" name=""/>
        <dsp:cNvSpPr/>
      </dsp:nvSpPr>
      <dsp:spPr>
        <a:xfrm>
          <a:off x="4440019" y="46531"/>
          <a:ext cx="1612687" cy="1612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EF2ED-095E-46C3-9CFF-730EB63AF086}">
      <dsp:nvSpPr>
        <dsp:cNvPr id="0" name=""/>
        <dsp:cNvSpPr/>
      </dsp:nvSpPr>
      <dsp:spPr>
        <a:xfrm>
          <a:off x="4783706" y="39021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384AB-A524-40B1-9076-759F3B4543A7}">
      <dsp:nvSpPr>
        <dsp:cNvPr id="0" name=""/>
        <dsp:cNvSpPr/>
      </dsp:nvSpPr>
      <dsp:spPr>
        <a:xfrm>
          <a:off x="3904157" y="2080247"/>
          <a:ext cx="264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1" kern="1200" dirty="0"/>
            <a:t>This setup is placed in the farm where the soil analysis is required.</a:t>
          </a:r>
        </a:p>
      </dsp:txBody>
      <dsp:txXfrm>
        <a:off x="3904157" y="2080247"/>
        <a:ext cx="2643750" cy="810000"/>
      </dsp:txXfrm>
    </dsp:sp>
    <dsp:sp modelId="{A917735F-1388-4811-B2CA-8BA69F118B36}">
      <dsp:nvSpPr>
        <dsp:cNvPr id="0" name=""/>
        <dsp:cNvSpPr/>
      </dsp:nvSpPr>
      <dsp:spPr>
        <a:xfrm>
          <a:off x="2886816" y="3632468"/>
          <a:ext cx="1612687" cy="1612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8E243-15A5-4861-8A6F-84772EA61BDA}">
      <dsp:nvSpPr>
        <dsp:cNvPr id="0" name=""/>
        <dsp:cNvSpPr/>
      </dsp:nvSpPr>
      <dsp:spPr>
        <a:xfrm>
          <a:off x="3230503" y="3976156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84C1-FDAE-4585-965F-D2F228B51DFB}">
      <dsp:nvSpPr>
        <dsp:cNvPr id="0" name=""/>
        <dsp:cNvSpPr/>
      </dsp:nvSpPr>
      <dsp:spPr>
        <a:xfrm>
          <a:off x="2411919" y="5519680"/>
          <a:ext cx="264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1" kern="1200" dirty="0"/>
            <a:t>The Wi-Fi module is used to send the moisture, temperature and humidity data back to the local server.</a:t>
          </a:r>
        </a:p>
      </dsp:txBody>
      <dsp:txXfrm>
        <a:off x="2411919" y="5519680"/>
        <a:ext cx="2643750" cy="81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8EF03-48BD-491A-8A6D-D1DA6F2C6DAF}">
      <dsp:nvSpPr>
        <dsp:cNvPr id="0" name=""/>
        <dsp:cNvSpPr/>
      </dsp:nvSpPr>
      <dsp:spPr>
        <a:xfrm>
          <a:off x="1287893" y="26211"/>
          <a:ext cx="1612687" cy="1612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1D766-3968-49DA-81E9-FD4194F874EF}">
      <dsp:nvSpPr>
        <dsp:cNvPr id="0" name=""/>
        <dsp:cNvSpPr/>
      </dsp:nvSpPr>
      <dsp:spPr>
        <a:xfrm>
          <a:off x="1631580" y="36989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C54F-D219-4F93-9CA8-5F92F1CFC54F}">
      <dsp:nvSpPr>
        <dsp:cNvPr id="0" name=""/>
        <dsp:cNvSpPr/>
      </dsp:nvSpPr>
      <dsp:spPr>
        <a:xfrm>
          <a:off x="823174" y="2029447"/>
          <a:ext cx="264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i="1" kern="1200"/>
            <a:t>This data is accessed and is passed to a ML model which is created using KNN and regression algorithms.</a:t>
          </a:r>
          <a:endParaRPr lang="en-US" sz="1300" b="0" i="1" kern="1200"/>
        </a:p>
      </dsp:txBody>
      <dsp:txXfrm>
        <a:off x="823174" y="2029447"/>
        <a:ext cx="2643750" cy="810000"/>
      </dsp:txXfrm>
    </dsp:sp>
    <dsp:sp modelId="{8FA738A6-2D28-4057-B400-A16EC7A2F233}">
      <dsp:nvSpPr>
        <dsp:cNvPr id="0" name=""/>
        <dsp:cNvSpPr/>
      </dsp:nvSpPr>
      <dsp:spPr>
        <a:xfrm>
          <a:off x="4394299" y="26211"/>
          <a:ext cx="1612687" cy="1612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EF2ED-095E-46C3-9CFF-730EB63AF086}">
      <dsp:nvSpPr>
        <dsp:cNvPr id="0" name=""/>
        <dsp:cNvSpPr/>
      </dsp:nvSpPr>
      <dsp:spPr>
        <a:xfrm>
          <a:off x="4737986" y="36989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384AB-A524-40B1-9076-759F3B4543A7}">
      <dsp:nvSpPr>
        <dsp:cNvPr id="0" name=""/>
        <dsp:cNvSpPr/>
      </dsp:nvSpPr>
      <dsp:spPr>
        <a:xfrm>
          <a:off x="3868801" y="2029447"/>
          <a:ext cx="264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i="1" kern="1200"/>
            <a:t>This is supervised leaning as we train the model using predefined dataset.</a:t>
          </a:r>
          <a:endParaRPr lang="en-US" sz="1300" b="0" i="1" kern="1200"/>
        </a:p>
      </dsp:txBody>
      <dsp:txXfrm>
        <a:off x="3868801" y="2029447"/>
        <a:ext cx="2643750" cy="810000"/>
      </dsp:txXfrm>
    </dsp:sp>
    <dsp:sp modelId="{A917735F-1388-4811-B2CA-8BA69F118B36}">
      <dsp:nvSpPr>
        <dsp:cNvPr id="0" name=""/>
        <dsp:cNvSpPr/>
      </dsp:nvSpPr>
      <dsp:spPr>
        <a:xfrm>
          <a:off x="2841096" y="3612148"/>
          <a:ext cx="1612687" cy="1612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8E243-15A5-4861-8A6F-84772EA61BDA}">
      <dsp:nvSpPr>
        <dsp:cNvPr id="0" name=""/>
        <dsp:cNvSpPr/>
      </dsp:nvSpPr>
      <dsp:spPr>
        <a:xfrm>
          <a:off x="3184783" y="3955836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84C1-FDAE-4585-965F-D2F228B51DFB}">
      <dsp:nvSpPr>
        <dsp:cNvPr id="0" name=""/>
        <dsp:cNvSpPr/>
      </dsp:nvSpPr>
      <dsp:spPr>
        <a:xfrm>
          <a:off x="2325565" y="5589400"/>
          <a:ext cx="264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i="1" kern="1200"/>
            <a:t>The predicted crop and its yield are displayed on a webpage which we create.</a:t>
          </a:r>
          <a:endParaRPr lang="en-US" sz="1300" b="0" i="1" kern="1200"/>
        </a:p>
      </dsp:txBody>
      <dsp:txXfrm>
        <a:off x="2325565" y="5589400"/>
        <a:ext cx="2643750" cy="81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8C02B-68EB-4C63-A2CE-644B45DB40C6}">
      <dsp:nvSpPr>
        <dsp:cNvPr id="0" name=""/>
        <dsp:cNvSpPr/>
      </dsp:nvSpPr>
      <dsp:spPr>
        <a:xfrm>
          <a:off x="911981" y="1717788"/>
          <a:ext cx="965764" cy="965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74830-5B2E-487B-AE7D-9D9B18F545EB}">
      <dsp:nvSpPr>
        <dsp:cNvPr id="0" name=""/>
        <dsp:cNvSpPr/>
      </dsp:nvSpPr>
      <dsp:spPr>
        <a:xfrm>
          <a:off x="321791" y="3052835"/>
          <a:ext cx="2146143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Less equipment is used.</a:t>
          </a:r>
          <a:endParaRPr lang="en-US" sz="1800" kern="1200" dirty="0"/>
        </a:p>
      </dsp:txBody>
      <dsp:txXfrm>
        <a:off x="321791" y="3052835"/>
        <a:ext cx="2146143" cy="1125000"/>
      </dsp:txXfrm>
    </dsp:sp>
    <dsp:sp modelId="{94B39552-944D-4F9A-A3AC-F5B5008B4C2C}">
      <dsp:nvSpPr>
        <dsp:cNvPr id="0" name=""/>
        <dsp:cNvSpPr/>
      </dsp:nvSpPr>
      <dsp:spPr>
        <a:xfrm>
          <a:off x="3433700" y="1717788"/>
          <a:ext cx="965764" cy="965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5A3F-AF5D-4BC7-AC1A-6BF4E3BABCC5}">
      <dsp:nvSpPr>
        <dsp:cNvPr id="0" name=""/>
        <dsp:cNvSpPr/>
      </dsp:nvSpPr>
      <dsp:spPr>
        <a:xfrm>
          <a:off x="2843510" y="3052835"/>
          <a:ext cx="2146143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Soil moisture, temperature and humidity are also considered.</a:t>
          </a:r>
          <a:endParaRPr lang="en-US" sz="1800" kern="1200" dirty="0"/>
        </a:p>
      </dsp:txBody>
      <dsp:txXfrm>
        <a:off x="2843510" y="3052835"/>
        <a:ext cx="2146143" cy="1125000"/>
      </dsp:txXfrm>
    </dsp:sp>
    <dsp:sp modelId="{A88EA42A-5B8C-4C31-8AB5-18A7C8B171F5}">
      <dsp:nvSpPr>
        <dsp:cNvPr id="0" name=""/>
        <dsp:cNvSpPr/>
      </dsp:nvSpPr>
      <dsp:spPr>
        <a:xfrm>
          <a:off x="5955419" y="1717788"/>
          <a:ext cx="965764" cy="965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6B86-0C08-49D8-9B2B-A8A85A39C89F}">
      <dsp:nvSpPr>
        <dsp:cNvPr id="0" name=""/>
        <dsp:cNvSpPr/>
      </dsp:nvSpPr>
      <dsp:spPr>
        <a:xfrm>
          <a:off x="5365229" y="3052835"/>
          <a:ext cx="2146143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Suitable crop along with its yield is predicted.</a:t>
          </a:r>
          <a:endParaRPr lang="en-US" sz="1800" kern="1200" dirty="0"/>
        </a:p>
      </dsp:txBody>
      <dsp:txXfrm>
        <a:off x="5365229" y="3052835"/>
        <a:ext cx="2146143" cy="1125000"/>
      </dsp:txXfrm>
    </dsp:sp>
    <dsp:sp modelId="{AEA94D66-C74F-4681-944B-7A9F14453F55}">
      <dsp:nvSpPr>
        <dsp:cNvPr id="0" name=""/>
        <dsp:cNvSpPr/>
      </dsp:nvSpPr>
      <dsp:spPr>
        <a:xfrm>
          <a:off x="8477138" y="1717788"/>
          <a:ext cx="965764" cy="965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93000-FE4B-4E2F-9819-FDEF54FE1874}">
      <dsp:nvSpPr>
        <dsp:cNvPr id="0" name=""/>
        <dsp:cNvSpPr/>
      </dsp:nvSpPr>
      <dsp:spPr>
        <a:xfrm>
          <a:off x="7886948" y="3052835"/>
          <a:ext cx="2146143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Wireless network is used which is faster and cheaper.</a:t>
          </a:r>
          <a:endParaRPr lang="en-US" sz="1800" kern="1200" dirty="0"/>
        </a:p>
      </dsp:txBody>
      <dsp:txXfrm>
        <a:off x="7886948" y="3052835"/>
        <a:ext cx="2146143" cy="1125000"/>
      </dsp:txXfrm>
    </dsp:sp>
    <dsp:sp modelId="{E457D26F-A505-4535-A427-92320313BB88}">
      <dsp:nvSpPr>
        <dsp:cNvPr id="0" name=""/>
        <dsp:cNvSpPr/>
      </dsp:nvSpPr>
      <dsp:spPr>
        <a:xfrm>
          <a:off x="10998857" y="1717788"/>
          <a:ext cx="965764" cy="9657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39E0-7560-4F3F-A3A8-6BF6F57346F1}">
      <dsp:nvSpPr>
        <dsp:cNvPr id="0" name=""/>
        <dsp:cNvSpPr/>
      </dsp:nvSpPr>
      <dsp:spPr>
        <a:xfrm>
          <a:off x="10408667" y="3052835"/>
          <a:ext cx="2146143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Accurate predictions</a:t>
          </a:r>
          <a:endParaRPr lang="en-US" sz="1800" kern="1200" dirty="0"/>
        </a:p>
      </dsp:txBody>
      <dsp:txXfrm>
        <a:off x="10408667" y="3052835"/>
        <a:ext cx="2146143" cy="1125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9EC66-0B40-474B-87CE-2C8296985878}">
      <dsp:nvSpPr>
        <dsp:cNvPr id="0" name=""/>
        <dsp:cNvSpPr/>
      </dsp:nvSpPr>
      <dsp:spPr>
        <a:xfrm>
          <a:off x="2659027" y="89549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4FF99-AF5D-46A6-967D-6E86FAB40540}">
      <dsp:nvSpPr>
        <dsp:cNvPr id="0" name=""/>
        <dsp:cNvSpPr/>
      </dsp:nvSpPr>
      <dsp:spPr>
        <a:xfrm>
          <a:off x="1443551" y="25989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u="sng" kern="1200" dirty="0"/>
            <a:t>Hardware</a:t>
          </a:r>
          <a:r>
            <a:rPr lang="en-US" sz="3600" kern="1200" dirty="0"/>
            <a:t>  </a:t>
          </a:r>
        </a:p>
      </dsp:txBody>
      <dsp:txXfrm>
        <a:off x="1443551" y="2598935"/>
        <a:ext cx="4320000" cy="648000"/>
      </dsp:txXfrm>
    </dsp:sp>
    <dsp:sp modelId="{47C37434-73E4-41C1-9C11-CB94B360DBE2}">
      <dsp:nvSpPr>
        <dsp:cNvPr id="0" name=""/>
        <dsp:cNvSpPr/>
      </dsp:nvSpPr>
      <dsp:spPr>
        <a:xfrm>
          <a:off x="1255027" y="3322165"/>
          <a:ext cx="4320000" cy="18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ARDUINO UNO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DHT11 SENSOR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SOIL MOISTURE SENSOR FC-28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0" kern="1200" dirty="0"/>
            <a:t>ESP8266WIFI MODULE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0" kern="1200" dirty="0"/>
            <a:t>ESSENTIAL WIRES</a:t>
          </a:r>
          <a:endParaRPr lang="en-US" sz="1800" kern="1200" dirty="0"/>
        </a:p>
      </dsp:txBody>
      <dsp:txXfrm>
        <a:off x="1255027" y="3322165"/>
        <a:ext cx="4320000" cy="1806220"/>
      </dsp:txXfrm>
    </dsp:sp>
    <dsp:sp modelId="{8DC4F972-EA81-4D2C-9C58-8646D073002D}">
      <dsp:nvSpPr>
        <dsp:cNvPr id="0" name=""/>
        <dsp:cNvSpPr/>
      </dsp:nvSpPr>
      <dsp:spPr>
        <a:xfrm>
          <a:off x="7735027" y="89549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D7BA-D6D8-4F79-8DA3-BABAF78A0B24}">
      <dsp:nvSpPr>
        <dsp:cNvPr id="0" name=""/>
        <dsp:cNvSpPr/>
      </dsp:nvSpPr>
      <dsp:spPr>
        <a:xfrm>
          <a:off x="7142107" y="2679417"/>
          <a:ext cx="2716761" cy="624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u="sng" kern="1200" dirty="0"/>
            <a:t>Software</a:t>
          </a:r>
          <a:r>
            <a:rPr lang="en-IN" sz="2800" kern="1200" dirty="0"/>
            <a:t> </a:t>
          </a:r>
          <a:endParaRPr lang="en-US" sz="2800" kern="1200" dirty="0"/>
        </a:p>
      </dsp:txBody>
      <dsp:txXfrm>
        <a:off x="7142107" y="2679417"/>
        <a:ext cx="2716761" cy="624827"/>
      </dsp:txXfrm>
    </dsp:sp>
    <dsp:sp modelId="{43A37021-EB8A-4FCE-87F6-FFFC7A8F309C}">
      <dsp:nvSpPr>
        <dsp:cNvPr id="0" name=""/>
        <dsp:cNvSpPr/>
      </dsp:nvSpPr>
      <dsp:spPr>
        <a:xfrm>
          <a:off x="6331027" y="3322165"/>
          <a:ext cx="4320000" cy="18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JUPYTER NOTEBOOK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ARDUINO SOFTWARE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FLASK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HTML + CSS + JS</a:t>
          </a:r>
        </a:p>
      </dsp:txBody>
      <dsp:txXfrm>
        <a:off x="6331027" y="3322165"/>
        <a:ext cx="4320000" cy="1806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A303F-CD75-48BA-A2A6-BDC41BFEFFE5}">
      <dsp:nvSpPr>
        <dsp:cNvPr id="0" name=""/>
        <dsp:cNvSpPr/>
      </dsp:nvSpPr>
      <dsp:spPr>
        <a:xfrm>
          <a:off x="0" y="107480"/>
          <a:ext cx="693198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 India, lot of farmers are using fertilisers</a:t>
          </a:r>
          <a:r>
            <a:rPr lang="en-IN" sz="2900" kern="1200" dirty="0"/>
            <a:t> on the soil without having an idea about it</a:t>
          </a:r>
          <a:r>
            <a:rPr lang="en-US" sz="2900" kern="1200" dirty="0"/>
            <a:t>.</a:t>
          </a:r>
        </a:p>
      </dsp:txBody>
      <dsp:txXfrm>
        <a:off x="56315" y="163795"/>
        <a:ext cx="6819355" cy="1040990"/>
      </dsp:txXfrm>
    </dsp:sp>
    <dsp:sp modelId="{55739E57-DF41-4D71-9654-5EB7271314F9}">
      <dsp:nvSpPr>
        <dsp:cNvPr id="0" name=""/>
        <dsp:cNvSpPr/>
      </dsp:nvSpPr>
      <dsp:spPr>
        <a:xfrm>
          <a:off x="0" y="1344620"/>
          <a:ext cx="693198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pollutes the soil and makes it unusable after a long period of time.</a:t>
          </a:r>
        </a:p>
      </dsp:txBody>
      <dsp:txXfrm>
        <a:off x="56315" y="1400935"/>
        <a:ext cx="6819355" cy="1040990"/>
      </dsp:txXfrm>
    </dsp:sp>
    <dsp:sp modelId="{130B19B9-967D-4A85-AEF8-2FCEDDEF646F}">
      <dsp:nvSpPr>
        <dsp:cNvPr id="0" name=""/>
        <dsp:cNvSpPr/>
      </dsp:nvSpPr>
      <dsp:spPr>
        <a:xfrm>
          <a:off x="0" y="2581760"/>
          <a:ext cx="693198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Some plant a wrong crop in wrong season which will not give them </a:t>
          </a:r>
          <a:r>
            <a:rPr lang="en-IN" sz="2900" kern="1200"/>
            <a:t>favourable</a:t>
          </a:r>
          <a:r>
            <a:rPr lang="en-US" sz="2900" kern="1200"/>
            <a:t> yield.</a:t>
          </a:r>
        </a:p>
      </dsp:txBody>
      <dsp:txXfrm>
        <a:off x="56315" y="2638075"/>
        <a:ext cx="6819355" cy="1040990"/>
      </dsp:txXfrm>
    </dsp:sp>
    <dsp:sp modelId="{15561A06-751A-45E8-849E-278AF0F0D9FA}">
      <dsp:nvSpPr>
        <dsp:cNvPr id="0" name=""/>
        <dsp:cNvSpPr/>
      </dsp:nvSpPr>
      <dsp:spPr>
        <a:xfrm>
          <a:off x="0" y="3818900"/>
          <a:ext cx="693198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Our project tries to solve this problem in a simple and efficient manner.</a:t>
          </a:r>
        </a:p>
      </dsp:txBody>
      <dsp:txXfrm>
        <a:off x="56315" y="3875215"/>
        <a:ext cx="6819355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4/7/2021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153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55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96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364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543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81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436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847ED-491C-4915-9FAC-BB5714A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B6459-30DF-482F-BE9B-B7932F5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27305-83AB-4070-B6B3-921E2980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  <p:sldLayoutId id="214748368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166" y="2211071"/>
            <a:ext cx="2098744" cy="538006"/>
          </a:xfrm>
        </p:spPr>
        <p:txBody>
          <a:bodyPr>
            <a:scene3d>
              <a:camera prst="orthographicFront"/>
              <a:lightRig rig="sunset" dir="t"/>
            </a:scene3d>
            <a:sp3d extrusionH="57150">
              <a:bevelT w="38100" h="38100"/>
            </a:sp3d>
          </a:bodyPr>
          <a:lstStyle/>
          <a:p>
            <a:r>
              <a:rPr lang="en-US" u="sng" dirty="0">
                <a:effectLst>
                  <a:glow>
                    <a:schemeClr val="accent1">
                      <a:alpha val="90000"/>
                    </a:schemeClr>
                  </a:glow>
                  <a:outerShdw blurRad="177800" dir="2220000" sx="105000" sy="105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cropify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66469-BBB4-4C5A-BAED-C225C8263B26}"/>
              </a:ext>
            </a:extLst>
          </p:cNvPr>
          <p:cNvSpPr txBox="1"/>
          <p:nvPr/>
        </p:nvSpPr>
        <p:spPr>
          <a:xfrm>
            <a:off x="2944721" y="3429000"/>
            <a:ext cx="6125592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1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Dhavaleswarapu</a:t>
            </a: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Anudeep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18241A1215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Potluri Sai Sampath            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18241A1249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Tejaswi Krishna </a:t>
            </a:r>
            <a:r>
              <a:rPr lang="en-IN" sz="1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Kosaraju</a:t>
            </a: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16241A12B1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 </a:t>
            </a:r>
            <a:r>
              <a:rPr lang="en-IN" sz="1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Parasuram</a:t>
            </a: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18241A1244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nmeict.griet.ac.in">
            <a:extLst>
              <a:ext uri="{FF2B5EF4-FFF2-40B4-BE49-F238E27FC236}">
                <a16:creationId xmlns:a16="http://schemas.microsoft.com/office/drawing/2014/main" id="{1A250468-95F3-4E46-A389-EC41FF76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65" y="177074"/>
            <a:ext cx="1122105" cy="102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6D356-C711-4852-9FC9-C8FF6A6F2CAB}"/>
              </a:ext>
            </a:extLst>
          </p:cNvPr>
          <p:cNvSpPr txBox="1"/>
          <p:nvPr/>
        </p:nvSpPr>
        <p:spPr>
          <a:xfrm>
            <a:off x="3047271" y="141026"/>
            <a:ext cx="72485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GOKARAJU RANGARAJU INSTITUTE OF ENGINEERING AND TECHNOLOGY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BD4CE-BED5-4E65-B618-D0240D9EB3DB}"/>
              </a:ext>
            </a:extLst>
          </p:cNvPr>
          <p:cNvSpPr txBox="1"/>
          <p:nvPr/>
        </p:nvSpPr>
        <p:spPr>
          <a:xfrm>
            <a:off x="4507504" y="505984"/>
            <a:ext cx="3477156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Bachupally</a:t>
            </a: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, Kukatpally, Hyderabad - 500090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897CCD-BDE1-47FE-B810-AD8210004370}"/>
              </a:ext>
            </a:extLst>
          </p:cNvPr>
          <p:cNvSpPr txBox="1"/>
          <p:nvPr/>
        </p:nvSpPr>
        <p:spPr>
          <a:xfrm>
            <a:off x="3974554" y="838125"/>
            <a:ext cx="467941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DEPARTMENT OF INFORMATION TECHNOLOGY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5AEEA-43C2-4F6C-9CDE-12D13896D9B5}"/>
              </a:ext>
            </a:extLst>
          </p:cNvPr>
          <p:cNvSpPr txBox="1"/>
          <p:nvPr/>
        </p:nvSpPr>
        <p:spPr>
          <a:xfrm>
            <a:off x="4245103" y="1265111"/>
            <a:ext cx="413832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cs typeface="Times New Roman" panose="02020603050405020304" pitchFamily="18" charset="0"/>
              </a:rPr>
              <a:t>MINI PROJECT ABSTRACT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05883-5DA4-4B03-B53E-FCC033C6F001}"/>
              </a:ext>
            </a:extLst>
          </p:cNvPr>
          <p:cNvSpPr txBox="1"/>
          <p:nvPr/>
        </p:nvSpPr>
        <p:spPr>
          <a:xfrm>
            <a:off x="5851549" y="1571123"/>
            <a:ext cx="579978" cy="46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ON</a:t>
            </a:r>
            <a:endParaRPr 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0BE2E-0C5F-42C1-B77C-0374B0E24DBD}"/>
              </a:ext>
            </a:extLst>
          </p:cNvPr>
          <p:cNvSpPr txBox="1"/>
          <p:nvPr/>
        </p:nvSpPr>
        <p:spPr>
          <a:xfrm>
            <a:off x="5335525" y="3028617"/>
            <a:ext cx="14583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BATCH No.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C9EAE-6DC1-4142-8072-8DB55678BDA4}"/>
              </a:ext>
            </a:extLst>
          </p:cNvPr>
          <p:cNvSpPr txBox="1"/>
          <p:nvPr/>
        </p:nvSpPr>
        <p:spPr>
          <a:xfrm>
            <a:off x="4934327" y="5343648"/>
            <a:ext cx="241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Under the guidance of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A8299A-AFBA-4689-B0A9-051658AD04BF}"/>
              </a:ext>
            </a:extLst>
          </p:cNvPr>
          <p:cNvSpPr txBox="1"/>
          <p:nvPr/>
        </p:nvSpPr>
        <p:spPr>
          <a:xfrm>
            <a:off x="889067" y="5681754"/>
            <a:ext cx="647862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Project Guide</a:t>
            </a:r>
            <a:endParaRPr lang="en-US" sz="1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5AFED-0D9C-43C8-AB9E-E138E9B7E593}"/>
              </a:ext>
            </a:extLst>
          </p:cNvPr>
          <p:cNvSpPr txBox="1"/>
          <p:nvPr/>
        </p:nvSpPr>
        <p:spPr>
          <a:xfrm>
            <a:off x="8752365" y="5663029"/>
            <a:ext cx="355355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Head of the Department</a:t>
            </a:r>
            <a:endParaRPr lang="en-US" sz="1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5F335-3EFE-4D55-B6B8-7D32EFD917FA}"/>
              </a:ext>
            </a:extLst>
          </p:cNvPr>
          <p:cNvSpPr txBox="1"/>
          <p:nvPr/>
        </p:nvSpPr>
        <p:spPr>
          <a:xfrm>
            <a:off x="456604" y="6127900"/>
            <a:ext cx="6477712" cy="54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spcBef>
                <a:spcPts val="200"/>
              </a:spcBef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V. Padma</a:t>
            </a:r>
          </a:p>
          <a:p>
            <a:pPr lvl="1" algn="l">
              <a:spcBef>
                <a:spcPts val="200"/>
              </a:spcBef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Associate Professor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F18BA-0F5A-4466-AF8C-E1175DEA85EE}"/>
              </a:ext>
            </a:extLst>
          </p:cNvPr>
          <p:cNvSpPr txBox="1"/>
          <p:nvPr/>
        </p:nvSpPr>
        <p:spPr>
          <a:xfrm>
            <a:off x="8585792" y="6193869"/>
            <a:ext cx="647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spcBef>
                <a:spcPts val="200"/>
              </a:spcBef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Dr. K Prasanna Lakshmi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72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D2CD9B-7706-4478-A543-6E1FDA9B1E55}"/>
              </a:ext>
            </a:extLst>
          </p:cNvPr>
          <p:cNvSpPr txBox="1"/>
          <p:nvPr/>
        </p:nvSpPr>
        <p:spPr>
          <a:xfrm>
            <a:off x="3493475" y="218749"/>
            <a:ext cx="5693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/>
              <a:t>PROJECT ARCHITECTURE</a:t>
            </a:r>
            <a:endParaRPr lang="en-IN" sz="40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2445-E33E-405F-9514-A2D7FA2FC3DB}"/>
              </a:ext>
            </a:extLst>
          </p:cNvPr>
          <p:cNvSpPr/>
          <p:nvPr/>
        </p:nvSpPr>
        <p:spPr>
          <a:xfrm>
            <a:off x="10737130" y="6202837"/>
            <a:ext cx="1008668" cy="5561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F302F0-89CB-44AB-9337-4E393281E1BC}"/>
              </a:ext>
            </a:extLst>
          </p:cNvPr>
          <p:cNvGrpSpPr/>
          <p:nvPr/>
        </p:nvGrpSpPr>
        <p:grpSpPr>
          <a:xfrm>
            <a:off x="521061" y="1180729"/>
            <a:ext cx="11224737" cy="4801252"/>
            <a:chOff x="719092" y="472076"/>
            <a:chExt cx="11366375" cy="48618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16A6D-193E-4525-BDDC-0356F5A409D5}"/>
                </a:ext>
              </a:extLst>
            </p:cNvPr>
            <p:cNvGrpSpPr/>
            <p:nvPr/>
          </p:nvGrpSpPr>
          <p:grpSpPr>
            <a:xfrm>
              <a:off x="719092" y="472076"/>
              <a:ext cx="6285390" cy="2510126"/>
              <a:chOff x="719092" y="472076"/>
              <a:chExt cx="6285390" cy="2510126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93BE5FB-3191-47ED-A48E-EC17215FCF8F}"/>
                  </a:ext>
                </a:extLst>
              </p:cNvPr>
              <p:cNvSpPr/>
              <p:nvPr/>
            </p:nvSpPr>
            <p:spPr>
              <a:xfrm>
                <a:off x="719092" y="472076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SOIL MOISTURE LEVELS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D07919-D078-46BA-8EBE-88771F3B19C9}"/>
                  </a:ext>
                </a:extLst>
              </p:cNvPr>
              <p:cNvSpPr/>
              <p:nvPr/>
            </p:nvSpPr>
            <p:spPr>
              <a:xfrm>
                <a:off x="719092" y="1948172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TEMPERATURE AND HUMIDITY LEVELS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C3231FE-A13D-4A44-9A3A-3AC2B09E7181}"/>
                  </a:ext>
                </a:extLst>
              </p:cNvPr>
              <p:cNvSpPr/>
              <p:nvPr/>
            </p:nvSpPr>
            <p:spPr>
              <a:xfrm>
                <a:off x="4910278" y="472076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ARDUINO UNO BOARD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13EE72A-9C0B-483A-A9C9-45C9AF6D99B8}"/>
                  </a:ext>
                </a:extLst>
              </p:cNvPr>
              <p:cNvSpPr/>
              <p:nvPr/>
            </p:nvSpPr>
            <p:spPr>
              <a:xfrm>
                <a:off x="4910278" y="2062027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WI-FI MODULE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BECAFE7-B462-43D0-950E-9855A7866983}"/>
                  </a:ext>
                </a:extLst>
              </p:cNvPr>
              <p:cNvCxnSpPr>
                <a:stCxn id="22" idx="3"/>
                <a:endCxn id="24" idx="1"/>
              </p:cNvCxnSpPr>
              <p:nvPr/>
            </p:nvCxnSpPr>
            <p:spPr>
              <a:xfrm>
                <a:off x="2813296" y="932164"/>
                <a:ext cx="20969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26549D3-4661-408E-9566-72D4C9CF23F9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 flipV="1">
                <a:off x="2813296" y="1333956"/>
                <a:ext cx="2177636" cy="1074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5A02391-71EA-497F-B3EA-839854F4C2A3}"/>
                  </a:ext>
                </a:extLst>
              </p:cNvPr>
              <p:cNvCxnSpPr>
                <a:cxnSpLocks/>
                <a:stCxn id="25" idx="0"/>
                <a:endCxn id="24" idx="2"/>
              </p:cNvCxnSpPr>
              <p:nvPr/>
            </p:nvCxnSpPr>
            <p:spPr>
              <a:xfrm flipV="1">
                <a:off x="5957380" y="1392251"/>
                <a:ext cx="0" cy="669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8BCC3-7C2F-42BE-BBAC-4051895C67F4}"/>
                </a:ext>
              </a:extLst>
            </p:cNvPr>
            <p:cNvSpPr/>
            <p:nvPr/>
          </p:nvSpPr>
          <p:spPr>
            <a:xfrm>
              <a:off x="7970574" y="1219766"/>
              <a:ext cx="1977394" cy="868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EMBEDDED SERVER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29D6AA-9835-4D97-A5F4-4E3467D3AAC2}"/>
                </a:ext>
              </a:extLst>
            </p:cNvPr>
            <p:cNvSpPr/>
            <p:nvPr/>
          </p:nvSpPr>
          <p:spPr>
            <a:xfrm>
              <a:off x="8959272" y="4351666"/>
              <a:ext cx="2235470" cy="9822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AB34DF-5021-4A93-8D67-8F26EEC58B55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7004482" y="1654191"/>
              <a:ext cx="966092" cy="867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C5DF15-E95F-43E8-B43D-7BE5AA39D2DA}"/>
                </a:ext>
              </a:extLst>
            </p:cNvPr>
            <p:cNvSpPr/>
            <p:nvPr/>
          </p:nvSpPr>
          <p:spPr>
            <a:xfrm>
              <a:off x="10173809" y="1213516"/>
              <a:ext cx="1911658" cy="872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PREDEFINED DATASET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7FA517-EDDC-4426-874E-E5F2F33B10EF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8959271" y="2088616"/>
              <a:ext cx="699634" cy="227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D44C5F-931F-4A63-B969-1F9B96F461E5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10413507" y="2086404"/>
              <a:ext cx="716131" cy="228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54B03D7-2FF5-4109-943D-4F196E58FA44}"/>
                </a:ext>
              </a:extLst>
            </p:cNvPr>
            <p:cNvSpPr/>
            <p:nvPr/>
          </p:nvSpPr>
          <p:spPr>
            <a:xfrm>
              <a:off x="4910278" y="4390775"/>
              <a:ext cx="2094204" cy="920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F1553-6CF2-4EE2-B491-1D1FAFE9A653}"/>
                </a:ext>
              </a:extLst>
            </p:cNvPr>
            <p:cNvCxnSpPr>
              <a:stCxn id="10" idx="1"/>
              <a:endCxn id="15" idx="3"/>
            </p:cNvCxnSpPr>
            <p:nvPr/>
          </p:nvCxnSpPr>
          <p:spPr>
            <a:xfrm flipH="1">
              <a:off x="7004482" y="4842789"/>
              <a:ext cx="1954790" cy="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FC9B7B-F2BC-48FC-8FB5-B927970EEE91}"/>
                </a:ext>
              </a:extLst>
            </p:cNvPr>
            <p:cNvSpPr txBox="1"/>
            <p:nvPr/>
          </p:nvSpPr>
          <p:spPr>
            <a:xfrm rot="19080411">
              <a:off x="6880171" y="1705765"/>
              <a:ext cx="129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SENSOR DATA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A8850A-1167-43AC-B00B-F06DCD71F2F6}"/>
                </a:ext>
              </a:extLst>
            </p:cNvPr>
            <p:cNvSpPr txBox="1"/>
            <p:nvPr/>
          </p:nvSpPr>
          <p:spPr>
            <a:xfrm>
              <a:off x="8086326" y="3057202"/>
              <a:ext cx="1280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PASS THE </a:t>
              </a:r>
            </a:p>
            <a:p>
              <a:r>
                <a:rPr lang="en-IN" sz="1200" dirty="0"/>
                <a:t>CURRENT INPUTS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037B7DC-00DB-4CA1-8B79-E7CACB2DF740}"/>
                </a:ext>
              </a:extLst>
            </p:cNvPr>
            <p:cNvSpPr/>
            <p:nvPr/>
          </p:nvSpPr>
          <p:spPr>
            <a:xfrm>
              <a:off x="719092" y="4413737"/>
              <a:ext cx="2094204" cy="920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DISPLAY ON WEBPAGE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9F31A3-2EEE-40C6-9D8B-35A45564953D}"/>
                </a:ext>
              </a:extLst>
            </p:cNvPr>
            <p:cNvCxnSpPr>
              <a:cxnSpLocks/>
              <a:stCxn id="15" idx="1"/>
              <a:endCxn id="19" idx="3"/>
            </p:cNvCxnSpPr>
            <p:nvPr/>
          </p:nvCxnSpPr>
          <p:spPr>
            <a:xfrm flipH="1">
              <a:off x="2813296" y="4850863"/>
              <a:ext cx="2096982" cy="2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C188E1-6CC8-41B0-90D8-38E81477993A}"/>
                </a:ext>
              </a:extLst>
            </p:cNvPr>
            <p:cNvSpPr txBox="1"/>
            <p:nvPr/>
          </p:nvSpPr>
          <p:spPr>
            <a:xfrm>
              <a:off x="3198400" y="4573863"/>
              <a:ext cx="1326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PASS THE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C3B8F5E0-ADF7-4644-AE34-46DFBF405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84427"/>
              </p:ext>
            </p:extLst>
          </p:nvPr>
        </p:nvGraphicFramePr>
        <p:xfrm>
          <a:off x="142973" y="909536"/>
          <a:ext cx="11906054" cy="6023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D2CD9B-7706-4478-A543-6E1FDA9B1E55}"/>
              </a:ext>
            </a:extLst>
          </p:cNvPr>
          <p:cNvSpPr txBox="1"/>
          <p:nvPr/>
        </p:nvSpPr>
        <p:spPr>
          <a:xfrm>
            <a:off x="4164683" y="524815"/>
            <a:ext cx="386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/>
              <a:t>REQUIREMENTS</a:t>
            </a:r>
            <a:endParaRPr lang="en-IN" sz="40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2445-E33E-405F-9514-A2D7FA2FC3DB}"/>
              </a:ext>
            </a:extLst>
          </p:cNvPr>
          <p:cNvSpPr/>
          <p:nvPr/>
        </p:nvSpPr>
        <p:spPr>
          <a:xfrm>
            <a:off x="10737130" y="6202837"/>
            <a:ext cx="1008668" cy="5561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3075940"/>
            <a:ext cx="5080000" cy="706120"/>
          </a:xfrm>
        </p:spPr>
        <p:txBody>
          <a:bodyPr/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1E1975A-EDC4-4D64-8B75-E99CA061B121}"/>
              </a:ext>
            </a:extLst>
          </p:cNvPr>
          <p:cNvSpPr txBox="1">
            <a:spLocks/>
          </p:cNvSpPr>
          <p:nvPr/>
        </p:nvSpPr>
        <p:spPr bwMode="gray">
          <a:xfrm>
            <a:off x="7191383" y="381587"/>
            <a:ext cx="5000617" cy="58611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A3525B5A-9F5C-4B16-923C-C7D008FE2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035868"/>
              </p:ext>
            </p:extLst>
          </p:nvPr>
        </p:nvGraphicFramePr>
        <p:xfrm>
          <a:off x="5168575" y="848360"/>
          <a:ext cx="6931985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4FC94F6-6CDF-457D-A741-6810DA1D8175}"/>
              </a:ext>
            </a:extLst>
          </p:cNvPr>
          <p:cNvSpPr/>
          <p:nvPr/>
        </p:nvSpPr>
        <p:spPr>
          <a:xfrm>
            <a:off x="10454640" y="6242733"/>
            <a:ext cx="1645920" cy="466773"/>
          </a:xfrm>
          <a:prstGeom prst="rect">
            <a:avLst/>
          </a:prstGeom>
          <a:solidFill>
            <a:srgbClr val="2F5476"/>
          </a:solidFill>
          <a:ln>
            <a:solidFill>
              <a:srgbClr val="2E537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F9AC-E2DD-4C5A-8127-B270E918F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8720" y="2951307"/>
            <a:ext cx="4341129" cy="955385"/>
          </a:xfrm>
        </p:spPr>
        <p:txBody>
          <a:bodyPr anchor="b">
            <a:noAutofit/>
          </a:bodyPr>
          <a:lstStyle/>
          <a:p>
            <a:r>
              <a:rPr lang="en-US" sz="6000" dirty="0"/>
              <a:t>THANK  YOU</a:t>
            </a:r>
            <a:endParaRPr lang="en-IN" sz="6000" dirty="0"/>
          </a:p>
        </p:txBody>
      </p:sp>
      <p:pic>
        <p:nvPicPr>
          <p:cNvPr id="5" name="Picture 4" descr="Golden wheat against sky">
            <a:extLst>
              <a:ext uri="{FF2B5EF4-FFF2-40B4-BE49-F238E27FC236}">
                <a16:creationId xmlns:a16="http://schemas.microsoft.com/office/drawing/2014/main" id="{D77D1714-8B2C-4F68-9B23-409521230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0" r="22179"/>
          <a:stretch/>
        </p:blipFill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75881AC-AE83-4F2F-A01F-A30DC8D3F3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15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1239-6987-47D5-89FF-B32EDC78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567" y="2850204"/>
            <a:ext cx="5338865" cy="1000348"/>
          </a:xfrm>
        </p:spPr>
        <p:txBody>
          <a:bodyPr/>
          <a:lstStyle/>
          <a:p>
            <a:r>
              <a:rPr lang="en-US" sz="6000" dirty="0"/>
              <a:t>ANY QUERIES?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9667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753FF8-4DD1-4C37-A3B1-9E34994EEC1F}"/>
              </a:ext>
            </a:extLst>
          </p:cNvPr>
          <p:cNvSpPr txBox="1"/>
          <p:nvPr/>
        </p:nvSpPr>
        <p:spPr>
          <a:xfrm>
            <a:off x="5255368" y="287127"/>
            <a:ext cx="1913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CONTENTS</a:t>
            </a:r>
            <a:endParaRPr lang="en-IN" sz="2800" b="1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E97CC-E6F6-419D-A4C4-4AC0CA8869DA}"/>
              </a:ext>
            </a:extLst>
          </p:cNvPr>
          <p:cNvSpPr txBox="1"/>
          <p:nvPr/>
        </p:nvSpPr>
        <p:spPr>
          <a:xfrm>
            <a:off x="644457" y="1639270"/>
            <a:ext cx="76726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Existing System and its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Proposed System and its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Project Architecture</a:t>
            </a:r>
            <a:endParaRPr lang="en-IN" sz="3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i="1" dirty="0">
                <a:solidFill>
                  <a:schemeClr val="bg1"/>
                </a:solidFill>
              </a:rPr>
              <a:t>Hardware/Software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i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22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ross section of young plant and roots">
            <a:extLst>
              <a:ext uri="{FF2B5EF4-FFF2-40B4-BE49-F238E27FC236}">
                <a16:creationId xmlns:a16="http://schemas.microsoft.com/office/drawing/2014/main" id="{3416E050-882F-4E24-A7CD-7FB30264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336"/>
          <a:stretch/>
        </p:blipFill>
        <p:spPr>
          <a:xfrm>
            <a:off x="5797848" y="10"/>
            <a:ext cx="6394152" cy="6857990"/>
          </a:xfrm>
          <a:prstGeom prst="rect">
            <a:avLst/>
          </a:prstGeom>
        </p:spPr>
      </p:pic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A4D0A5C4-161C-47DD-B75A-89F71597D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471991"/>
              </p:ext>
            </p:extLst>
          </p:nvPr>
        </p:nvGraphicFramePr>
        <p:xfrm>
          <a:off x="110837" y="-1855586"/>
          <a:ext cx="5338617" cy="1024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DB3425A-F365-40E6-8B67-D38B2297FDB6}"/>
              </a:ext>
            </a:extLst>
          </p:cNvPr>
          <p:cNvSpPr txBox="1">
            <a:spLocks/>
          </p:cNvSpPr>
          <p:nvPr/>
        </p:nvSpPr>
        <p:spPr bwMode="gray">
          <a:xfrm>
            <a:off x="1591746" y="263951"/>
            <a:ext cx="3456870" cy="54937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85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24996" y="814751"/>
            <a:ext cx="4198257" cy="50316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ABSTRACT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341326-DDE7-4BBB-807A-F248C9B68478}"/>
              </a:ext>
            </a:extLst>
          </p:cNvPr>
          <p:cNvSpPr/>
          <p:nvPr/>
        </p:nvSpPr>
        <p:spPr>
          <a:xfrm>
            <a:off x="10556240" y="6167120"/>
            <a:ext cx="1203759" cy="568960"/>
          </a:xfrm>
          <a:prstGeom prst="rect">
            <a:avLst/>
          </a:prstGeom>
          <a:solidFill>
            <a:srgbClr val="2F5476"/>
          </a:solidFill>
          <a:ln>
            <a:solidFill>
              <a:srgbClr val="2F547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graphicFrame>
        <p:nvGraphicFramePr>
          <p:cNvPr id="39" name="Content Placeholder 5">
            <a:extLst>
              <a:ext uri="{FF2B5EF4-FFF2-40B4-BE49-F238E27FC236}">
                <a16:creationId xmlns:a16="http://schemas.microsoft.com/office/drawing/2014/main" id="{6D169E95-E5AA-4124-BE63-51FEFDCEA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058795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7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320" y="666750"/>
            <a:ext cx="3083360" cy="432000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>
                <a:latin typeface="+mn-lt"/>
              </a:rPr>
              <a:t>EXISTING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753286-9C35-49A5-A8C7-DB99A5100174}"/>
              </a:ext>
            </a:extLst>
          </p:cNvPr>
          <p:cNvSpPr/>
          <p:nvPr/>
        </p:nvSpPr>
        <p:spPr>
          <a:xfrm>
            <a:off x="10515600" y="6009502"/>
            <a:ext cx="1595120" cy="7823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rgbClr val="F2F2F2"/>
              </a:solidFill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C6290F9F-3324-4C85-82FD-8881E8BBC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035349"/>
              </p:ext>
            </p:extLst>
          </p:nvPr>
        </p:nvGraphicFramePr>
        <p:xfrm>
          <a:off x="533400" y="125272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4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6">
            <a:extLst>
              <a:ext uri="{FF2B5EF4-FFF2-40B4-BE49-F238E27FC236}">
                <a16:creationId xmlns:a16="http://schemas.microsoft.com/office/drawing/2014/main" id="{C0FEBBF4-0D1C-4F31-9695-F2FE6393B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569558"/>
              </p:ext>
            </p:extLst>
          </p:nvPr>
        </p:nvGraphicFramePr>
        <p:xfrm>
          <a:off x="158105" y="640080"/>
          <a:ext cx="6029335" cy="5737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B6D7D98-8AEE-4E72-AFFF-D23F0CBAEA86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695440" y="1849121"/>
            <a:ext cx="5338455" cy="278642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+mn-lt"/>
              </a:rPr>
              <a:t>DRAWBACKS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latin typeface="+mn-lt"/>
              </a:rPr>
              <a:t>OF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latin typeface="+mn-lt"/>
              </a:rPr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3476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022391" y="2525866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latin typeface="+mj-lt"/>
                <a:ea typeface="+mj-ea"/>
                <a:cs typeface="+mj-cs"/>
              </a:rPr>
              <a:t>PROPOSED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341326-DDE7-4BBB-807A-F248C9B68478}"/>
              </a:ext>
            </a:extLst>
          </p:cNvPr>
          <p:cNvSpPr/>
          <p:nvPr/>
        </p:nvSpPr>
        <p:spPr>
          <a:xfrm>
            <a:off x="10556240" y="6167120"/>
            <a:ext cx="1203759" cy="568960"/>
          </a:xfrm>
          <a:prstGeom prst="rect">
            <a:avLst/>
          </a:prstGeom>
          <a:solidFill>
            <a:srgbClr val="2F5476"/>
          </a:solidFill>
          <a:ln>
            <a:solidFill>
              <a:srgbClr val="2F547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A361E865-35EF-40B5-A486-12175ECEE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188843"/>
              </p:ext>
            </p:extLst>
          </p:nvPr>
        </p:nvGraphicFramePr>
        <p:xfrm>
          <a:off x="-445209" y="127000"/>
          <a:ext cx="7386320" cy="66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07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022391" y="2525866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latin typeface="+mj-lt"/>
                <a:ea typeface="+mj-ea"/>
                <a:cs typeface="+mj-cs"/>
              </a:rPr>
              <a:t>PROPOSED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341326-DDE7-4BBB-807A-F248C9B68478}"/>
              </a:ext>
            </a:extLst>
          </p:cNvPr>
          <p:cNvSpPr/>
          <p:nvPr/>
        </p:nvSpPr>
        <p:spPr>
          <a:xfrm>
            <a:off x="10556240" y="6167120"/>
            <a:ext cx="1203759" cy="568960"/>
          </a:xfrm>
          <a:prstGeom prst="rect">
            <a:avLst/>
          </a:prstGeom>
          <a:solidFill>
            <a:srgbClr val="2F5476"/>
          </a:solidFill>
          <a:ln>
            <a:solidFill>
              <a:srgbClr val="2F547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A361E865-35EF-40B5-A486-12175ECEE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098700"/>
              </p:ext>
            </p:extLst>
          </p:nvPr>
        </p:nvGraphicFramePr>
        <p:xfrm>
          <a:off x="-416560" y="172720"/>
          <a:ext cx="7294880" cy="656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76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99" y="755550"/>
            <a:ext cx="5727600" cy="82443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ADVANTAGES OF 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E6A132A9-AF9D-4602-9432-848D2075E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078295"/>
              </p:ext>
            </p:extLst>
          </p:nvPr>
        </p:nvGraphicFramePr>
        <p:xfrm>
          <a:off x="-342303" y="755550"/>
          <a:ext cx="12876603" cy="589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4753286-9C35-49A5-A8C7-DB99A5100174}"/>
              </a:ext>
            </a:extLst>
          </p:cNvPr>
          <p:cNvSpPr/>
          <p:nvPr/>
        </p:nvSpPr>
        <p:spPr>
          <a:xfrm>
            <a:off x="10515600" y="6009502"/>
            <a:ext cx="1595120" cy="7823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550</Words>
  <Application>Microsoft Office PowerPoint</Application>
  <PresentationFormat>Widescreen</PresentationFormat>
  <Paragraphs>102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Office Theme</vt:lpstr>
      <vt:lpstr>cropify</vt:lpstr>
      <vt:lpstr>PowerPoint Presentation</vt:lpstr>
      <vt:lpstr>PowerPoint Presentation</vt:lpstr>
      <vt:lpstr>ABSTRACT</vt:lpstr>
      <vt:lpstr>EXISTING SYSTEM</vt:lpstr>
      <vt:lpstr>DRAWBACKS  OF  EXISTING SYSTEM</vt:lpstr>
      <vt:lpstr>PROPOSED SYSTEM</vt:lpstr>
      <vt:lpstr>PROPOSED SYSTEM</vt:lpstr>
      <vt:lpstr>ADVANTAGES OF PROPOSED SYSTEM</vt:lpstr>
      <vt:lpstr>PowerPoint Presentation</vt:lpstr>
      <vt:lpstr>PowerPoint Presentation</vt:lpstr>
      <vt:lpstr>conclusion</vt:lpstr>
      <vt:lpstr>THANK  YOU</vt:lpstr>
      <vt:lpstr>ANY QUERIES?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cropify</dc:title>
  <dc:creator>18241A1249</dc:creator>
  <cp:lastModifiedBy>Anudeep D</cp:lastModifiedBy>
  <cp:revision>56</cp:revision>
  <dcterms:created xsi:type="dcterms:W3CDTF">2021-04-06T09:54:02Z</dcterms:created>
  <dcterms:modified xsi:type="dcterms:W3CDTF">2021-04-07T11:05:09Z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