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5" r:id="rId5"/>
    <p:sldId id="314" r:id="rId6"/>
    <p:sldId id="316" r:id="rId7"/>
    <p:sldId id="317" r:id="rId8"/>
    <p:sldId id="318" r:id="rId9"/>
    <p:sldId id="319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F5477"/>
    <a:srgbClr val="2F5476"/>
    <a:srgbClr val="2E5274"/>
    <a:srgbClr val="7C970C"/>
    <a:srgbClr val="C7D9E5"/>
    <a:srgbClr val="2E5375"/>
    <a:srgbClr val="0072C7"/>
    <a:srgbClr val="324A65"/>
    <a:srgbClr val="324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85794" autoAdjust="0"/>
  </p:normalViewPr>
  <p:slideViewPr>
    <p:cSldViewPr snapToGrid="0">
      <p:cViewPr varScale="1">
        <p:scale>
          <a:sx n="86" d="100"/>
          <a:sy n="86" d="100"/>
        </p:scale>
        <p:origin x="394" y="11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4/28/2021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2153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</a:t>
            </a:r>
            <a:br>
              <a:rPr lang="en-US" noProof="0"/>
            </a:br>
            <a:r>
              <a:rPr lang="en-US" noProof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847ED-491C-4915-9FAC-BB5714A9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B6459-30DF-482F-BE9B-B7932F51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27305-83AB-4070-B6B3-921E2980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3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  <p:sldLayoutId id="2147483682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2166" y="2211071"/>
            <a:ext cx="2098744" cy="538006"/>
          </a:xfrm>
        </p:spPr>
        <p:txBody>
          <a:bodyPr>
            <a:scene3d>
              <a:camera prst="orthographicFront"/>
              <a:lightRig rig="sunset" dir="t"/>
            </a:scene3d>
            <a:sp3d extrusionH="57150">
              <a:bevelT w="38100" h="38100"/>
            </a:sp3d>
          </a:bodyPr>
          <a:lstStyle/>
          <a:p>
            <a:r>
              <a:rPr lang="en-US" u="sng" dirty="0">
                <a:effectLst>
                  <a:glow>
                    <a:schemeClr val="accent1">
                      <a:alpha val="90000"/>
                    </a:schemeClr>
                  </a:glow>
                  <a:outerShdw blurRad="177800" dir="2220000" sx="105000" sy="105000" algn="ctr" rotWithShape="0">
                    <a:srgbClr val="000000"/>
                  </a:outerShdw>
                  <a:reflection endPos="0" dist="50800" dir="5400000" sy="-100000" algn="bl" rotWithShape="0"/>
                </a:effectLst>
              </a:rPr>
              <a:t>cropify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66469-BBB4-4C5A-BAED-C225C8263B26}"/>
              </a:ext>
            </a:extLst>
          </p:cNvPr>
          <p:cNvSpPr txBox="1"/>
          <p:nvPr/>
        </p:nvSpPr>
        <p:spPr>
          <a:xfrm>
            <a:off x="2944721" y="3429000"/>
            <a:ext cx="6125592" cy="1755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Dhavaleswarapu Anudeep       </a:t>
            </a:r>
            <a:r>
              <a:rPr lang="en-IN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18241A1215</a:t>
            </a:r>
            <a:endParaRPr lang="en-I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IN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Potluri Sai Sampath                   </a:t>
            </a:r>
            <a:r>
              <a:rPr lang="en-IN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18241A1249</a:t>
            </a:r>
            <a:endParaRPr lang="en-I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IN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Tejaswi Krishna Kosaraju          </a:t>
            </a:r>
            <a:r>
              <a:rPr lang="en-IN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16241A12B1</a:t>
            </a:r>
            <a:endParaRPr lang="en-I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IN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 Parasuram                                </a:t>
            </a:r>
            <a:r>
              <a:rPr lang="en-IN" sz="1400" dirty="0">
                <a:solidFill>
                  <a:schemeClr val="bg1"/>
                </a:solidFill>
                <a:cs typeface="Times New Roman" panose="02020603050405020304" pitchFamily="18" charset="0"/>
              </a:rPr>
              <a:t>18241A1244</a:t>
            </a:r>
            <a:endParaRPr lang="en-I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1026" name="Picture 2" descr="nmeict.griet.ac.in">
            <a:extLst>
              <a:ext uri="{FF2B5EF4-FFF2-40B4-BE49-F238E27FC236}">
                <a16:creationId xmlns:a16="http://schemas.microsoft.com/office/drawing/2014/main" id="{1A250468-95F3-4E46-A389-EC41FF76E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65" y="177074"/>
            <a:ext cx="1122105" cy="102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E6D356-C711-4852-9FC9-C8FF6A6F2CAB}"/>
              </a:ext>
            </a:extLst>
          </p:cNvPr>
          <p:cNvSpPr txBox="1"/>
          <p:nvPr/>
        </p:nvSpPr>
        <p:spPr>
          <a:xfrm>
            <a:off x="3047271" y="141026"/>
            <a:ext cx="724851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GOKARAJU RANGARAJU INSTITUTE OF ENGINEERING AND TECHNOLOGY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7BD4CE-BED5-4E65-B618-D0240D9EB3DB}"/>
              </a:ext>
            </a:extLst>
          </p:cNvPr>
          <p:cNvSpPr txBox="1"/>
          <p:nvPr/>
        </p:nvSpPr>
        <p:spPr>
          <a:xfrm>
            <a:off x="4507504" y="505984"/>
            <a:ext cx="3477156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4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Bachupally</a:t>
            </a:r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, Kukatpally, Hyderabad - 500090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897CCD-BDE1-47FE-B810-AD8210004370}"/>
              </a:ext>
            </a:extLst>
          </p:cNvPr>
          <p:cNvSpPr txBox="1"/>
          <p:nvPr/>
        </p:nvSpPr>
        <p:spPr>
          <a:xfrm>
            <a:off x="3974554" y="838125"/>
            <a:ext cx="4679419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DEPARTMENT OF INFORMATION TECHNOLOGY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B5AEEA-43C2-4F6C-9CDE-12D13896D9B5}"/>
              </a:ext>
            </a:extLst>
          </p:cNvPr>
          <p:cNvSpPr txBox="1"/>
          <p:nvPr/>
        </p:nvSpPr>
        <p:spPr>
          <a:xfrm>
            <a:off x="4245103" y="1265111"/>
            <a:ext cx="413832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cs typeface="Times New Roman" panose="02020603050405020304" pitchFamily="18" charset="0"/>
              </a:rPr>
              <a:t>MINI PROJECT ABSTRACT PRESENTATION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005883-5DA4-4B03-B53E-FCC033C6F001}"/>
              </a:ext>
            </a:extLst>
          </p:cNvPr>
          <p:cNvSpPr txBox="1"/>
          <p:nvPr/>
        </p:nvSpPr>
        <p:spPr>
          <a:xfrm>
            <a:off x="5851549" y="1571123"/>
            <a:ext cx="579978" cy="46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ON</a:t>
            </a:r>
            <a:endParaRPr lang="en-US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0BE2E-0C5F-42C1-B77C-0374B0E24DBD}"/>
              </a:ext>
            </a:extLst>
          </p:cNvPr>
          <p:cNvSpPr txBox="1"/>
          <p:nvPr/>
        </p:nvSpPr>
        <p:spPr>
          <a:xfrm>
            <a:off x="5335525" y="3028617"/>
            <a:ext cx="14583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BATCH No. 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8C9EAE-6DC1-4142-8072-8DB55678BDA4}"/>
              </a:ext>
            </a:extLst>
          </p:cNvPr>
          <p:cNvSpPr txBox="1"/>
          <p:nvPr/>
        </p:nvSpPr>
        <p:spPr>
          <a:xfrm>
            <a:off x="4934327" y="5343648"/>
            <a:ext cx="2414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Under the guidance of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A8299A-AFBA-4689-B0A9-051658AD04BF}"/>
              </a:ext>
            </a:extLst>
          </p:cNvPr>
          <p:cNvSpPr txBox="1"/>
          <p:nvPr/>
        </p:nvSpPr>
        <p:spPr>
          <a:xfrm>
            <a:off x="889067" y="5681754"/>
            <a:ext cx="647862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Project Guide</a:t>
            </a:r>
            <a:endParaRPr lang="en-US" sz="1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25AFED-0D9C-43C8-AB9E-E138E9B7E593}"/>
              </a:ext>
            </a:extLst>
          </p:cNvPr>
          <p:cNvSpPr txBox="1"/>
          <p:nvPr/>
        </p:nvSpPr>
        <p:spPr>
          <a:xfrm>
            <a:off x="8752365" y="5663029"/>
            <a:ext cx="355355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Head of the Department</a:t>
            </a:r>
            <a:endParaRPr lang="en-US" sz="1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55F335-3EFE-4D55-B6B8-7D32EFD917FA}"/>
              </a:ext>
            </a:extLst>
          </p:cNvPr>
          <p:cNvSpPr txBox="1"/>
          <p:nvPr/>
        </p:nvSpPr>
        <p:spPr>
          <a:xfrm>
            <a:off x="456604" y="6127900"/>
            <a:ext cx="6477712" cy="548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>
              <a:spcBef>
                <a:spcPts val="200"/>
              </a:spcBef>
            </a:pPr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V. Padma</a:t>
            </a:r>
          </a:p>
          <a:p>
            <a:pPr lvl="1" algn="l">
              <a:spcBef>
                <a:spcPts val="200"/>
              </a:spcBef>
            </a:pPr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Associate Professor</a:t>
            </a:r>
            <a:endParaRPr lang="en-IN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3F18BA-0F5A-4466-AF8C-E1175DEA85EE}"/>
              </a:ext>
            </a:extLst>
          </p:cNvPr>
          <p:cNvSpPr txBox="1"/>
          <p:nvPr/>
        </p:nvSpPr>
        <p:spPr>
          <a:xfrm>
            <a:off x="8585792" y="6193869"/>
            <a:ext cx="6477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>
              <a:spcBef>
                <a:spcPts val="200"/>
              </a:spcBef>
            </a:pPr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Dr. K Prasanna Lakshmi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5722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ED2CD9B-7706-4478-A543-6E1FDA9B1E55}"/>
              </a:ext>
            </a:extLst>
          </p:cNvPr>
          <p:cNvSpPr txBox="1"/>
          <p:nvPr/>
        </p:nvSpPr>
        <p:spPr>
          <a:xfrm>
            <a:off x="3493475" y="218749"/>
            <a:ext cx="56932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PROJECT ARCHITECTURE</a:t>
            </a:r>
            <a:endParaRPr lang="en-IN" sz="2800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22445-E33E-405F-9514-A2D7FA2FC3DB}"/>
              </a:ext>
            </a:extLst>
          </p:cNvPr>
          <p:cNvSpPr/>
          <p:nvPr/>
        </p:nvSpPr>
        <p:spPr>
          <a:xfrm>
            <a:off x="10737130" y="6202837"/>
            <a:ext cx="1008668" cy="5561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l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F302F0-89CB-44AB-9337-4E393281E1BC}"/>
              </a:ext>
            </a:extLst>
          </p:cNvPr>
          <p:cNvGrpSpPr/>
          <p:nvPr/>
        </p:nvGrpSpPr>
        <p:grpSpPr>
          <a:xfrm>
            <a:off x="521061" y="1180729"/>
            <a:ext cx="11224737" cy="4801252"/>
            <a:chOff x="719092" y="472076"/>
            <a:chExt cx="11366375" cy="48618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716A6D-193E-4525-BDDC-0356F5A409D5}"/>
                </a:ext>
              </a:extLst>
            </p:cNvPr>
            <p:cNvGrpSpPr/>
            <p:nvPr/>
          </p:nvGrpSpPr>
          <p:grpSpPr>
            <a:xfrm>
              <a:off x="719092" y="472076"/>
              <a:ext cx="6285390" cy="2510126"/>
              <a:chOff x="719092" y="472076"/>
              <a:chExt cx="6285390" cy="2510126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93BE5FB-3191-47ED-A48E-EC17215FCF8F}"/>
                  </a:ext>
                </a:extLst>
              </p:cNvPr>
              <p:cNvSpPr/>
              <p:nvPr/>
            </p:nvSpPr>
            <p:spPr>
              <a:xfrm>
                <a:off x="719092" y="472076"/>
                <a:ext cx="2094204" cy="9201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SOIL MOISTURE LEVELS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AD07919-D078-46BA-8EBE-88771F3B19C9}"/>
                  </a:ext>
                </a:extLst>
              </p:cNvPr>
              <p:cNvSpPr/>
              <p:nvPr/>
            </p:nvSpPr>
            <p:spPr>
              <a:xfrm>
                <a:off x="719092" y="1948172"/>
                <a:ext cx="2094204" cy="9201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TEMPERATURE AND HUMIDITY LEVELS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C3231FE-A13D-4A44-9A3A-3AC2B09E7181}"/>
                  </a:ext>
                </a:extLst>
              </p:cNvPr>
              <p:cNvSpPr/>
              <p:nvPr/>
            </p:nvSpPr>
            <p:spPr>
              <a:xfrm>
                <a:off x="4910278" y="472076"/>
                <a:ext cx="2094204" cy="9201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ARDUINO UNO BOARD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13EE72A-9C0B-483A-A9C9-45C9AF6D99B8}"/>
                  </a:ext>
                </a:extLst>
              </p:cNvPr>
              <p:cNvSpPr/>
              <p:nvPr/>
            </p:nvSpPr>
            <p:spPr>
              <a:xfrm>
                <a:off x="4910278" y="2062027"/>
                <a:ext cx="2094204" cy="9201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WI-FI MODULE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BECAFE7-B462-43D0-950E-9855A7866983}"/>
                  </a:ext>
                </a:extLst>
              </p:cNvPr>
              <p:cNvCxnSpPr>
                <a:stCxn id="22" idx="3"/>
                <a:endCxn id="24" idx="1"/>
              </p:cNvCxnSpPr>
              <p:nvPr/>
            </p:nvCxnSpPr>
            <p:spPr>
              <a:xfrm>
                <a:off x="2813296" y="932164"/>
                <a:ext cx="209698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26549D3-4661-408E-9566-72D4C9CF23F9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 flipV="1">
                <a:off x="2813296" y="1333956"/>
                <a:ext cx="2177636" cy="10743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5A02391-71EA-497F-B3EA-839854F4C2A3}"/>
                  </a:ext>
                </a:extLst>
              </p:cNvPr>
              <p:cNvCxnSpPr>
                <a:cxnSpLocks/>
                <a:stCxn id="25" idx="0"/>
                <a:endCxn id="24" idx="2"/>
              </p:cNvCxnSpPr>
              <p:nvPr/>
            </p:nvCxnSpPr>
            <p:spPr>
              <a:xfrm flipV="1">
                <a:off x="5957380" y="1392251"/>
                <a:ext cx="0" cy="6697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758BCC3-7C2F-42BE-BBAC-4051895C67F4}"/>
                </a:ext>
              </a:extLst>
            </p:cNvPr>
            <p:cNvSpPr/>
            <p:nvPr/>
          </p:nvSpPr>
          <p:spPr>
            <a:xfrm>
              <a:off x="7970574" y="1219766"/>
              <a:ext cx="1977394" cy="868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EMBEDDED SERVER 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C29D6AA-9835-4D97-A5F4-4E3467D3AAC2}"/>
                </a:ext>
              </a:extLst>
            </p:cNvPr>
            <p:cNvSpPr/>
            <p:nvPr/>
          </p:nvSpPr>
          <p:spPr>
            <a:xfrm>
              <a:off x="8959272" y="4351666"/>
              <a:ext cx="2235470" cy="9822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CAB34DF-5021-4A93-8D67-8F26EEC58B55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 flipV="1">
              <a:off x="7004482" y="1654191"/>
              <a:ext cx="966092" cy="8679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C5DF15-E95F-43E8-B43D-7BE5AA39D2DA}"/>
                </a:ext>
              </a:extLst>
            </p:cNvPr>
            <p:cNvSpPr/>
            <p:nvPr/>
          </p:nvSpPr>
          <p:spPr>
            <a:xfrm>
              <a:off x="10173809" y="1213516"/>
              <a:ext cx="1911658" cy="8728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PREDEFINED DATASET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7FA517-EDDC-4426-874E-E5F2F33B10EF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8959271" y="2088616"/>
              <a:ext cx="699634" cy="2279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D44C5F-931F-4A63-B969-1F9B96F461E5}"/>
                </a:ext>
              </a:extLst>
            </p:cNvPr>
            <p:cNvCxnSpPr>
              <a:stCxn id="12" idx="2"/>
            </p:cNvCxnSpPr>
            <p:nvPr/>
          </p:nvCxnSpPr>
          <p:spPr>
            <a:xfrm flipH="1">
              <a:off x="10413507" y="2086404"/>
              <a:ext cx="716131" cy="22814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54B03D7-2FF5-4109-943D-4F196E58FA44}"/>
                </a:ext>
              </a:extLst>
            </p:cNvPr>
            <p:cNvSpPr/>
            <p:nvPr/>
          </p:nvSpPr>
          <p:spPr>
            <a:xfrm>
              <a:off x="4910278" y="4390775"/>
              <a:ext cx="2094204" cy="9201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PREDICTION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FF1553-6CF2-4EE2-B491-1D1FAFE9A653}"/>
                </a:ext>
              </a:extLst>
            </p:cNvPr>
            <p:cNvCxnSpPr>
              <a:stCxn id="10" idx="1"/>
              <a:endCxn id="15" idx="3"/>
            </p:cNvCxnSpPr>
            <p:nvPr/>
          </p:nvCxnSpPr>
          <p:spPr>
            <a:xfrm flipH="1">
              <a:off x="7004482" y="4842789"/>
              <a:ext cx="1954790" cy="80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FC9B7B-F2BC-48FC-8FB5-B927970EEE91}"/>
                </a:ext>
              </a:extLst>
            </p:cNvPr>
            <p:cNvSpPr txBox="1"/>
            <p:nvPr/>
          </p:nvSpPr>
          <p:spPr>
            <a:xfrm rot="19080411">
              <a:off x="6880171" y="1705765"/>
              <a:ext cx="1299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SENSOR DATA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A8850A-1167-43AC-B00B-F06DCD71F2F6}"/>
                </a:ext>
              </a:extLst>
            </p:cNvPr>
            <p:cNvSpPr txBox="1"/>
            <p:nvPr/>
          </p:nvSpPr>
          <p:spPr>
            <a:xfrm>
              <a:off x="8086326" y="3057202"/>
              <a:ext cx="1280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PASS THE </a:t>
              </a:r>
            </a:p>
            <a:p>
              <a:r>
                <a:rPr lang="en-IN" sz="1200" dirty="0"/>
                <a:t>CURRENT INPUTS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037B7DC-00DB-4CA1-8B79-E7CACB2DF740}"/>
                </a:ext>
              </a:extLst>
            </p:cNvPr>
            <p:cNvSpPr/>
            <p:nvPr/>
          </p:nvSpPr>
          <p:spPr>
            <a:xfrm>
              <a:off x="719092" y="4413737"/>
              <a:ext cx="2094204" cy="9201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DISPLAY ON WEBPAGE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09F31A3-2EEE-40C6-9D8B-35A45564953D}"/>
                </a:ext>
              </a:extLst>
            </p:cNvPr>
            <p:cNvCxnSpPr>
              <a:cxnSpLocks/>
              <a:stCxn id="15" idx="1"/>
              <a:endCxn id="19" idx="3"/>
            </p:cNvCxnSpPr>
            <p:nvPr/>
          </p:nvCxnSpPr>
          <p:spPr>
            <a:xfrm flipH="1">
              <a:off x="2813296" y="4850863"/>
              <a:ext cx="2096982" cy="229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C188E1-6CC8-41B0-90D8-38E81477993A}"/>
                </a:ext>
              </a:extLst>
            </p:cNvPr>
            <p:cNvSpPr txBox="1"/>
            <p:nvPr/>
          </p:nvSpPr>
          <p:spPr>
            <a:xfrm>
              <a:off x="3198400" y="4573863"/>
              <a:ext cx="1326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PASS THE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55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ED2CD9B-7706-4478-A543-6E1FDA9B1E55}"/>
              </a:ext>
            </a:extLst>
          </p:cNvPr>
          <p:cNvSpPr txBox="1"/>
          <p:nvPr/>
        </p:nvSpPr>
        <p:spPr>
          <a:xfrm>
            <a:off x="3323252" y="68097"/>
            <a:ext cx="56932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USE CASE DIAGRAM</a:t>
            </a:r>
            <a:endParaRPr lang="en-IN" sz="2800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22445-E33E-405F-9514-A2D7FA2FC3DB}"/>
              </a:ext>
            </a:extLst>
          </p:cNvPr>
          <p:cNvSpPr/>
          <p:nvPr/>
        </p:nvSpPr>
        <p:spPr>
          <a:xfrm>
            <a:off x="10737130" y="6202837"/>
            <a:ext cx="1008668" cy="5561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lt1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C0785C5-0CF1-4FC1-A500-3BEDB0A9B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92" y="591317"/>
            <a:ext cx="8560964" cy="644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8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ED2CD9B-7706-4478-A543-6E1FDA9B1E55}"/>
              </a:ext>
            </a:extLst>
          </p:cNvPr>
          <p:cNvSpPr txBox="1"/>
          <p:nvPr/>
        </p:nvSpPr>
        <p:spPr>
          <a:xfrm>
            <a:off x="3249361" y="0"/>
            <a:ext cx="56932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CLASS DIAGRAM</a:t>
            </a:r>
            <a:endParaRPr lang="en-IN" sz="2800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22445-E33E-405F-9514-A2D7FA2FC3DB}"/>
              </a:ext>
            </a:extLst>
          </p:cNvPr>
          <p:cNvSpPr/>
          <p:nvPr/>
        </p:nvSpPr>
        <p:spPr>
          <a:xfrm>
            <a:off x="10737130" y="6202837"/>
            <a:ext cx="1008668" cy="5561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lt1"/>
              </a:solidFill>
            </a:endParaRP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D33711A2-2DB1-4113-B657-861D7F36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6" y="394822"/>
            <a:ext cx="10377996" cy="666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ED2CD9B-7706-4478-A543-6E1FDA9B1E55}"/>
              </a:ext>
            </a:extLst>
          </p:cNvPr>
          <p:cNvSpPr txBox="1"/>
          <p:nvPr/>
        </p:nvSpPr>
        <p:spPr>
          <a:xfrm>
            <a:off x="3249361" y="-63328"/>
            <a:ext cx="56932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SEQUENCE DIAGRAM</a:t>
            </a:r>
            <a:endParaRPr lang="en-IN" sz="2800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22445-E33E-405F-9514-A2D7FA2FC3DB}"/>
              </a:ext>
            </a:extLst>
          </p:cNvPr>
          <p:cNvSpPr/>
          <p:nvPr/>
        </p:nvSpPr>
        <p:spPr>
          <a:xfrm>
            <a:off x="10737130" y="6202837"/>
            <a:ext cx="1008668" cy="5561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lt1"/>
              </a:solidFill>
            </a:endParaRPr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1C39333-2474-44C8-8187-8C4F1B66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16" y="442136"/>
            <a:ext cx="8800909" cy="66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8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ED2CD9B-7706-4478-A543-6E1FDA9B1E55}"/>
              </a:ext>
            </a:extLst>
          </p:cNvPr>
          <p:cNvSpPr txBox="1"/>
          <p:nvPr/>
        </p:nvSpPr>
        <p:spPr>
          <a:xfrm>
            <a:off x="3249361" y="0"/>
            <a:ext cx="56932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ACTIVITY DIAGRAM</a:t>
            </a:r>
            <a:endParaRPr lang="en-IN" sz="2800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22445-E33E-405F-9514-A2D7FA2FC3DB}"/>
              </a:ext>
            </a:extLst>
          </p:cNvPr>
          <p:cNvSpPr/>
          <p:nvPr/>
        </p:nvSpPr>
        <p:spPr>
          <a:xfrm>
            <a:off x="10737130" y="6202837"/>
            <a:ext cx="1008668" cy="5561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lt1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AFBB9A6-689F-4E6E-8956-BD882DF7B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907" y="523220"/>
            <a:ext cx="6263936" cy="657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0F9AC-E2DD-4C5A-8127-B270E918F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158" y="2689935"/>
            <a:ext cx="5319318" cy="11198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600" dirty="0">
                <a:solidFill>
                  <a:schemeClr val="tx1"/>
                </a:solidFill>
              </a:rPr>
              <a:t>THANK  YOU</a:t>
            </a:r>
          </a:p>
        </p:txBody>
      </p:sp>
      <p:pic>
        <p:nvPicPr>
          <p:cNvPr id="5" name="Picture 4" descr="Golden wheat against sky">
            <a:extLst>
              <a:ext uri="{FF2B5EF4-FFF2-40B4-BE49-F238E27FC236}">
                <a16:creationId xmlns:a16="http://schemas.microsoft.com/office/drawing/2014/main" id="{D77D1714-8B2C-4F68-9B23-4095212301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87" r="25675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375881AC-AE83-4F2F-A01F-A30DC8D3F3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384925"/>
            <a:ext cx="288925" cy="2889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2159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835393_Blue spheres pitch deck_RVA_v5" id="{B31999E4-CF41-4147-9146-E7AA12BD45BB}" vid="{47A86861-C4F7-4F19-9461-7399990DDE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247F30-5811-40C0-99EC-CF53200590B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392B02-48CE-4E37-9DE8-753DC8DEBC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536</TotalTime>
  <Words>107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Office Theme</vt:lpstr>
      <vt:lpstr>cropify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cropify</dc:title>
  <dc:creator>18241A1249</dc:creator>
  <cp:lastModifiedBy>18241A1249</cp:lastModifiedBy>
  <cp:revision>70</cp:revision>
  <dcterms:created xsi:type="dcterms:W3CDTF">2021-04-06T09:54:02Z</dcterms:created>
  <dcterms:modified xsi:type="dcterms:W3CDTF">2021-04-28T10:12:37Z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