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69" r:id="rId5"/>
    <p:sldId id="259" r:id="rId6"/>
    <p:sldId id="260" r:id="rId7"/>
    <p:sldId id="261" r:id="rId8"/>
    <p:sldId id="262" r:id="rId9"/>
    <p:sldId id="263" r:id="rId10"/>
    <p:sldId id="270" r:id="rId11"/>
    <p:sldId id="264" r:id="rId12"/>
    <p:sldId id="265"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D631E5-5259-4094-AE29-0CA694F2CDEA}" type="datetimeFigureOut">
              <a:rPr lang="en-US" smtClean="0"/>
              <a:t>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6F4CE6-52D2-42AA-9614-5A672119BDB3}" type="slidenum">
              <a:rPr lang="en-US" smtClean="0"/>
              <a:t>‹#›</a:t>
            </a:fld>
            <a:endParaRPr lang="en-US"/>
          </a:p>
        </p:txBody>
      </p:sp>
    </p:spTree>
    <p:extLst>
      <p:ext uri="{BB962C8B-B14F-4D97-AF65-F5344CB8AC3E}">
        <p14:creationId xmlns:p14="http://schemas.microsoft.com/office/powerpoint/2010/main" val="3732888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BF708AE-F962-4E4D-A2E4-CF1B64036524}" type="datetime1">
              <a:rPr lang="en-US" smtClean="0"/>
              <a:t>2/6/2019</a:t>
            </a:fld>
            <a:endParaRPr lang="en-US"/>
          </a:p>
        </p:txBody>
      </p:sp>
      <p:sp>
        <p:nvSpPr>
          <p:cNvPr id="5" name="Footer Placeholder 4"/>
          <p:cNvSpPr>
            <a:spLocks noGrp="1"/>
          </p:cNvSpPr>
          <p:nvPr>
            <p:ph type="ftr" sz="quarter" idx="11"/>
          </p:nvPr>
        </p:nvSpPr>
        <p:spPr/>
        <p:txBody>
          <a:bodyPr/>
          <a:lstStyle/>
          <a:p>
            <a:r>
              <a:rPr lang="en-US" smtClean="0"/>
              <a:t>Rahul</a:t>
            </a:r>
            <a:endParaRPr lang="en-US"/>
          </a:p>
        </p:txBody>
      </p:sp>
      <p:sp>
        <p:nvSpPr>
          <p:cNvPr id="6" name="Slide Number Placeholder 5"/>
          <p:cNvSpPr>
            <a:spLocks noGrp="1"/>
          </p:cNvSpPr>
          <p:nvPr>
            <p:ph type="sldNum" sz="quarter" idx="12"/>
          </p:nvPr>
        </p:nvSpPr>
        <p:spPr/>
        <p:txBody>
          <a:bodyPr/>
          <a:lstStyle/>
          <a:p>
            <a:fld id="{C562D92C-5960-4A2B-AFBD-67D6FECF5C14}" type="slidenum">
              <a:rPr lang="en-US" smtClean="0"/>
              <a:t>‹#›</a:t>
            </a:fld>
            <a:endParaRPr lang="en-US"/>
          </a:p>
        </p:txBody>
      </p:sp>
    </p:spTree>
    <p:extLst>
      <p:ext uri="{BB962C8B-B14F-4D97-AF65-F5344CB8AC3E}">
        <p14:creationId xmlns:p14="http://schemas.microsoft.com/office/powerpoint/2010/main" val="1006183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96DD61-B59E-4276-BCF6-FECD2F700F8B}" type="datetime1">
              <a:rPr lang="en-US" smtClean="0"/>
              <a:t>2/6/2019</a:t>
            </a:fld>
            <a:endParaRPr lang="en-US"/>
          </a:p>
        </p:txBody>
      </p:sp>
      <p:sp>
        <p:nvSpPr>
          <p:cNvPr id="5" name="Footer Placeholder 4"/>
          <p:cNvSpPr>
            <a:spLocks noGrp="1"/>
          </p:cNvSpPr>
          <p:nvPr>
            <p:ph type="ftr" sz="quarter" idx="11"/>
          </p:nvPr>
        </p:nvSpPr>
        <p:spPr/>
        <p:txBody>
          <a:bodyPr/>
          <a:lstStyle/>
          <a:p>
            <a:r>
              <a:rPr lang="en-US" smtClean="0"/>
              <a:t>Rahul</a:t>
            </a:r>
            <a:endParaRPr lang="en-US"/>
          </a:p>
        </p:txBody>
      </p:sp>
      <p:sp>
        <p:nvSpPr>
          <p:cNvPr id="6" name="Slide Number Placeholder 5"/>
          <p:cNvSpPr>
            <a:spLocks noGrp="1"/>
          </p:cNvSpPr>
          <p:nvPr>
            <p:ph type="sldNum" sz="quarter" idx="12"/>
          </p:nvPr>
        </p:nvSpPr>
        <p:spPr/>
        <p:txBody>
          <a:bodyPr/>
          <a:lstStyle/>
          <a:p>
            <a:fld id="{C562D92C-5960-4A2B-AFBD-67D6FECF5C14}" type="slidenum">
              <a:rPr lang="en-US" smtClean="0"/>
              <a:t>‹#›</a:t>
            </a:fld>
            <a:endParaRPr lang="en-US"/>
          </a:p>
        </p:txBody>
      </p:sp>
    </p:spTree>
    <p:extLst>
      <p:ext uri="{BB962C8B-B14F-4D97-AF65-F5344CB8AC3E}">
        <p14:creationId xmlns:p14="http://schemas.microsoft.com/office/powerpoint/2010/main" val="2097242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97FCD2-AB3F-4E05-A47D-00FF9E10B076}" type="datetime1">
              <a:rPr lang="en-US" smtClean="0"/>
              <a:t>2/6/2019</a:t>
            </a:fld>
            <a:endParaRPr lang="en-US"/>
          </a:p>
        </p:txBody>
      </p:sp>
      <p:sp>
        <p:nvSpPr>
          <p:cNvPr id="5" name="Footer Placeholder 4"/>
          <p:cNvSpPr>
            <a:spLocks noGrp="1"/>
          </p:cNvSpPr>
          <p:nvPr>
            <p:ph type="ftr" sz="quarter" idx="11"/>
          </p:nvPr>
        </p:nvSpPr>
        <p:spPr/>
        <p:txBody>
          <a:bodyPr/>
          <a:lstStyle/>
          <a:p>
            <a:r>
              <a:rPr lang="en-US" smtClean="0"/>
              <a:t>Rahul</a:t>
            </a:r>
            <a:endParaRPr lang="en-US"/>
          </a:p>
        </p:txBody>
      </p:sp>
      <p:sp>
        <p:nvSpPr>
          <p:cNvPr id="6" name="Slide Number Placeholder 5"/>
          <p:cNvSpPr>
            <a:spLocks noGrp="1"/>
          </p:cNvSpPr>
          <p:nvPr>
            <p:ph type="sldNum" sz="quarter" idx="12"/>
          </p:nvPr>
        </p:nvSpPr>
        <p:spPr/>
        <p:txBody>
          <a:bodyPr/>
          <a:lstStyle/>
          <a:p>
            <a:fld id="{C562D92C-5960-4A2B-AFBD-67D6FECF5C1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84350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DEC9430-9F38-4178-845D-438112E89E91}" type="datetime1">
              <a:rPr lang="en-US" smtClean="0"/>
              <a:t>2/6/2019</a:t>
            </a:fld>
            <a:endParaRPr lang="en-US"/>
          </a:p>
        </p:txBody>
      </p:sp>
      <p:sp>
        <p:nvSpPr>
          <p:cNvPr id="5" name="Footer Placeholder 4"/>
          <p:cNvSpPr>
            <a:spLocks noGrp="1"/>
          </p:cNvSpPr>
          <p:nvPr>
            <p:ph type="ftr" sz="quarter" idx="11"/>
          </p:nvPr>
        </p:nvSpPr>
        <p:spPr/>
        <p:txBody>
          <a:bodyPr/>
          <a:lstStyle/>
          <a:p>
            <a:r>
              <a:rPr lang="en-US" smtClean="0"/>
              <a:t>Rahul</a:t>
            </a:r>
            <a:endParaRPr lang="en-US"/>
          </a:p>
        </p:txBody>
      </p:sp>
      <p:sp>
        <p:nvSpPr>
          <p:cNvPr id="6" name="Slide Number Placeholder 5"/>
          <p:cNvSpPr>
            <a:spLocks noGrp="1"/>
          </p:cNvSpPr>
          <p:nvPr>
            <p:ph type="sldNum" sz="quarter" idx="12"/>
          </p:nvPr>
        </p:nvSpPr>
        <p:spPr/>
        <p:txBody>
          <a:bodyPr/>
          <a:lstStyle/>
          <a:p>
            <a:fld id="{C562D92C-5960-4A2B-AFBD-67D6FECF5C14}" type="slidenum">
              <a:rPr lang="en-US" smtClean="0"/>
              <a:t>‹#›</a:t>
            </a:fld>
            <a:endParaRPr lang="en-US"/>
          </a:p>
        </p:txBody>
      </p:sp>
    </p:spTree>
    <p:extLst>
      <p:ext uri="{BB962C8B-B14F-4D97-AF65-F5344CB8AC3E}">
        <p14:creationId xmlns:p14="http://schemas.microsoft.com/office/powerpoint/2010/main" val="660329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E5C038A-2893-4B45-A9EE-210CDA733B11}" type="datetime1">
              <a:rPr lang="en-US" smtClean="0"/>
              <a:t>2/6/2019</a:t>
            </a:fld>
            <a:endParaRPr lang="en-US"/>
          </a:p>
        </p:txBody>
      </p:sp>
      <p:sp>
        <p:nvSpPr>
          <p:cNvPr id="5" name="Footer Placeholder 4"/>
          <p:cNvSpPr>
            <a:spLocks noGrp="1"/>
          </p:cNvSpPr>
          <p:nvPr>
            <p:ph type="ftr" sz="quarter" idx="11"/>
          </p:nvPr>
        </p:nvSpPr>
        <p:spPr/>
        <p:txBody>
          <a:bodyPr/>
          <a:lstStyle/>
          <a:p>
            <a:r>
              <a:rPr lang="en-US" smtClean="0"/>
              <a:t>Rahul</a:t>
            </a:r>
            <a:endParaRPr lang="en-US"/>
          </a:p>
        </p:txBody>
      </p:sp>
      <p:sp>
        <p:nvSpPr>
          <p:cNvPr id="6" name="Slide Number Placeholder 5"/>
          <p:cNvSpPr>
            <a:spLocks noGrp="1"/>
          </p:cNvSpPr>
          <p:nvPr>
            <p:ph type="sldNum" sz="quarter" idx="12"/>
          </p:nvPr>
        </p:nvSpPr>
        <p:spPr/>
        <p:txBody>
          <a:bodyPr/>
          <a:lstStyle/>
          <a:p>
            <a:fld id="{C562D92C-5960-4A2B-AFBD-67D6FECF5C1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72000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D72C1E-9A6E-420C-AB61-A24459F4F1E4}" type="datetime1">
              <a:rPr lang="en-US" smtClean="0"/>
              <a:t>2/6/2019</a:t>
            </a:fld>
            <a:endParaRPr lang="en-US"/>
          </a:p>
        </p:txBody>
      </p:sp>
      <p:sp>
        <p:nvSpPr>
          <p:cNvPr id="5" name="Footer Placeholder 4"/>
          <p:cNvSpPr>
            <a:spLocks noGrp="1"/>
          </p:cNvSpPr>
          <p:nvPr>
            <p:ph type="ftr" sz="quarter" idx="11"/>
          </p:nvPr>
        </p:nvSpPr>
        <p:spPr/>
        <p:txBody>
          <a:bodyPr/>
          <a:lstStyle/>
          <a:p>
            <a:r>
              <a:rPr lang="en-US" smtClean="0"/>
              <a:t>Rahul</a:t>
            </a:r>
            <a:endParaRPr lang="en-US"/>
          </a:p>
        </p:txBody>
      </p:sp>
      <p:sp>
        <p:nvSpPr>
          <p:cNvPr id="6" name="Slide Number Placeholder 5"/>
          <p:cNvSpPr>
            <a:spLocks noGrp="1"/>
          </p:cNvSpPr>
          <p:nvPr>
            <p:ph type="sldNum" sz="quarter" idx="12"/>
          </p:nvPr>
        </p:nvSpPr>
        <p:spPr/>
        <p:txBody>
          <a:bodyPr/>
          <a:lstStyle/>
          <a:p>
            <a:fld id="{C562D92C-5960-4A2B-AFBD-67D6FECF5C14}" type="slidenum">
              <a:rPr lang="en-US" smtClean="0"/>
              <a:t>‹#›</a:t>
            </a:fld>
            <a:endParaRPr lang="en-US"/>
          </a:p>
        </p:txBody>
      </p:sp>
    </p:spTree>
    <p:extLst>
      <p:ext uri="{BB962C8B-B14F-4D97-AF65-F5344CB8AC3E}">
        <p14:creationId xmlns:p14="http://schemas.microsoft.com/office/powerpoint/2010/main" val="41843467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E9EE01-E851-4D52-A3A2-C7A22B2DD098}" type="datetime1">
              <a:rPr lang="en-US" smtClean="0"/>
              <a:t>2/6/2019</a:t>
            </a:fld>
            <a:endParaRPr lang="en-US"/>
          </a:p>
        </p:txBody>
      </p:sp>
      <p:sp>
        <p:nvSpPr>
          <p:cNvPr id="5" name="Footer Placeholder 4"/>
          <p:cNvSpPr>
            <a:spLocks noGrp="1"/>
          </p:cNvSpPr>
          <p:nvPr>
            <p:ph type="ftr" sz="quarter" idx="11"/>
          </p:nvPr>
        </p:nvSpPr>
        <p:spPr/>
        <p:txBody>
          <a:bodyPr/>
          <a:lstStyle/>
          <a:p>
            <a:r>
              <a:rPr lang="en-US" smtClean="0"/>
              <a:t>Rahul</a:t>
            </a:r>
            <a:endParaRPr lang="en-US"/>
          </a:p>
        </p:txBody>
      </p:sp>
      <p:sp>
        <p:nvSpPr>
          <p:cNvPr id="6" name="Slide Number Placeholder 5"/>
          <p:cNvSpPr>
            <a:spLocks noGrp="1"/>
          </p:cNvSpPr>
          <p:nvPr>
            <p:ph type="sldNum" sz="quarter" idx="12"/>
          </p:nvPr>
        </p:nvSpPr>
        <p:spPr/>
        <p:txBody>
          <a:bodyPr/>
          <a:lstStyle/>
          <a:p>
            <a:fld id="{C562D92C-5960-4A2B-AFBD-67D6FECF5C14}" type="slidenum">
              <a:rPr lang="en-US" smtClean="0"/>
              <a:t>‹#›</a:t>
            </a:fld>
            <a:endParaRPr lang="en-US"/>
          </a:p>
        </p:txBody>
      </p:sp>
    </p:spTree>
    <p:extLst>
      <p:ext uri="{BB962C8B-B14F-4D97-AF65-F5344CB8AC3E}">
        <p14:creationId xmlns:p14="http://schemas.microsoft.com/office/powerpoint/2010/main" val="24483422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416BD6-E954-49B3-9E7C-D2D15CDAA073}" type="datetime1">
              <a:rPr lang="en-US" smtClean="0"/>
              <a:t>2/6/2019</a:t>
            </a:fld>
            <a:endParaRPr lang="en-US"/>
          </a:p>
        </p:txBody>
      </p:sp>
      <p:sp>
        <p:nvSpPr>
          <p:cNvPr id="5" name="Footer Placeholder 4"/>
          <p:cNvSpPr>
            <a:spLocks noGrp="1"/>
          </p:cNvSpPr>
          <p:nvPr>
            <p:ph type="ftr" sz="quarter" idx="11"/>
          </p:nvPr>
        </p:nvSpPr>
        <p:spPr/>
        <p:txBody>
          <a:bodyPr/>
          <a:lstStyle/>
          <a:p>
            <a:r>
              <a:rPr lang="en-US" smtClean="0"/>
              <a:t>Rahul</a:t>
            </a:r>
            <a:endParaRPr lang="en-US"/>
          </a:p>
        </p:txBody>
      </p:sp>
      <p:sp>
        <p:nvSpPr>
          <p:cNvPr id="6" name="Slide Number Placeholder 5"/>
          <p:cNvSpPr>
            <a:spLocks noGrp="1"/>
          </p:cNvSpPr>
          <p:nvPr>
            <p:ph type="sldNum" sz="quarter" idx="12"/>
          </p:nvPr>
        </p:nvSpPr>
        <p:spPr/>
        <p:txBody>
          <a:bodyPr/>
          <a:lstStyle/>
          <a:p>
            <a:fld id="{C562D92C-5960-4A2B-AFBD-67D6FECF5C14}" type="slidenum">
              <a:rPr lang="en-US" smtClean="0"/>
              <a:t>‹#›</a:t>
            </a:fld>
            <a:endParaRPr lang="en-US"/>
          </a:p>
        </p:txBody>
      </p:sp>
    </p:spTree>
    <p:extLst>
      <p:ext uri="{BB962C8B-B14F-4D97-AF65-F5344CB8AC3E}">
        <p14:creationId xmlns:p14="http://schemas.microsoft.com/office/powerpoint/2010/main" val="3000803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CF657B-C115-4ECE-BFFE-2E064E67963A}" type="datetime1">
              <a:rPr lang="en-US" smtClean="0"/>
              <a:t>2/6/2019</a:t>
            </a:fld>
            <a:endParaRPr lang="en-US"/>
          </a:p>
        </p:txBody>
      </p:sp>
      <p:sp>
        <p:nvSpPr>
          <p:cNvPr id="5" name="Footer Placeholder 4"/>
          <p:cNvSpPr>
            <a:spLocks noGrp="1"/>
          </p:cNvSpPr>
          <p:nvPr>
            <p:ph type="ftr" sz="quarter" idx="11"/>
          </p:nvPr>
        </p:nvSpPr>
        <p:spPr/>
        <p:txBody>
          <a:bodyPr/>
          <a:lstStyle/>
          <a:p>
            <a:r>
              <a:rPr lang="en-US" smtClean="0"/>
              <a:t>Rahul</a:t>
            </a:r>
            <a:endParaRPr lang="en-US"/>
          </a:p>
        </p:txBody>
      </p:sp>
      <p:sp>
        <p:nvSpPr>
          <p:cNvPr id="6" name="Slide Number Placeholder 5"/>
          <p:cNvSpPr>
            <a:spLocks noGrp="1"/>
          </p:cNvSpPr>
          <p:nvPr>
            <p:ph type="sldNum" sz="quarter" idx="12"/>
          </p:nvPr>
        </p:nvSpPr>
        <p:spPr/>
        <p:txBody>
          <a:bodyPr/>
          <a:lstStyle/>
          <a:p>
            <a:fld id="{C562D92C-5960-4A2B-AFBD-67D6FECF5C14}" type="slidenum">
              <a:rPr lang="en-US" smtClean="0"/>
              <a:t>‹#›</a:t>
            </a:fld>
            <a:endParaRPr lang="en-US"/>
          </a:p>
        </p:txBody>
      </p:sp>
    </p:spTree>
    <p:extLst>
      <p:ext uri="{BB962C8B-B14F-4D97-AF65-F5344CB8AC3E}">
        <p14:creationId xmlns:p14="http://schemas.microsoft.com/office/powerpoint/2010/main" val="2152267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747340-B065-4648-B8FE-FC6FAD667012}" type="datetime1">
              <a:rPr lang="en-US" smtClean="0"/>
              <a:t>2/6/2019</a:t>
            </a:fld>
            <a:endParaRPr lang="en-US"/>
          </a:p>
        </p:txBody>
      </p:sp>
      <p:sp>
        <p:nvSpPr>
          <p:cNvPr id="5" name="Footer Placeholder 4"/>
          <p:cNvSpPr>
            <a:spLocks noGrp="1"/>
          </p:cNvSpPr>
          <p:nvPr>
            <p:ph type="ftr" sz="quarter" idx="11"/>
          </p:nvPr>
        </p:nvSpPr>
        <p:spPr/>
        <p:txBody>
          <a:bodyPr/>
          <a:lstStyle/>
          <a:p>
            <a:r>
              <a:rPr lang="en-US" smtClean="0"/>
              <a:t>Rahul</a:t>
            </a:r>
            <a:endParaRPr lang="en-US"/>
          </a:p>
        </p:txBody>
      </p:sp>
      <p:sp>
        <p:nvSpPr>
          <p:cNvPr id="6" name="Slide Number Placeholder 5"/>
          <p:cNvSpPr>
            <a:spLocks noGrp="1"/>
          </p:cNvSpPr>
          <p:nvPr>
            <p:ph type="sldNum" sz="quarter" idx="12"/>
          </p:nvPr>
        </p:nvSpPr>
        <p:spPr/>
        <p:txBody>
          <a:bodyPr/>
          <a:lstStyle/>
          <a:p>
            <a:fld id="{C562D92C-5960-4A2B-AFBD-67D6FECF5C14}" type="slidenum">
              <a:rPr lang="en-US" smtClean="0"/>
              <a:t>‹#›</a:t>
            </a:fld>
            <a:endParaRPr lang="en-US"/>
          </a:p>
        </p:txBody>
      </p:sp>
    </p:spTree>
    <p:extLst>
      <p:ext uri="{BB962C8B-B14F-4D97-AF65-F5344CB8AC3E}">
        <p14:creationId xmlns:p14="http://schemas.microsoft.com/office/powerpoint/2010/main" val="2026663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1B2A037-9766-4C97-BD76-17A66CF4AB71}" type="datetime1">
              <a:rPr lang="en-US" smtClean="0"/>
              <a:t>2/6/2019</a:t>
            </a:fld>
            <a:endParaRPr lang="en-US"/>
          </a:p>
        </p:txBody>
      </p:sp>
      <p:sp>
        <p:nvSpPr>
          <p:cNvPr id="6" name="Footer Placeholder 5"/>
          <p:cNvSpPr>
            <a:spLocks noGrp="1"/>
          </p:cNvSpPr>
          <p:nvPr>
            <p:ph type="ftr" sz="quarter" idx="11"/>
          </p:nvPr>
        </p:nvSpPr>
        <p:spPr/>
        <p:txBody>
          <a:bodyPr/>
          <a:lstStyle/>
          <a:p>
            <a:r>
              <a:rPr lang="en-US" smtClean="0"/>
              <a:t>Rahul</a:t>
            </a:r>
            <a:endParaRPr lang="en-US"/>
          </a:p>
        </p:txBody>
      </p:sp>
      <p:sp>
        <p:nvSpPr>
          <p:cNvPr id="7" name="Slide Number Placeholder 6"/>
          <p:cNvSpPr>
            <a:spLocks noGrp="1"/>
          </p:cNvSpPr>
          <p:nvPr>
            <p:ph type="sldNum" sz="quarter" idx="12"/>
          </p:nvPr>
        </p:nvSpPr>
        <p:spPr/>
        <p:txBody>
          <a:bodyPr/>
          <a:lstStyle/>
          <a:p>
            <a:fld id="{C562D92C-5960-4A2B-AFBD-67D6FECF5C14}" type="slidenum">
              <a:rPr lang="en-US" smtClean="0"/>
              <a:t>‹#›</a:t>
            </a:fld>
            <a:endParaRPr lang="en-US"/>
          </a:p>
        </p:txBody>
      </p:sp>
    </p:spTree>
    <p:extLst>
      <p:ext uri="{BB962C8B-B14F-4D97-AF65-F5344CB8AC3E}">
        <p14:creationId xmlns:p14="http://schemas.microsoft.com/office/powerpoint/2010/main" val="153704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700C790-AB30-4B53-9F3D-103D2DFE42F7}" type="datetime1">
              <a:rPr lang="en-US" smtClean="0"/>
              <a:t>2/6/2019</a:t>
            </a:fld>
            <a:endParaRPr lang="en-US"/>
          </a:p>
        </p:txBody>
      </p:sp>
      <p:sp>
        <p:nvSpPr>
          <p:cNvPr id="8" name="Footer Placeholder 7"/>
          <p:cNvSpPr>
            <a:spLocks noGrp="1"/>
          </p:cNvSpPr>
          <p:nvPr>
            <p:ph type="ftr" sz="quarter" idx="11"/>
          </p:nvPr>
        </p:nvSpPr>
        <p:spPr/>
        <p:txBody>
          <a:bodyPr/>
          <a:lstStyle/>
          <a:p>
            <a:r>
              <a:rPr lang="en-US" smtClean="0"/>
              <a:t>Rahul</a:t>
            </a:r>
            <a:endParaRPr lang="en-US"/>
          </a:p>
        </p:txBody>
      </p:sp>
      <p:sp>
        <p:nvSpPr>
          <p:cNvPr id="9" name="Slide Number Placeholder 8"/>
          <p:cNvSpPr>
            <a:spLocks noGrp="1"/>
          </p:cNvSpPr>
          <p:nvPr>
            <p:ph type="sldNum" sz="quarter" idx="12"/>
          </p:nvPr>
        </p:nvSpPr>
        <p:spPr/>
        <p:txBody>
          <a:bodyPr/>
          <a:lstStyle/>
          <a:p>
            <a:fld id="{C562D92C-5960-4A2B-AFBD-67D6FECF5C14}" type="slidenum">
              <a:rPr lang="en-US" smtClean="0"/>
              <a:t>‹#›</a:t>
            </a:fld>
            <a:endParaRPr lang="en-US"/>
          </a:p>
        </p:txBody>
      </p:sp>
    </p:spTree>
    <p:extLst>
      <p:ext uri="{BB962C8B-B14F-4D97-AF65-F5344CB8AC3E}">
        <p14:creationId xmlns:p14="http://schemas.microsoft.com/office/powerpoint/2010/main" val="4004041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778887-9EC2-4E20-8C0E-E47DDE84B5B5}" type="datetime1">
              <a:rPr lang="en-US" smtClean="0"/>
              <a:t>2/6/2019</a:t>
            </a:fld>
            <a:endParaRPr lang="en-US"/>
          </a:p>
        </p:txBody>
      </p:sp>
      <p:sp>
        <p:nvSpPr>
          <p:cNvPr id="4" name="Footer Placeholder 3"/>
          <p:cNvSpPr>
            <a:spLocks noGrp="1"/>
          </p:cNvSpPr>
          <p:nvPr>
            <p:ph type="ftr" sz="quarter" idx="11"/>
          </p:nvPr>
        </p:nvSpPr>
        <p:spPr/>
        <p:txBody>
          <a:bodyPr/>
          <a:lstStyle/>
          <a:p>
            <a:r>
              <a:rPr lang="en-US" smtClean="0"/>
              <a:t>Rahul</a:t>
            </a:r>
            <a:endParaRPr lang="en-US"/>
          </a:p>
        </p:txBody>
      </p:sp>
      <p:sp>
        <p:nvSpPr>
          <p:cNvPr id="5" name="Slide Number Placeholder 4"/>
          <p:cNvSpPr>
            <a:spLocks noGrp="1"/>
          </p:cNvSpPr>
          <p:nvPr>
            <p:ph type="sldNum" sz="quarter" idx="12"/>
          </p:nvPr>
        </p:nvSpPr>
        <p:spPr/>
        <p:txBody>
          <a:bodyPr/>
          <a:lstStyle/>
          <a:p>
            <a:fld id="{C562D92C-5960-4A2B-AFBD-67D6FECF5C14}" type="slidenum">
              <a:rPr lang="en-US" smtClean="0"/>
              <a:t>‹#›</a:t>
            </a:fld>
            <a:endParaRPr lang="en-US"/>
          </a:p>
        </p:txBody>
      </p:sp>
    </p:spTree>
    <p:extLst>
      <p:ext uri="{BB962C8B-B14F-4D97-AF65-F5344CB8AC3E}">
        <p14:creationId xmlns:p14="http://schemas.microsoft.com/office/powerpoint/2010/main" val="1389971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0182B9-B420-4DE7-BB67-A15E8D7AFDFF}" type="datetime1">
              <a:rPr lang="en-US" smtClean="0"/>
              <a:t>2/6/2019</a:t>
            </a:fld>
            <a:endParaRPr lang="en-US"/>
          </a:p>
        </p:txBody>
      </p:sp>
      <p:sp>
        <p:nvSpPr>
          <p:cNvPr id="3" name="Footer Placeholder 2"/>
          <p:cNvSpPr>
            <a:spLocks noGrp="1"/>
          </p:cNvSpPr>
          <p:nvPr>
            <p:ph type="ftr" sz="quarter" idx="11"/>
          </p:nvPr>
        </p:nvSpPr>
        <p:spPr/>
        <p:txBody>
          <a:bodyPr/>
          <a:lstStyle/>
          <a:p>
            <a:r>
              <a:rPr lang="en-US" smtClean="0"/>
              <a:t>Rahul</a:t>
            </a:r>
            <a:endParaRPr lang="en-US"/>
          </a:p>
        </p:txBody>
      </p:sp>
      <p:sp>
        <p:nvSpPr>
          <p:cNvPr id="4" name="Slide Number Placeholder 3"/>
          <p:cNvSpPr>
            <a:spLocks noGrp="1"/>
          </p:cNvSpPr>
          <p:nvPr>
            <p:ph type="sldNum" sz="quarter" idx="12"/>
          </p:nvPr>
        </p:nvSpPr>
        <p:spPr/>
        <p:txBody>
          <a:bodyPr/>
          <a:lstStyle/>
          <a:p>
            <a:fld id="{C562D92C-5960-4A2B-AFBD-67D6FECF5C14}" type="slidenum">
              <a:rPr lang="en-US" smtClean="0"/>
              <a:t>‹#›</a:t>
            </a:fld>
            <a:endParaRPr lang="en-US"/>
          </a:p>
        </p:txBody>
      </p:sp>
    </p:spTree>
    <p:extLst>
      <p:ext uri="{BB962C8B-B14F-4D97-AF65-F5344CB8AC3E}">
        <p14:creationId xmlns:p14="http://schemas.microsoft.com/office/powerpoint/2010/main" val="3755097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8D39961-8079-411D-B9F4-9B6B29B9E62E}" type="datetime1">
              <a:rPr lang="en-US" smtClean="0"/>
              <a:t>2/6/2019</a:t>
            </a:fld>
            <a:endParaRPr lang="en-US"/>
          </a:p>
        </p:txBody>
      </p:sp>
      <p:sp>
        <p:nvSpPr>
          <p:cNvPr id="6" name="Footer Placeholder 5"/>
          <p:cNvSpPr>
            <a:spLocks noGrp="1"/>
          </p:cNvSpPr>
          <p:nvPr>
            <p:ph type="ftr" sz="quarter" idx="11"/>
          </p:nvPr>
        </p:nvSpPr>
        <p:spPr/>
        <p:txBody>
          <a:bodyPr/>
          <a:lstStyle/>
          <a:p>
            <a:r>
              <a:rPr lang="en-US" smtClean="0"/>
              <a:t>Rahul</a:t>
            </a:r>
            <a:endParaRPr lang="en-US"/>
          </a:p>
        </p:txBody>
      </p:sp>
      <p:sp>
        <p:nvSpPr>
          <p:cNvPr id="7" name="Slide Number Placeholder 6"/>
          <p:cNvSpPr>
            <a:spLocks noGrp="1"/>
          </p:cNvSpPr>
          <p:nvPr>
            <p:ph type="sldNum" sz="quarter" idx="12"/>
          </p:nvPr>
        </p:nvSpPr>
        <p:spPr/>
        <p:txBody>
          <a:bodyPr/>
          <a:lstStyle/>
          <a:p>
            <a:fld id="{C562D92C-5960-4A2B-AFBD-67D6FECF5C14}" type="slidenum">
              <a:rPr lang="en-US" smtClean="0"/>
              <a:t>‹#›</a:t>
            </a:fld>
            <a:endParaRPr lang="en-US"/>
          </a:p>
        </p:txBody>
      </p:sp>
    </p:spTree>
    <p:extLst>
      <p:ext uri="{BB962C8B-B14F-4D97-AF65-F5344CB8AC3E}">
        <p14:creationId xmlns:p14="http://schemas.microsoft.com/office/powerpoint/2010/main" val="473806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6AA084D-1B2E-4ED3-8DEF-A4891ED5CC08}" type="datetime1">
              <a:rPr lang="en-US" smtClean="0"/>
              <a:t>2/6/2019</a:t>
            </a:fld>
            <a:endParaRPr lang="en-US"/>
          </a:p>
        </p:txBody>
      </p:sp>
      <p:sp>
        <p:nvSpPr>
          <p:cNvPr id="6" name="Footer Placeholder 5"/>
          <p:cNvSpPr>
            <a:spLocks noGrp="1"/>
          </p:cNvSpPr>
          <p:nvPr>
            <p:ph type="ftr" sz="quarter" idx="11"/>
          </p:nvPr>
        </p:nvSpPr>
        <p:spPr/>
        <p:txBody>
          <a:bodyPr/>
          <a:lstStyle/>
          <a:p>
            <a:r>
              <a:rPr lang="en-US" smtClean="0"/>
              <a:t>Rahul</a:t>
            </a:r>
            <a:endParaRPr lang="en-US"/>
          </a:p>
        </p:txBody>
      </p:sp>
      <p:sp>
        <p:nvSpPr>
          <p:cNvPr id="7" name="Slide Number Placeholder 6"/>
          <p:cNvSpPr>
            <a:spLocks noGrp="1"/>
          </p:cNvSpPr>
          <p:nvPr>
            <p:ph type="sldNum" sz="quarter" idx="12"/>
          </p:nvPr>
        </p:nvSpPr>
        <p:spPr/>
        <p:txBody>
          <a:bodyPr/>
          <a:lstStyle/>
          <a:p>
            <a:fld id="{C562D92C-5960-4A2B-AFBD-67D6FECF5C14}" type="slidenum">
              <a:rPr lang="en-US" smtClean="0"/>
              <a:t>‹#›</a:t>
            </a:fld>
            <a:endParaRPr lang="en-US"/>
          </a:p>
        </p:txBody>
      </p:sp>
    </p:spTree>
    <p:extLst>
      <p:ext uri="{BB962C8B-B14F-4D97-AF65-F5344CB8AC3E}">
        <p14:creationId xmlns:p14="http://schemas.microsoft.com/office/powerpoint/2010/main" val="2500088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90F16D-712B-46C4-AB4E-187800D0739E}" type="datetime1">
              <a:rPr lang="en-US" smtClean="0"/>
              <a:t>2/6/2019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Rahul</a:t>
            </a:r>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562D92C-5960-4A2B-AFBD-67D6FECF5C14}" type="slidenum">
              <a:rPr lang="en-US" smtClean="0"/>
              <a:t>‹#›</a:t>
            </a:fld>
            <a:endParaRPr lang="en-US"/>
          </a:p>
        </p:txBody>
      </p:sp>
    </p:spTree>
    <p:extLst>
      <p:ext uri="{BB962C8B-B14F-4D97-AF65-F5344CB8AC3E}">
        <p14:creationId xmlns:p14="http://schemas.microsoft.com/office/powerpoint/2010/main" val="29838646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developer.amazon.com/alexa"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BPWmaYJIjCk&amp;t=1723s" TargetMode="External"/><Relationship Id="rId2" Type="http://schemas.openxmlformats.org/officeDocument/2006/relationships/hyperlink" Target="https://blogs.msdn.microsoft.com/appconsult/2018/11/02/build-your-first-alexa-skill-with-alexa-net-and-azure-functions-the-basics/" TargetMode="External"/><Relationship Id="rId1" Type="http://schemas.openxmlformats.org/officeDocument/2006/relationships/slideLayout" Target="../slideLayouts/slideLayout4.xml"/><Relationship Id="rId4" Type="http://schemas.openxmlformats.org/officeDocument/2006/relationships/hyperlink" Target="http://timheuer.com/blog/archive/2016/12/12/amazon-alexa-skill-using-c-sharp-dotnet-core.aspx"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580" y="1520157"/>
            <a:ext cx="10515600" cy="2293854"/>
          </a:xfrm>
        </p:spPr>
        <p:txBody>
          <a:bodyPr/>
          <a:lstStyle/>
          <a:p>
            <a:r>
              <a:rPr lang="en-US" dirty="0" smtClean="0"/>
              <a:t>HOW TO IMPLEMENT CONVERSATIONAL AI </a:t>
            </a:r>
            <a:endParaRPr lang="en-US" dirty="0"/>
          </a:p>
        </p:txBody>
      </p:sp>
      <p:sp>
        <p:nvSpPr>
          <p:cNvPr id="5" name="Content Placeholder 4"/>
          <p:cNvSpPr>
            <a:spLocks noGrp="1"/>
          </p:cNvSpPr>
          <p:nvPr>
            <p:ph sz="half" idx="2"/>
          </p:nvPr>
        </p:nvSpPr>
        <p:spPr>
          <a:xfrm>
            <a:off x="7206916" y="3814011"/>
            <a:ext cx="4559968" cy="2362952"/>
          </a:xfrm>
        </p:spPr>
        <p:txBody>
          <a:bodyPr/>
          <a:lstStyle/>
          <a:p>
            <a:pPr marL="0" indent="0">
              <a:buNone/>
            </a:pPr>
            <a:r>
              <a:rPr lang="en-US" dirty="0" smtClean="0"/>
              <a:t>Sampath Vagicharla-S533978</a:t>
            </a:r>
          </a:p>
          <a:p>
            <a:pPr marL="0" indent="0">
              <a:buNone/>
            </a:pPr>
            <a:r>
              <a:rPr lang="en-US" dirty="0" err="1" smtClean="0"/>
              <a:t>Jeevan</a:t>
            </a:r>
            <a:r>
              <a:rPr lang="en-US" dirty="0" smtClean="0"/>
              <a:t> Sai Subhash-S533979</a:t>
            </a:r>
          </a:p>
          <a:p>
            <a:pPr marL="0" indent="0">
              <a:buNone/>
            </a:pPr>
            <a:r>
              <a:rPr lang="en-US" dirty="0" smtClean="0"/>
              <a:t>Sandeep Devineni-S533620</a:t>
            </a:r>
          </a:p>
          <a:p>
            <a:pPr marL="0" indent="0">
              <a:buNone/>
            </a:pPr>
            <a:r>
              <a:rPr lang="en-US" dirty="0" smtClean="0"/>
              <a:t>Rahul Reddy Dayam-S533901</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876" y="2480325"/>
            <a:ext cx="1057423" cy="133368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8661" y="2480325"/>
            <a:ext cx="1427018" cy="133368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62879" y="2480326"/>
            <a:ext cx="1607127" cy="1333685"/>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16370" y="2480326"/>
            <a:ext cx="1537854" cy="1333685"/>
          </a:xfrm>
          <a:prstGeom prst="rect">
            <a:avLst/>
          </a:prstGeom>
        </p:spPr>
      </p:pic>
      <p:sp>
        <p:nvSpPr>
          <p:cNvPr id="3" name="Footer Placeholder 2"/>
          <p:cNvSpPr>
            <a:spLocks noGrp="1"/>
          </p:cNvSpPr>
          <p:nvPr>
            <p:ph type="ftr" sz="quarter" idx="11"/>
          </p:nvPr>
        </p:nvSpPr>
        <p:spPr/>
        <p:txBody>
          <a:bodyPr/>
          <a:lstStyle/>
          <a:p>
            <a:r>
              <a:rPr lang="en-US" sz="1600" dirty="0" smtClean="0"/>
              <a:t>Sandeep</a:t>
            </a:r>
            <a:endParaRPr lang="en-US" sz="1600" dirty="0"/>
          </a:p>
        </p:txBody>
      </p:sp>
    </p:spTree>
    <p:extLst>
      <p:ext uri="{BB962C8B-B14F-4D97-AF65-F5344CB8AC3E}">
        <p14:creationId xmlns:p14="http://schemas.microsoft.com/office/powerpoint/2010/main" val="894614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Lambda:</a:t>
            </a:r>
            <a:endParaRPr lang="en-US" dirty="0"/>
          </a:p>
        </p:txBody>
      </p:sp>
      <p:sp>
        <p:nvSpPr>
          <p:cNvPr id="3" name="Content Placeholder 2"/>
          <p:cNvSpPr>
            <a:spLocks noGrp="1"/>
          </p:cNvSpPr>
          <p:nvPr>
            <p:ph sz="half" idx="1"/>
          </p:nvPr>
        </p:nvSpPr>
        <p:spPr>
          <a:xfrm>
            <a:off x="677334" y="2160589"/>
            <a:ext cx="8757611" cy="3880772"/>
          </a:xfrm>
        </p:spPr>
        <p:txBody>
          <a:bodyPr>
            <a:normAutofit/>
          </a:bodyPr>
          <a:lstStyle/>
          <a:p>
            <a:r>
              <a:rPr lang="en-US" sz="2400" dirty="0"/>
              <a:t>AWS Lambda lets you run code without provisioning or managing servers. You pay only for the compute time you consume - there is no charge when your code is not running. With Lambda, you can run code for virtually any type of application or backend service - all with zero administration. Just upload your code and Lambda takes care of everything required to run and scale your code with high availability. You can set up your code to automatically trigger from other AWS services or call it directly from any web or mobile app.</a:t>
            </a:r>
          </a:p>
        </p:txBody>
      </p:sp>
      <p:sp>
        <p:nvSpPr>
          <p:cNvPr id="5" name="Footer Placeholder 4"/>
          <p:cNvSpPr>
            <a:spLocks noGrp="1"/>
          </p:cNvSpPr>
          <p:nvPr>
            <p:ph type="ftr" sz="quarter" idx="11"/>
          </p:nvPr>
        </p:nvSpPr>
        <p:spPr/>
        <p:txBody>
          <a:bodyPr/>
          <a:lstStyle/>
          <a:p>
            <a:r>
              <a:rPr lang="en-US" sz="1600" dirty="0" err="1" smtClean="0"/>
              <a:t>Subhash</a:t>
            </a:r>
            <a:endParaRPr lang="en-US" sz="1600" dirty="0"/>
          </a:p>
        </p:txBody>
      </p:sp>
    </p:spTree>
    <p:extLst>
      <p:ext uri="{BB962C8B-B14F-4D97-AF65-F5344CB8AC3E}">
        <p14:creationId xmlns:p14="http://schemas.microsoft.com/office/powerpoint/2010/main" val="1413924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to build a Alexa Skill set:</a:t>
            </a:r>
            <a:endParaRPr lang="en-US" dirty="0"/>
          </a:p>
        </p:txBody>
      </p:sp>
      <p:sp>
        <p:nvSpPr>
          <p:cNvPr id="3" name="Content Placeholder 2"/>
          <p:cNvSpPr>
            <a:spLocks noGrp="1"/>
          </p:cNvSpPr>
          <p:nvPr>
            <p:ph sz="half" idx="1"/>
          </p:nvPr>
        </p:nvSpPr>
        <p:spPr>
          <a:xfrm>
            <a:off x="453189" y="1825625"/>
            <a:ext cx="9761622" cy="4351338"/>
          </a:xfrm>
        </p:spPr>
        <p:txBody>
          <a:bodyPr/>
          <a:lstStyle/>
          <a:p>
            <a:r>
              <a:rPr lang="en-US" dirty="0" smtClean="0"/>
              <a:t>Visual Studio (2015) or newer with AWS Toolkit for Visual Studio.</a:t>
            </a:r>
          </a:p>
          <a:p>
            <a:r>
              <a:rPr lang="en-US" dirty="0" smtClean="0"/>
              <a:t>Sign up for an AWS Account.</a:t>
            </a:r>
          </a:p>
          <a:p>
            <a:r>
              <a:rPr lang="en-US" dirty="0" smtClean="0"/>
              <a:t>Sign up for an Amazon Developer Account.</a:t>
            </a:r>
            <a:endParaRPr lang="en-US" dirty="0"/>
          </a:p>
        </p:txBody>
      </p:sp>
      <p:sp>
        <p:nvSpPr>
          <p:cNvPr id="4" name="Footer Placeholder 3"/>
          <p:cNvSpPr>
            <a:spLocks noGrp="1"/>
          </p:cNvSpPr>
          <p:nvPr>
            <p:ph type="ftr" sz="quarter" idx="11"/>
          </p:nvPr>
        </p:nvSpPr>
        <p:spPr/>
        <p:txBody>
          <a:bodyPr/>
          <a:lstStyle/>
          <a:p>
            <a:r>
              <a:rPr lang="en-US" sz="1600" dirty="0" err="1" smtClean="0"/>
              <a:t>Subhash</a:t>
            </a:r>
            <a:endParaRPr lang="en-US" sz="1600" dirty="0"/>
          </a:p>
        </p:txBody>
      </p:sp>
    </p:spTree>
    <p:extLst>
      <p:ext uri="{BB962C8B-B14F-4D97-AF65-F5344CB8AC3E}">
        <p14:creationId xmlns:p14="http://schemas.microsoft.com/office/powerpoint/2010/main" val="12180135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build an Alexa skill set:</a:t>
            </a:r>
            <a:endParaRPr lang="en-US" dirty="0"/>
          </a:p>
        </p:txBody>
      </p:sp>
      <p:sp>
        <p:nvSpPr>
          <p:cNvPr id="3" name="Content Placeholder 2"/>
          <p:cNvSpPr>
            <a:spLocks noGrp="1"/>
          </p:cNvSpPr>
          <p:nvPr>
            <p:ph sz="half" idx="1"/>
          </p:nvPr>
        </p:nvSpPr>
        <p:spPr>
          <a:xfrm>
            <a:off x="838200" y="1467853"/>
            <a:ext cx="10327105" cy="4853489"/>
          </a:xfrm>
        </p:spPr>
        <p:txBody>
          <a:bodyPr/>
          <a:lstStyle/>
          <a:p>
            <a:r>
              <a:rPr lang="en-US" dirty="0" smtClean="0"/>
              <a:t>Build an Alexa skill at </a:t>
            </a:r>
            <a:r>
              <a:rPr lang="en-US" dirty="0" smtClean="0">
                <a:hlinkClick r:id="rId2"/>
              </a:rPr>
              <a:t>https://developer.amazon.com/alexa</a:t>
            </a:r>
            <a:endParaRPr lang="en-US" dirty="0" smtClean="0"/>
          </a:p>
          <a:p>
            <a:r>
              <a:rPr lang="en-US" dirty="0" smtClean="0"/>
              <a:t>Create your intents with sample utterances and slots .</a:t>
            </a:r>
          </a:p>
          <a:p>
            <a:r>
              <a:rPr lang="en-US" dirty="0" smtClean="0"/>
              <a:t>Build a function in your amazon developer console.</a:t>
            </a:r>
          </a:p>
          <a:p>
            <a:r>
              <a:rPr lang="en-US" dirty="0" smtClean="0"/>
              <a:t>Give your amazon credentials and select the platform in which you want to develop an application.</a:t>
            </a:r>
          </a:p>
          <a:p>
            <a:r>
              <a:rPr lang="en-US" dirty="0" smtClean="0"/>
              <a:t>Develop the code and deploy it in the Amazon developer account with the end points this deployment is </a:t>
            </a:r>
            <a:r>
              <a:rPr lang="en-US" dirty="0" err="1" smtClean="0"/>
              <a:t>serverless</a:t>
            </a:r>
            <a:r>
              <a:rPr lang="en-US" dirty="0" smtClean="0"/>
              <a:t>.</a:t>
            </a:r>
            <a:endParaRPr lang="en-US" dirty="0"/>
          </a:p>
        </p:txBody>
      </p:sp>
      <p:sp>
        <p:nvSpPr>
          <p:cNvPr id="4" name="Footer Placeholder 3"/>
          <p:cNvSpPr>
            <a:spLocks noGrp="1"/>
          </p:cNvSpPr>
          <p:nvPr>
            <p:ph type="ftr" sz="quarter" idx="11"/>
          </p:nvPr>
        </p:nvSpPr>
        <p:spPr>
          <a:xfrm>
            <a:off x="677334" y="5956217"/>
            <a:ext cx="6297612" cy="365125"/>
          </a:xfrm>
        </p:spPr>
        <p:txBody>
          <a:bodyPr/>
          <a:lstStyle/>
          <a:p>
            <a:r>
              <a:rPr lang="en-US" sz="1600" dirty="0" err="1" smtClean="0"/>
              <a:t>Subhash</a:t>
            </a:r>
            <a:endParaRPr lang="en-US" sz="1600" dirty="0"/>
          </a:p>
        </p:txBody>
      </p:sp>
    </p:spTree>
    <p:extLst>
      <p:ext uri="{BB962C8B-B14F-4D97-AF65-F5344CB8AC3E}">
        <p14:creationId xmlns:p14="http://schemas.microsoft.com/office/powerpoint/2010/main" val="1726778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half" idx="1"/>
          </p:nvPr>
        </p:nvSpPr>
        <p:spPr>
          <a:xfrm>
            <a:off x="838200" y="1347537"/>
            <a:ext cx="10515600" cy="4697079"/>
          </a:xfrm>
        </p:spPr>
        <p:txBody>
          <a:bodyPr/>
          <a:lstStyle/>
          <a:p>
            <a:pPr marL="0" indent="0">
              <a:buNone/>
            </a:pPr>
            <a:r>
              <a:rPr lang="en-US" dirty="0" smtClean="0"/>
              <a:t>Hence, using the Amazon aws we can develop cool Alexa skills so that it answer our queries. </a:t>
            </a:r>
            <a:endParaRPr lang="en-US" dirty="0"/>
          </a:p>
        </p:txBody>
      </p:sp>
      <p:sp>
        <p:nvSpPr>
          <p:cNvPr id="4" name="Footer Placeholder 3"/>
          <p:cNvSpPr>
            <a:spLocks noGrp="1"/>
          </p:cNvSpPr>
          <p:nvPr>
            <p:ph type="ftr" sz="quarter" idx="11"/>
          </p:nvPr>
        </p:nvSpPr>
        <p:spPr/>
        <p:txBody>
          <a:bodyPr/>
          <a:lstStyle/>
          <a:p>
            <a:r>
              <a:rPr lang="en-US" sz="1600" dirty="0" err="1" smtClean="0"/>
              <a:t>Subhash</a:t>
            </a:r>
            <a:endParaRPr lang="en-US" sz="1600" dirty="0"/>
          </a:p>
        </p:txBody>
      </p:sp>
    </p:spTree>
    <p:extLst>
      <p:ext uri="{BB962C8B-B14F-4D97-AF65-F5344CB8AC3E}">
        <p14:creationId xmlns:p14="http://schemas.microsoft.com/office/powerpoint/2010/main" val="25232502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half" idx="1"/>
          </p:nvPr>
        </p:nvSpPr>
        <p:spPr>
          <a:xfrm>
            <a:off x="884321" y="1359569"/>
            <a:ext cx="10423358" cy="4636921"/>
          </a:xfrm>
        </p:spPr>
        <p:txBody>
          <a:bodyPr/>
          <a:lstStyle/>
          <a:p>
            <a:r>
              <a:rPr lang="en-US" dirty="0" smtClean="0">
                <a:hlinkClick r:id="rId2"/>
              </a:rPr>
              <a:t>https://blogs.msdn.microsoft.com/appconsult/2018/11/02/build-your-first-alexa-skill-with-alexa-net-and-azure-functions-the-basics/</a:t>
            </a:r>
            <a:endParaRPr lang="en-US" dirty="0" smtClean="0"/>
          </a:p>
          <a:p>
            <a:r>
              <a:rPr lang="en-US" dirty="0" smtClean="0">
                <a:hlinkClick r:id="rId3"/>
              </a:rPr>
              <a:t>https://www.youtube.com/watch?v=BPWmaYJIjCk&amp;t=1723s</a:t>
            </a:r>
            <a:endParaRPr lang="en-US" dirty="0" smtClean="0"/>
          </a:p>
          <a:p>
            <a:r>
              <a:rPr lang="en-US" dirty="0" smtClean="0">
                <a:hlinkClick r:id="rId4"/>
              </a:rPr>
              <a:t>http://timheuer.com/blog/archive/2016/12/12/amazon-alexa-skill-using-c-sharp-dotnet-core.aspx</a:t>
            </a:r>
            <a:endParaRPr lang="en-US" dirty="0" smtClean="0"/>
          </a:p>
        </p:txBody>
      </p:sp>
      <p:sp>
        <p:nvSpPr>
          <p:cNvPr id="4" name="Footer Placeholder 3"/>
          <p:cNvSpPr>
            <a:spLocks noGrp="1"/>
          </p:cNvSpPr>
          <p:nvPr>
            <p:ph type="ftr" sz="quarter" idx="11"/>
          </p:nvPr>
        </p:nvSpPr>
        <p:spPr/>
        <p:txBody>
          <a:bodyPr/>
          <a:lstStyle/>
          <a:p>
            <a:r>
              <a:rPr lang="en-US" smtClean="0"/>
              <a:t>Rahul</a:t>
            </a:r>
            <a:endParaRPr lang="en-US"/>
          </a:p>
        </p:txBody>
      </p:sp>
    </p:spTree>
    <p:extLst>
      <p:ext uri="{BB962C8B-B14F-4D97-AF65-F5344CB8AC3E}">
        <p14:creationId xmlns:p14="http://schemas.microsoft.com/office/powerpoint/2010/main" val="31892896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590" y="934985"/>
            <a:ext cx="10515600" cy="1891342"/>
          </a:xfrm>
        </p:spPr>
        <p:txBody>
          <a:bodyPr>
            <a:normAutofit/>
          </a:bodyPr>
          <a:lstStyle/>
          <a:p>
            <a:pPr algn="ctr"/>
            <a:r>
              <a:rPr lang="en-US" sz="6600" dirty="0" smtClean="0"/>
              <a:t>THANK YOU!</a:t>
            </a:r>
            <a:endParaRPr lang="en-US" sz="6600" dirty="0"/>
          </a:p>
        </p:txBody>
      </p:sp>
      <p:sp>
        <p:nvSpPr>
          <p:cNvPr id="7" name="Footer Placeholder 6"/>
          <p:cNvSpPr>
            <a:spLocks noGrp="1"/>
          </p:cNvSpPr>
          <p:nvPr>
            <p:ph type="ftr" sz="quarter" idx="11"/>
          </p:nvPr>
        </p:nvSpPr>
        <p:spPr/>
        <p:txBody>
          <a:bodyPr/>
          <a:lstStyle/>
          <a:p>
            <a:r>
              <a:rPr lang="en-US" sz="1600" dirty="0" smtClean="0"/>
              <a:t>Sampath </a:t>
            </a:r>
            <a:endParaRPr lang="en-US" sz="1600" dirty="0"/>
          </a:p>
        </p:txBody>
      </p:sp>
    </p:spTree>
    <p:extLst>
      <p:ext uri="{BB962C8B-B14F-4D97-AF65-F5344CB8AC3E}">
        <p14:creationId xmlns:p14="http://schemas.microsoft.com/office/powerpoint/2010/main" val="36159601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t>
            </a:r>
            <a:endParaRPr lang="en-US" dirty="0"/>
          </a:p>
        </p:txBody>
      </p:sp>
      <p:sp>
        <p:nvSpPr>
          <p:cNvPr id="3" name="Content Placeholder 2"/>
          <p:cNvSpPr>
            <a:spLocks noGrp="1"/>
          </p:cNvSpPr>
          <p:nvPr>
            <p:ph idx="1"/>
          </p:nvPr>
        </p:nvSpPr>
        <p:spPr/>
        <p:txBody>
          <a:bodyPr/>
          <a:lstStyle/>
          <a:p>
            <a:r>
              <a:rPr lang="en-US" dirty="0" smtClean="0"/>
              <a:t>How Alexa Works?</a:t>
            </a:r>
          </a:p>
          <a:p>
            <a:r>
              <a:rPr lang="en-US" dirty="0" smtClean="0"/>
              <a:t>Create an interactive service with slots.</a:t>
            </a:r>
          </a:p>
          <a:p>
            <a:r>
              <a:rPr lang="en-US" dirty="0" smtClean="0"/>
              <a:t>Summary </a:t>
            </a:r>
          </a:p>
          <a:p>
            <a:endParaRPr lang="en-US" dirty="0"/>
          </a:p>
        </p:txBody>
      </p:sp>
      <p:sp>
        <p:nvSpPr>
          <p:cNvPr id="4" name="Footer Placeholder 3"/>
          <p:cNvSpPr>
            <a:spLocks noGrp="1"/>
          </p:cNvSpPr>
          <p:nvPr>
            <p:ph type="ftr" sz="quarter" idx="11"/>
          </p:nvPr>
        </p:nvSpPr>
        <p:spPr/>
        <p:txBody>
          <a:bodyPr/>
          <a:lstStyle/>
          <a:p>
            <a:r>
              <a:rPr lang="en-US" sz="1600" dirty="0" smtClean="0"/>
              <a:t>Sandeep</a:t>
            </a:r>
            <a:endParaRPr lang="en-US" sz="1600" dirty="0"/>
          </a:p>
        </p:txBody>
      </p:sp>
    </p:spTree>
    <p:extLst>
      <p:ext uri="{BB962C8B-B14F-4D97-AF65-F5344CB8AC3E}">
        <p14:creationId xmlns:p14="http://schemas.microsoft.com/office/powerpoint/2010/main" val="2900275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Alexa?</a:t>
            </a:r>
            <a:endParaRPr lang="en-US" dirty="0"/>
          </a:p>
        </p:txBody>
      </p:sp>
      <p:sp>
        <p:nvSpPr>
          <p:cNvPr id="3" name="Content Placeholder 2"/>
          <p:cNvSpPr>
            <a:spLocks noGrp="1"/>
          </p:cNvSpPr>
          <p:nvPr>
            <p:ph idx="1"/>
          </p:nvPr>
        </p:nvSpPr>
        <p:spPr>
          <a:xfrm>
            <a:off x="838200" y="1491916"/>
            <a:ext cx="10515600" cy="4685047"/>
          </a:xfrm>
        </p:spPr>
        <p:txBody>
          <a:bodyPr/>
          <a:lstStyle/>
          <a:p>
            <a:pPr marL="0" indent="0">
              <a:buNone/>
            </a:pPr>
            <a:r>
              <a:rPr lang="en-US" dirty="0" smtClean="0"/>
              <a:t>Alexa is a virtual voice assistant developed by Amazon corporation which is helpful in answering our queries.</a:t>
            </a:r>
          </a:p>
          <a:p>
            <a:pPr marL="0" indent="0">
              <a:buNone/>
            </a:pPr>
            <a:r>
              <a:rPr lang="en-US" dirty="0" smtClean="0"/>
              <a:t>Alexa Skill:</a:t>
            </a:r>
          </a:p>
          <a:p>
            <a:pPr marL="0" indent="0">
              <a:buNone/>
            </a:pPr>
            <a:r>
              <a:rPr lang="en-US" dirty="0" smtClean="0"/>
              <a:t>Alexa Skill is a capability of your </a:t>
            </a:r>
            <a:r>
              <a:rPr lang="en-US" dirty="0"/>
              <a:t>A</a:t>
            </a:r>
            <a:r>
              <a:rPr lang="en-US" dirty="0" smtClean="0"/>
              <a:t>lexa device to answer your queries.</a:t>
            </a:r>
          </a:p>
          <a:p>
            <a:pPr marL="0" indent="0">
              <a:buNone/>
            </a:pPr>
            <a:r>
              <a:rPr lang="en-US" dirty="0" smtClean="0"/>
              <a:t>Different types of </a:t>
            </a:r>
            <a:r>
              <a:rPr lang="en-US" dirty="0"/>
              <a:t>A</a:t>
            </a:r>
            <a:r>
              <a:rPr lang="en-US" dirty="0" smtClean="0"/>
              <a:t>lexa skills include </a:t>
            </a:r>
            <a:endParaRPr lang="en-US" dirty="0"/>
          </a:p>
          <a:p>
            <a:pPr marL="0" indent="0">
              <a:buNone/>
            </a:pPr>
            <a:r>
              <a:rPr lang="en-US" dirty="0" smtClean="0"/>
              <a:t>1. Smart Home Skill</a:t>
            </a:r>
          </a:p>
          <a:p>
            <a:pPr marL="0" indent="0">
              <a:buNone/>
            </a:pPr>
            <a:r>
              <a:rPr lang="en-US" dirty="0" smtClean="0"/>
              <a:t>2. Flash Briefing Skill</a:t>
            </a:r>
          </a:p>
          <a:p>
            <a:pPr marL="0" indent="0">
              <a:buNone/>
            </a:pPr>
            <a:r>
              <a:rPr lang="en-US" dirty="0" smtClean="0"/>
              <a:t>3. Custom Skill</a:t>
            </a:r>
          </a:p>
          <a:p>
            <a:pPr marL="0" indent="0">
              <a:buNone/>
            </a:pPr>
            <a:endParaRPr lang="en-US" dirty="0"/>
          </a:p>
        </p:txBody>
      </p:sp>
      <p:sp>
        <p:nvSpPr>
          <p:cNvPr id="4" name="Footer Placeholder 3"/>
          <p:cNvSpPr>
            <a:spLocks noGrp="1"/>
          </p:cNvSpPr>
          <p:nvPr>
            <p:ph type="ftr" sz="quarter" idx="11"/>
          </p:nvPr>
        </p:nvSpPr>
        <p:spPr/>
        <p:txBody>
          <a:bodyPr/>
          <a:lstStyle/>
          <a:p>
            <a:r>
              <a:rPr lang="en-US" sz="1600" dirty="0" smtClean="0"/>
              <a:t>Sandeep</a:t>
            </a:r>
            <a:endParaRPr lang="en-US" sz="1600" dirty="0"/>
          </a:p>
        </p:txBody>
      </p:sp>
    </p:spTree>
    <p:extLst>
      <p:ext uri="{BB962C8B-B14F-4D97-AF65-F5344CB8AC3E}">
        <p14:creationId xmlns:p14="http://schemas.microsoft.com/office/powerpoint/2010/main" val="3976150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Custom Skill:</a:t>
            </a:r>
            <a:endParaRPr lang="en-US" dirty="0"/>
          </a:p>
        </p:txBody>
      </p:sp>
      <p:sp>
        <p:nvSpPr>
          <p:cNvPr id="3" name="Content Placeholder 2"/>
          <p:cNvSpPr>
            <a:spLocks noGrp="1"/>
          </p:cNvSpPr>
          <p:nvPr>
            <p:ph idx="1"/>
          </p:nvPr>
        </p:nvSpPr>
        <p:spPr/>
        <p:txBody>
          <a:bodyPr/>
          <a:lstStyle/>
          <a:p>
            <a:r>
              <a:rPr lang="en-US" sz="2400" dirty="0"/>
              <a:t>Define skill &amp; setup interaction model</a:t>
            </a:r>
          </a:p>
          <a:p>
            <a:pPr lvl="1"/>
            <a:r>
              <a:rPr lang="en-US" sz="2400" dirty="0"/>
              <a:t>Define invocation name</a:t>
            </a:r>
          </a:p>
          <a:p>
            <a:pPr lvl="1"/>
            <a:r>
              <a:rPr lang="en-US" sz="2400" dirty="0"/>
              <a:t>Setup intent schemas</a:t>
            </a:r>
          </a:p>
          <a:p>
            <a:pPr lvl="1"/>
            <a:r>
              <a:rPr lang="en-US" sz="2400" dirty="0"/>
              <a:t>Define sample utterances</a:t>
            </a:r>
          </a:p>
          <a:p>
            <a:r>
              <a:rPr lang="en-US" sz="2400" dirty="0"/>
              <a:t>Develop and deploy endpoint</a:t>
            </a:r>
          </a:p>
          <a:p>
            <a:r>
              <a:rPr lang="en-US" sz="2400" dirty="0"/>
              <a:t>Test, Associate, Test and Publish endpoint</a:t>
            </a:r>
          </a:p>
          <a:p>
            <a:endParaRPr lang="en-US" dirty="0"/>
          </a:p>
        </p:txBody>
      </p:sp>
      <p:sp>
        <p:nvSpPr>
          <p:cNvPr id="4" name="Footer Placeholder 3"/>
          <p:cNvSpPr>
            <a:spLocks noGrp="1"/>
          </p:cNvSpPr>
          <p:nvPr>
            <p:ph type="ftr" sz="quarter" idx="11"/>
          </p:nvPr>
        </p:nvSpPr>
        <p:spPr/>
        <p:txBody>
          <a:bodyPr/>
          <a:lstStyle/>
          <a:p>
            <a:r>
              <a:rPr lang="en-US" sz="1600" dirty="0" smtClean="0"/>
              <a:t>Sandeep</a:t>
            </a:r>
            <a:endParaRPr lang="en-US" sz="1600" dirty="0"/>
          </a:p>
        </p:txBody>
      </p:sp>
    </p:spTree>
    <p:extLst>
      <p:ext uri="{BB962C8B-B14F-4D97-AF65-F5344CB8AC3E}">
        <p14:creationId xmlns:p14="http://schemas.microsoft.com/office/powerpoint/2010/main" val="228833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86"/>
            <a:ext cx="10515600" cy="1325563"/>
          </a:xfrm>
        </p:spPr>
        <p:txBody>
          <a:bodyPr/>
          <a:lstStyle/>
          <a:p>
            <a:r>
              <a:rPr lang="en-US" dirty="0" smtClean="0"/>
              <a:t>Skills of Alexa:</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22421" y="1251057"/>
            <a:ext cx="4846232" cy="4351338"/>
          </a:xfrm>
        </p:spPr>
      </p:pic>
      <p:sp>
        <p:nvSpPr>
          <p:cNvPr id="5" name="Content Placeholder 4"/>
          <p:cNvSpPr>
            <a:spLocks noGrp="1"/>
          </p:cNvSpPr>
          <p:nvPr>
            <p:ph sz="half" idx="2"/>
          </p:nvPr>
        </p:nvSpPr>
        <p:spPr>
          <a:xfrm>
            <a:off x="5768653" y="1529342"/>
            <a:ext cx="5181600" cy="4924090"/>
          </a:xfrm>
        </p:spPr>
        <p:txBody>
          <a:bodyPr/>
          <a:lstStyle/>
          <a:p>
            <a:pPr marL="0" indent="0">
              <a:buNone/>
            </a:pPr>
            <a:r>
              <a:rPr lang="en-US" dirty="0" smtClean="0"/>
              <a:t>Skills are divided into</a:t>
            </a:r>
          </a:p>
          <a:p>
            <a:pPr marL="514350" indent="-514350">
              <a:buAutoNum type="arabicPeriod"/>
            </a:pPr>
            <a:r>
              <a:rPr lang="en-US" dirty="0" smtClean="0"/>
              <a:t>Skill Service: </a:t>
            </a:r>
            <a:r>
              <a:rPr lang="en-US" dirty="0"/>
              <a:t>Containers provide a standard way to package your application's code, configurations, and dependencies into a single </a:t>
            </a:r>
            <a:r>
              <a:rPr lang="en-US" dirty="0" smtClean="0"/>
              <a:t>object Ex: AWS Lambda etc.</a:t>
            </a:r>
            <a:endParaRPr lang="en-US" dirty="0"/>
          </a:p>
          <a:p>
            <a:pPr marL="514350" indent="-514350">
              <a:buAutoNum type="arabicPeriod"/>
            </a:pPr>
            <a:r>
              <a:rPr lang="en-US" dirty="0" smtClean="0"/>
              <a:t>Skill Interface: It is a Voice User Interface used to define the utterances , slot types and intent schema of your device.</a:t>
            </a:r>
          </a:p>
        </p:txBody>
      </p:sp>
      <p:sp>
        <p:nvSpPr>
          <p:cNvPr id="3" name="Footer Placeholder 2"/>
          <p:cNvSpPr>
            <a:spLocks noGrp="1"/>
          </p:cNvSpPr>
          <p:nvPr>
            <p:ph type="ftr" sz="quarter" idx="11"/>
          </p:nvPr>
        </p:nvSpPr>
        <p:spPr/>
        <p:txBody>
          <a:bodyPr/>
          <a:lstStyle/>
          <a:p>
            <a:r>
              <a:rPr lang="en-US" sz="1600" dirty="0" smtClean="0"/>
              <a:t>Sandeep</a:t>
            </a:r>
            <a:endParaRPr lang="en-US" sz="1600" dirty="0"/>
          </a:p>
        </p:txBody>
      </p:sp>
    </p:spTree>
    <p:extLst>
      <p:ext uri="{BB962C8B-B14F-4D97-AF65-F5344CB8AC3E}">
        <p14:creationId xmlns:p14="http://schemas.microsoft.com/office/powerpoint/2010/main" val="6599923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an Custom skill in Alexa:</a:t>
            </a:r>
            <a:endParaRPr lang="en-US" dirty="0"/>
          </a:p>
        </p:txBody>
      </p:sp>
      <p:sp>
        <p:nvSpPr>
          <p:cNvPr id="3" name="Content Placeholder 2"/>
          <p:cNvSpPr>
            <a:spLocks noGrp="1"/>
          </p:cNvSpPr>
          <p:nvPr>
            <p:ph sz="half" idx="1"/>
          </p:nvPr>
        </p:nvSpPr>
        <p:spPr>
          <a:xfrm>
            <a:off x="956510" y="1690688"/>
            <a:ext cx="10278979" cy="4829426"/>
          </a:xfrm>
        </p:spPr>
        <p:txBody>
          <a:bodyPr/>
          <a:lstStyle/>
          <a:p>
            <a:pPr marL="0" indent="0">
              <a:buNone/>
            </a:pPr>
            <a:r>
              <a:rPr lang="en-US" dirty="0" smtClean="0"/>
              <a:t>The components of an Alexa sill include:</a:t>
            </a:r>
          </a:p>
          <a:p>
            <a:pPr marL="514350" indent="-514350">
              <a:buAutoNum type="arabicPeriod"/>
            </a:pPr>
            <a:r>
              <a:rPr lang="en-US" dirty="0" smtClean="0"/>
              <a:t>Intents: Represents the action that users can do with your skill</a:t>
            </a:r>
          </a:p>
          <a:p>
            <a:pPr marL="514350" indent="-514350">
              <a:buAutoNum type="arabicPeriod"/>
            </a:pPr>
            <a:r>
              <a:rPr lang="en-US" dirty="0" smtClean="0"/>
              <a:t>Sample Utterances: Specify the words and phrases.</a:t>
            </a:r>
          </a:p>
          <a:p>
            <a:pPr marL="514350" indent="-514350">
              <a:buAutoNum type="arabicPeriod"/>
            </a:pPr>
            <a:r>
              <a:rPr lang="en-US" dirty="0" smtClean="0"/>
              <a:t>Invocation name: Identifies the skill.</a:t>
            </a:r>
          </a:p>
          <a:p>
            <a:pPr marL="514350" indent="-514350">
              <a:buAutoNum type="arabicPeriod"/>
            </a:pPr>
            <a:r>
              <a:rPr lang="en-US" dirty="0" smtClean="0"/>
              <a:t>Cloud-based Service: Accepts the Intent and acts on them.</a:t>
            </a:r>
          </a:p>
          <a:p>
            <a:pPr marL="514350" indent="-514350">
              <a:buAutoNum type="arabicPeriod"/>
            </a:pPr>
            <a:r>
              <a:rPr lang="en-US" dirty="0" smtClean="0"/>
              <a:t>Configuration: Combines all this and creates in a developer portal.</a:t>
            </a:r>
            <a:endParaRPr lang="en-US" dirty="0"/>
          </a:p>
        </p:txBody>
      </p:sp>
      <p:sp>
        <p:nvSpPr>
          <p:cNvPr id="4" name="Footer Placeholder 3"/>
          <p:cNvSpPr>
            <a:spLocks noGrp="1"/>
          </p:cNvSpPr>
          <p:nvPr>
            <p:ph type="ftr" sz="quarter" idx="11"/>
          </p:nvPr>
        </p:nvSpPr>
        <p:spPr/>
        <p:txBody>
          <a:bodyPr/>
          <a:lstStyle/>
          <a:p>
            <a:r>
              <a:rPr lang="en-US" sz="1600" dirty="0" smtClean="0"/>
              <a:t>Rahul</a:t>
            </a:r>
            <a:endParaRPr lang="en-US" sz="1600" dirty="0"/>
          </a:p>
        </p:txBody>
      </p:sp>
    </p:spTree>
    <p:extLst>
      <p:ext uri="{BB962C8B-B14F-4D97-AF65-F5344CB8AC3E}">
        <p14:creationId xmlns:p14="http://schemas.microsoft.com/office/powerpoint/2010/main" val="18731837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6" name="Content Placeholder 5"/>
          <p:cNvSpPr>
            <a:spLocks noGrp="1"/>
          </p:cNvSpPr>
          <p:nvPr>
            <p:ph sz="half" idx="1"/>
          </p:nvPr>
        </p:nvSpPr>
        <p:spPr>
          <a:xfrm>
            <a:off x="838200" y="1455821"/>
            <a:ext cx="10748211" cy="5221705"/>
          </a:xfrm>
        </p:spPr>
        <p:txBody>
          <a:bodyPr/>
          <a:lstStyle/>
          <a:p>
            <a:pPr marL="0" indent="0">
              <a:buNone/>
            </a:pPr>
            <a:r>
              <a:rPr lang="en-US" dirty="0" smtClean="0"/>
              <a:t>CountryInfoIntent the capitol of {Country}</a:t>
            </a:r>
          </a:p>
          <a:p>
            <a:pPr marL="0" indent="0">
              <a:buNone/>
            </a:pPr>
            <a:r>
              <a:rPr lang="en-US" dirty="0" smtClean="0"/>
              <a:t>CountryInfoIntent get the capitol of {Country}</a:t>
            </a:r>
          </a:p>
          <a:p>
            <a:pPr marL="0" indent="0">
              <a:buNone/>
            </a:pPr>
            <a:r>
              <a:rPr lang="en-US" dirty="0" smtClean="0"/>
              <a:t>CountryInfoIntent country info for {Country}</a:t>
            </a:r>
          </a:p>
          <a:p>
            <a:pPr marL="0" indent="0">
              <a:buNone/>
            </a:pPr>
            <a:r>
              <a:rPr lang="en-US" dirty="0" smtClean="0"/>
              <a:t>CountryInfoIntent what is the capitol of {Country}</a:t>
            </a:r>
          </a:p>
          <a:p>
            <a:pPr marL="0" indent="0">
              <a:buNone/>
            </a:pPr>
            <a:r>
              <a:rPr lang="en-US" dirty="0" smtClean="0"/>
              <a:t>CountryInfoIntent about {Country}</a:t>
            </a:r>
          </a:p>
          <a:p>
            <a:pPr marL="0" indent="0">
              <a:buNone/>
            </a:pPr>
            <a:r>
              <a:rPr lang="en-US" dirty="0" smtClean="0"/>
              <a:t>CountryInfoIntent {Country}</a:t>
            </a:r>
          </a:p>
          <a:p>
            <a:pPr marL="0" indent="0">
              <a:buNone/>
            </a:pPr>
            <a:r>
              <a:rPr lang="en-US" dirty="0" smtClean="0"/>
              <a:t>CountryInfoIntent tell me the capitol of {Country}</a:t>
            </a:r>
          </a:p>
          <a:p>
            <a:pPr marL="0" indent="0">
              <a:buNone/>
            </a:pPr>
            <a:endParaRPr lang="en-US" dirty="0"/>
          </a:p>
        </p:txBody>
      </p:sp>
      <p:sp>
        <p:nvSpPr>
          <p:cNvPr id="3" name="Footer Placeholder 2"/>
          <p:cNvSpPr>
            <a:spLocks noGrp="1"/>
          </p:cNvSpPr>
          <p:nvPr>
            <p:ph type="ftr" sz="quarter" idx="11"/>
          </p:nvPr>
        </p:nvSpPr>
        <p:spPr/>
        <p:txBody>
          <a:bodyPr/>
          <a:lstStyle/>
          <a:p>
            <a:r>
              <a:rPr lang="en-US" sz="1600" dirty="0" smtClean="0"/>
              <a:t>Rahul</a:t>
            </a:r>
            <a:endParaRPr lang="en-US" sz="1600" dirty="0"/>
          </a:p>
        </p:txBody>
      </p:sp>
    </p:spTree>
    <p:extLst>
      <p:ext uri="{BB962C8B-B14F-4D97-AF65-F5344CB8AC3E}">
        <p14:creationId xmlns:p14="http://schemas.microsoft.com/office/powerpoint/2010/main" val="11757915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3409"/>
            <a:ext cx="10515600" cy="1325563"/>
          </a:xfrm>
        </p:spPr>
        <p:txBody>
          <a:bodyPr/>
          <a:lstStyle/>
          <a:p>
            <a:r>
              <a:rPr lang="en-US" dirty="0" smtClean="0"/>
              <a:t>Continue….</a:t>
            </a:r>
            <a:endParaRPr lang="en-US" dirty="0"/>
          </a:p>
        </p:txBody>
      </p:sp>
      <p:sp>
        <p:nvSpPr>
          <p:cNvPr id="3" name="Content Placeholder 2"/>
          <p:cNvSpPr>
            <a:spLocks noGrp="1"/>
          </p:cNvSpPr>
          <p:nvPr>
            <p:ph sz="half" idx="1"/>
          </p:nvPr>
        </p:nvSpPr>
        <p:spPr>
          <a:xfrm>
            <a:off x="838200" y="1684421"/>
            <a:ext cx="10515600" cy="4841458"/>
          </a:xfrm>
        </p:spPr>
        <p:txBody>
          <a:bodyPr/>
          <a:lstStyle/>
          <a:p>
            <a:pPr marL="0" indent="0">
              <a:buNone/>
            </a:pPr>
            <a:r>
              <a:rPr lang="en-US" dirty="0" smtClean="0"/>
              <a:t>“Alexa , get the capitol of Brazil from Country Pool”.</a:t>
            </a:r>
          </a:p>
          <a:p>
            <a:pPr marL="0" indent="0">
              <a:buNone/>
            </a:pPr>
            <a:r>
              <a:rPr lang="en-US" dirty="0" smtClean="0"/>
              <a:t>Sample utterance: get the capitol of.</a:t>
            </a:r>
          </a:p>
          <a:p>
            <a:pPr marL="0" indent="0">
              <a:buNone/>
            </a:pPr>
            <a:r>
              <a:rPr lang="en-US" dirty="0" smtClean="0"/>
              <a:t>Invocation name: Country Pool.</a:t>
            </a:r>
          </a:p>
          <a:p>
            <a:pPr marL="0" indent="0">
              <a:buNone/>
            </a:pPr>
            <a:r>
              <a:rPr lang="en-US" dirty="0" smtClean="0"/>
              <a:t>Slot : Brazil.</a:t>
            </a:r>
          </a:p>
          <a:p>
            <a:pPr marL="0" indent="0">
              <a:buNone/>
            </a:pPr>
            <a:r>
              <a:rPr lang="en-US" dirty="0" smtClean="0"/>
              <a:t>This model is called as an Interaction model.</a:t>
            </a:r>
          </a:p>
          <a:p>
            <a:pPr marL="0" indent="0">
              <a:buNone/>
            </a:pPr>
            <a:r>
              <a:rPr lang="en-US" dirty="0" smtClean="0"/>
              <a:t>Thus, we have created an interactive service with slots.</a:t>
            </a:r>
          </a:p>
          <a:p>
            <a:pPr marL="0" indent="0">
              <a:buNone/>
            </a:pP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Rahul</a:t>
            </a:r>
            <a:endParaRPr lang="en-US"/>
          </a:p>
        </p:txBody>
      </p:sp>
    </p:spTree>
    <p:extLst>
      <p:ext uri="{BB962C8B-B14F-4D97-AF65-F5344CB8AC3E}">
        <p14:creationId xmlns:p14="http://schemas.microsoft.com/office/powerpoint/2010/main" val="28141422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Involved:</a:t>
            </a:r>
            <a:endParaRPr lang="en-US" dirty="0"/>
          </a:p>
        </p:txBody>
      </p:sp>
      <p:sp>
        <p:nvSpPr>
          <p:cNvPr id="3" name="Content Placeholder 2"/>
          <p:cNvSpPr>
            <a:spLocks noGrp="1"/>
          </p:cNvSpPr>
          <p:nvPr>
            <p:ph sz="half" idx="1"/>
          </p:nvPr>
        </p:nvSpPr>
        <p:spPr>
          <a:xfrm>
            <a:off x="838200" y="1371600"/>
            <a:ext cx="10515600" cy="4925679"/>
          </a:xfrm>
        </p:spPr>
        <p:txBody>
          <a:bodyPr/>
          <a:lstStyle/>
          <a:p>
            <a:pPr marL="514350" indent="-514350">
              <a:buAutoNum type="arabicPeriod"/>
            </a:pPr>
            <a:r>
              <a:rPr lang="en-US" dirty="0" smtClean="0"/>
              <a:t>The User’s speech is streamed to the Alexa service in the cloud.</a:t>
            </a:r>
            <a:endParaRPr lang="en-US" dirty="0"/>
          </a:p>
          <a:p>
            <a:pPr marL="514350" indent="-514350">
              <a:buAutoNum type="arabicPeriod"/>
            </a:pPr>
            <a:r>
              <a:rPr lang="en-US" dirty="0" smtClean="0"/>
              <a:t>Alexa recognizes that country pooler skill belongs to Country Intent.</a:t>
            </a:r>
          </a:p>
          <a:p>
            <a:pPr marL="514350" indent="-514350">
              <a:buAutoNum type="arabicPeriod"/>
            </a:pPr>
            <a:r>
              <a:rPr lang="en-US" dirty="0" smtClean="0"/>
              <a:t>Alexa structures into a request and sends the request to the service defined, then the request includes the value “Brazil” </a:t>
            </a:r>
            <a:r>
              <a:rPr lang="en-US" smtClean="0"/>
              <a:t>as </a:t>
            </a:r>
            <a:r>
              <a:rPr lang="en-US" smtClean="0"/>
              <a:t>country.</a:t>
            </a:r>
            <a:endParaRPr lang="en-US" dirty="0" smtClean="0"/>
          </a:p>
          <a:p>
            <a:pPr marL="514350" indent="-514350">
              <a:buAutoNum type="arabicPeriod"/>
            </a:pPr>
            <a:r>
              <a:rPr lang="en-US" dirty="0" smtClean="0"/>
              <a:t>The Country pooler service gets the request and takes the action.</a:t>
            </a:r>
          </a:p>
          <a:p>
            <a:pPr marL="514350" indent="-514350">
              <a:buAutoNum type="arabicPeriod"/>
            </a:pPr>
            <a:r>
              <a:rPr lang="en-US" dirty="0" smtClean="0"/>
              <a:t>The Country pooler sends the Alexa service a structured response with a text to speak to the user.</a:t>
            </a:r>
          </a:p>
          <a:p>
            <a:pPr marL="514350" indent="-514350">
              <a:buAutoNum type="arabicPeriod"/>
            </a:pPr>
            <a:r>
              <a:rPr lang="en-US" dirty="0" smtClean="0"/>
              <a:t>The Alexa-enabled device speaks the response back to the user.</a:t>
            </a:r>
            <a:endParaRPr lang="en-US" dirty="0"/>
          </a:p>
        </p:txBody>
      </p:sp>
      <p:sp>
        <p:nvSpPr>
          <p:cNvPr id="4" name="Footer Placeholder 3"/>
          <p:cNvSpPr>
            <a:spLocks noGrp="1"/>
          </p:cNvSpPr>
          <p:nvPr>
            <p:ph type="ftr" sz="quarter" idx="11"/>
          </p:nvPr>
        </p:nvSpPr>
        <p:spPr/>
        <p:txBody>
          <a:bodyPr/>
          <a:lstStyle/>
          <a:p>
            <a:r>
              <a:rPr lang="en-US" sz="1600" dirty="0" smtClean="0"/>
              <a:t>Rahul</a:t>
            </a:r>
            <a:endParaRPr lang="en-US" dirty="0"/>
          </a:p>
        </p:txBody>
      </p:sp>
    </p:spTree>
    <p:extLst>
      <p:ext uri="{BB962C8B-B14F-4D97-AF65-F5344CB8AC3E}">
        <p14:creationId xmlns:p14="http://schemas.microsoft.com/office/powerpoint/2010/main" val="152565467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118</TotalTime>
  <Words>706</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Wingdings 3</vt:lpstr>
      <vt:lpstr>Facet</vt:lpstr>
      <vt:lpstr>HOW TO IMPLEMENT CONVERSATIONAL AI </vt:lpstr>
      <vt:lpstr>OVERVIEW </vt:lpstr>
      <vt:lpstr>What is Alexa?</vt:lpstr>
      <vt:lpstr>Overview of Custom Skill:</vt:lpstr>
      <vt:lpstr>Skills of Alexa:</vt:lpstr>
      <vt:lpstr>Components of an Custom skill in Alexa:</vt:lpstr>
      <vt:lpstr>Example:</vt:lpstr>
      <vt:lpstr>Continue….</vt:lpstr>
      <vt:lpstr>Steps Involved:</vt:lpstr>
      <vt:lpstr>AWS Lambda:</vt:lpstr>
      <vt:lpstr>Requirements to build a Alexa Skill set:</vt:lpstr>
      <vt:lpstr>Steps to build an Alexa skill set:</vt:lpstr>
      <vt:lpstr>Conclusion:</vt:lpstr>
      <vt:lpstr>References:</vt:lpstr>
      <vt:lpstr>THANK YOU!</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IMPLEMENT CONVERSTIONAL AI</dc:title>
  <dc:creator>Vagicharla,Venkat Raghava Sampath</dc:creator>
  <cp:lastModifiedBy>Vagicharla,Venkat Raghava Sampath</cp:lastModifiedBy>
  <cp:revision>15</cp:revision>
  <dcterms:created xsi:type="dcterms:W3CDTF">2019-02-05T20:45:33Z</dcterms:created>
  <dcterms:modified xsi:type="dcterms:W3CDTF">2019-02-06T20:33:04Z</dcterms:modified>
</cp:coreProperties>
</file>