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35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00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F1A7-5374-4838-A9E8-91ABA9AFDE9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2D92C-5960-4A2B-AFBD-67D6FECF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WmaYJIjCk&amp;t=1723s" TargetMode="External"/><Relationship Id="rId2" Type="http://schemas.openxmlformats.org/officeDocument/2006/relationships/hyperlink" Target="https://blogs.msdn.microsoft.com/appconsult/2018/11/02/build-your-first-alexa-skill-with-alexa-net-and-azure-functions-the-basic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imheuer.com/blog/archive/2016/12/12/amazon-alexa-skill-using-c-sharp-dotnet-core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80" y="1520157"/>
            <a:ext cx="10515600" cy="2293854"/>
          </a:xfrm>
        </p:spPr>
        <p:txBody>
          <a:bodyPr/>
          <a:lstStyle/>
          <a:p>
            <a:r>
              <a:rPr lang="en-US" dirty="0" smtClean="0"/>
              <a:t>HOW TO IMPLEMENT CONVERSTIONAL AI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06916" y="3814011"/>
            <a:ext cx="4559968" cy="23629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Sampath Vagicherla-S533978</a:t>
            </a:r>
          </a:p>
          <a:p>
            <a:pPr marL="0" indent="0">
              <a:buNone/>
            </a:pPr>
            <a:r>
              <a:rPr lang="en-US" dirty="0" err="1" smtClean="0"/>
              <a:t>Jeevan</a:t>
            </a:r>
            <a:r>
              <a:rPr lang="en-US" dirty="0" smtClean="0"/>
              <a:t> Sai Subhash-S533979</a:t>
            </a:r>
          </a:p>
          <a:p>
            <a:pPr marL="0" indent="0">
              <a:buNone/>
            </a:pPr>
            <a:r>
              <a:rPr lang="en-US" dirty="0" smtClean="0"/>
              <a:t>Sandeep Devineni-S533620</a:t>
            </a:r>
          </a:p>
          <a:p>
            <a:pPr marL="0" indent="0">
              <a:buNone/>
            </a:pPr>
            <a:r>
              <a:rPr lang="en-US" dirty="0" smtClean="0"/>
              <a:t>Rahul Reddy Dayam-S533901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build an Alexa skill 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7853"/>
            <a:ext cx="10327105" cy="4853489"/>
          </a:xfrm>
        </p:spPr>
        <p:txBody>
          <a:bodyPr/>
          <a:lstStyle/>
          <a:p>
            <a:r>
              <a:rPr lang="en-US" dirty="0" smtClean="0"/>
              <a:t>Build an Alexa skill at </a:t>
            </a:r>
            <a:r>
              <a:rPr lang="en-US" dirty="0" smtClean="0">
                <a:hlinkClick r:id="rId2"/>
              </a:rPr>
              <a:t>https://developer.amazon.com/alexa</a:t>
            </a:r>
            <a:endParaRPr lang="en-US" dirty="0" smtClean="0"/>
          </a:p>
          <a:p>
            <a:r>
              <a:rPr lang="en-US" dirty="0" smtClean="0"/>
              <a:t>Create your intents with sample utterances and slots .</a:t>
            </a:r>
          </a:p>
          <a:p>
            <a:r>
              <a:rPr lang="en-US" dirty="0" smtClean="0"/>
              <a:t>Build a function in your amazon developer console.</a:t>
            </a:r>
          </a:p>
          <a:p>
            <a:r>
              <a:rPr lang="en-US" dirty="0" smtClean="0"/>
              <a:t>Give your amazon credentials and select the platform in which you want to develop an application.</a:t>
            </a:r>
          </a:p>
          <a:p>
            <a:r>
              <a:rPr lang="en-US" dirty="0" smtClean="0"/>
              <a:t>Develop the code and deploy it in the Amazon developer account with the end points this deployment is </a:t>
            </a:r>
            <a:r>
              <a:rPr lang="en-US" dirty="0" err="1" smtClean="0"/>
              <a:t>serverless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7537"/>
            <a:ext cx="10515600" cy="46970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Hence, using the Amazon aws we can develop cool Alexa skills so that it answer our queries.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321" y="1359569"/>
            <a:ext cx="10423358" cy="463692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https://blogs.msdn.microsoft.com/appconsult/2018/11/02/build-your-first-alexa-skill-with-alexa-net-and-azure-functions-the-basics/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https://www.youtube.com/watch?v=BPWmaYJIjCk&amp;t=1723s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http://timheuer.com/blog/archive/2016/12/12/amazon-alexa-skill-using-c-sharp-dotnet-core.aspx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2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263909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Alexa Works?</a:t>
            </a:r>
          </a:p>
          <a:p>
            <a:r>
              <a:rPr lang="en-US" dirty="0" smtClean="0"/>
              <a:t>Create an interactive service with slots.</a:t>
            </a:r>
          </a:p>
          <a:p>
            <a:r>
              <a:rPr lang="en-US" dirty="0" smtClean="0"/>
              <a:t>Summary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Alexa?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Alexa is a virtual voice assistant developed by Amazon corporation which is helpful in answering our queries.</a:t>
            </a:r>
          </a:p>
          <a:p>
            <a:pPr marL="0" indent="0">
              <a:buNone/>
            </a:pPr>
            <a:r>
              <a:rPr lang="en-US" dirty="0" smtClean="0"/>
              <a:t>Alexa Skill:</a:t>
            </a:r>
          </a:p>
          <a:p>
            <a:pPr marL="0" indent="0">
              <a:buNone/>
            </a:pPr>
            <a:r>
              <a:rPr lang="en-US" dirty="0" smtClean="0"/>
              <a:t>Alexa Skill is a capability of your </a:t>
            </a:r>
            <a:r>
              <a:rPr lang="en-US" dirty="0"/>
              <a:t>A</a:t>
            </a:r>
            <a:r>
              <a:rPr lang="en-US" dirty="0" smtClean="0"/>
              <a:t>lexa device to answer your queries.</a:t>
            </a:r>
          </a:p>
          <a:p>
            <a:pPr marL="0" indent="0">
              <a:buNone/>
            </a:pPr>
            <a:r>
              <a:rPr lang="en-US" dirty="0" smtClean="0"/>
              <a:t>Different types of </a:t>
            </a:r>
            <a:r>
              <a:rPr lang="en-US" dirty="0"/>
              <a:t>A</a:t>
            </a:r>
            <a:r>
              <a:rPr lang="en-US" dirty="0" smtClean="0"/>
              <a:t>lexa skills include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 Smart Home Skill</a:t>
            </a:r>
          </a:p>
          <a:p>
            <a:pPr marL="0" indent="0">
              <a:buNone/>
            </a:pPr>
            <a:r>
              <a:rPr lang="en-US" dirty="0" smtClean="0"/>
              <a:t>2. Custom Skill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6"/>
            <a:ext cx="10515600" cy="1325563"/>
          </a:xfrm>
        </p:spPr>
        <p:txBody>
          <a:bodyPr/>
          <a:lstStyle/>
          <a:p>
            <a:r>
              <a:rPr lang="en-US" dirty="0" smtClean="0"/>
              <a:t>Skills of Alexa: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1" y="1251057"/>
            <a:ext cx="4846232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6421" y="1141415"/>
            <a:ext cx="5181600" cy="49240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Skills are divided into</a:t>
            </a:r>
          </a:p>
          <a:p>
            <a:pPr marL="514350" indent="-514350">
              <a:buAutoNum type="arabicPeriod"/>
            </a:pPr>
            <a:r>
              <a:rPr lang="en-US" dirty="0" smtClean="0"/>
              <a:t>Skill Service: </a:t>
            </a:r>
            <a:r>
              <a:rPr lang="en-US" dirty="0"/>
              <a:t>Containers provide a standard way to package your application's code, configurations, and dependencies into a single </a:t>
            </a:r>
            <a:r>
              <a:rPr lang="en-US" dirty="0" smtClean="0"/>
              <a:t>object Ex: AWS Lambda etc.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Skill Interface: It is a Voice User Interface used to define the utterances , slot types and intent schema of your device.</a:t>
            </a:r>
          </a:p>
        </p:txBody>
      </p:sp>
    </p:spTree>
    <p:extLst>
      <p:ext uri="{BB962C8B-B14F-4D97-AF65-F5344CB8AC3E}">
        <p14:creationId xmlns:p14="http://schemas.microsoft.com/office/powerpoint/2010/main" val="6599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Custom skill in Alexa: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6510" y="1690688"/>
            <a:ext cx="10278979" cy="48294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components of an Alexa sill include: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Intents: Represents the action that users can do with your skill</a:t>
            </a:r>
          </a:p>
          <a:p>
            <a:pPr marL="514350" indent="-514350">
              <a:buAutoNum type="arabicPeriod"/>
            </a:pPr>
            <a:r>
              <a:rPr lang="en-US" dirty="0" smtClean="0"/>
              <a:t>Sample Utterances: Specify the words and phrases.</a:t>
            </a:r>
          </a:p>
          <a:p>
            <a:pPr marL="514350" indent="-514350">
              <a:buAutoNum type="arabicPeriod"/>
            </a:pPr>
            <a:r>
              <a:rPr lang="en-US" dirty="0" smtClean="0"/>
              <a:t>Invocation name: Identifies the skill.</a:t>
            </a:r>
          </a:p>
          <a:p>
            <a:pPr marL="514350" indent="-514350">
              <a:buAutoNum type="arabicPeriod"/>
            </a:pPr>
            <a:r>
              <a:rPr lang="en-US" dirty="0" smtClean="0"/>
              <a:t>Cloud-based Service: Accepts the Intent and acts on them.</a:t>
            </a:r>
          </a:p>
          <a:p>
            <a:pPr marL="514350" indent="-514350">
              <a:buAutoNum type="arabicPeriod"/>
            </a:pPr>
            <a:r>
              <a:rPr lang="en-US" dirty="0" smtClean="0"/>
              <a:t>Configuration: Combines all this and creates in a developer portal.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455821"/>
            <a:ext cx="10748211" cy="52217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CountryInfoIntent the capitol of {Country}</a:t>
            </a:r>
          </a:p>
          <a:p>
            <a:pPr marL="0" indent="0">
              <a:buNone/>
            </a:pPr>
            <a:r>
              <a:rPr lang="en-US" dirty="0" smtClean="0"/>
              <a:t>CountryInfoIntent get the capitol of {Country}</a:t>
            </a:r>
          </a:p>
          <a:p>
            <a:pPr marL="0" indent="0">
              <a:buNone/>
            </a:pPr>
            <a:r>
              <a:rPr lang="en-US" dirty="0" smtClean="0"/>
              <a:t>CountryInfoIntent country info for {Country}</a:t>
            </a:r>
          </a:p>
          <a:p>
            <a:pPr marL="0" indent="0">
              <a:buNone/>
            </a:pPr>
            <a:r>
              <a:rPr lang="en-US" dirty="0" smtClean="0"/>
              <a:t>CountryInfoIntent what is the capitol of {Country}</a:t>
            </a:r>
          </a:p>
          <a:p>
            <a:pPr marL="0" indent="0">
              <a:buNone/>
            </a:pPr>
            <a:r>
              <a:rPr lang="en-US" dirty="0" smtClean="0"/>
              <a:t>CountryInfoIntent about {Country}</a:t>
            </a:r>
          </a:p>
          <a:p>
            <a:pPr marL="0" indent="0">
              <a:buNone/>
            </a:pPr>
            <a:r>
              <a:rPr lang="en-US" dirty="0" smtClean="0"/>
              <a:t>CountryInfoIntent {Country}</a:t>
            </a:r>
          </a:p>
          <a:p>
            <a:pPr marL="0" indent="0">
              <a:buNone/>
            </a:pPr>
            <a:r>
              <a:rPr lang="en-US" dirty="0" smtClean="0"/>
              <a:t>CountryInfoIntent tell me the capitol of {Country}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409"/>
            <a:ext cx="10515600" cy="1325563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84421"/>
            <a:ext cx="10515600" cy="48414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“Alexa , get the capitol of Brazil from Country Pool”.</a:t>
            </a:r>
          </a:p>
          <a:p>
            <a:pPr marL="0" indent="0">
              <a:buNone/>
            </a:pPr>
            <a:r>
              <a:rPr lang="en-US" dirty="0" smtClean="0"/>
              <a:t>Sample utterance: get the capitol of.</a:t>
            </a:r>
          </a:p>
          <a:p>
            <a:pPr marL="0" indent="0">
              <a:buNone/>
            </a:pPr>
            <a:r>
              <a:rPr lang="en-US" dirty="0" smtClean="0"/>
              <a:t>Invocation name: Country Pool.</a:t>
            </a:r>
          </a:p>
          <a:p>
            <a:pPr marL="0" indent="0">
              <a:buNone/>
            </a:pPr>
            <a:r>
              <a:rPr lang="en-US" dirty="0" smtClean="0"/>
              <a:t>Slot : Brazil.</a:t>
            </a:r>
          </a:p>
          <a:p>
            <a:pPr marL="0" indent="0">
              <a:buNone/>
            </a:pPr>
            <a:r>
              <a:rPr lang="en-US" dirty="0" smtClean="0"/>
              <a:t>This model is called as an Interaction model.</a:t>
            </a:r>
          </a:p>
          <a:p>
            <a:pPr marL="0" indent="0">
              <a:buNone/>
            </a:pPr>
            <a:r>
              <a:rPr lang="en-US" dirty="0" smtClean="0"/>
              <a:t>Thus, we have created an interactive service with slots.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10515600" cy="492567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The User’s speech is streamed to the Alexa service in the cloud.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Alexa recognizes that country pooler skill belongs to Country Intent.</a:t>
            </a:r>
          </a:p>
          <a:p>
            <a:pPr marL="514350" indent="-514350">
              <a:buAutoNum type="arabicPeriod"/>
            </a:pPr>
            <a:r>
              <a:rPr lang="en-US" dirty="0" smtClean="0"/>
              <a:t>Alexa structures into a request and sends the request to the service defined, then the request includes the value “Brazil” as city.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Country pooler service gets the request and takes the action.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Country pooler sends the Alexa service a structured response with a text to speak to the user.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Alexa-enabled device speaks the response back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build a Alexa Skill 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189" y="1825625"/>
            <a:ext cx="9761622" cy="4351338"/>
          </a:xfrm>
        </p:spPr>
        <p:txBody>
          <a:bodyPr/>
          <a:lstStyle/>
          <a:p>
            <a:r>
              <a:rPr lang="en-US" dirty="0" smtClean="0"/>
              <a:t>Visual Studio (2015) or newer with AWS Toolkit for Visual Studio.</a:t>
            </a:r>
          </a:p>
          <a:p>
            <a:r>
              <a:rPr lang="en-US" dirty="0" smtClean="0"/>
              <a:t>Sign up for an AWS Account.</a:t>
            </a:r>
          </a:p>
          <a:p>
            <a:r>
              <a:rPr lang="en-US" dirty="0" smtClean="0"/>
              <a:t>Sign up for an Amazon Developer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550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HOW TO IMPLEMENT CONVERSTIONAL AI </vt:lpstr>
      <vt:lpstr>OVERVIEW </vt:lpstr>
      <vt:lpstr>What is Alexa?</vt:lpstr>
      <vt:lpstr>Skills of Alexa:</vt:lpstr>
      <vt:lpstr>Components of an Custom skill in Alexa:</vt:lpstr>
      <vt:lpstr>Example:</vt:lpstr>
      <vt:lpstr>Continue….</vt:lpstr>
      <vt:lpstr>Steps Involved:</vt:lpstr>
      <vt:lpstr>Requirements to build a Alexa Skill set:</vt:lpstr>
      <vt:lpstr>Steps to build an Alexa skill set:</vt:lpstr>
      <vt:lpstr>Conclusion:</vt:lpstr>
      <vt:lpstr>References: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CONVERSTIONAL AI </dc:title>
  <dc:creator>Vagicharla,Venkat Raghava Sampath</dc:creator>
  <cp:lastModifiedBy>Vagicharla,Venkat Raghava Sampath</cp:lastModifiedBy>
  <cp:revision>8</cp:revision>
  <dcterms:created xsi:type="dcterms:W3CDTF">2019-02-05T20:45:33Z</dcterms:created>
  <dcterms:modified xsi:type="dcterms:W3CDTF">2019-02-05T21:51:45Z</dcterms:modified>
</cp:coreProperties>
</file>