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Latitude and longitude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GPS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Distance and bearing </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Processed by Haversine formula</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Vector!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To point towards destination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LinFactNeighborX="0">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Latitude and longitude</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GPS </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Distance and bearing </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Processed by Haversine formula</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Vector!</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To point towards destination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eLECTRONIC</a:t>
            </a:r>
            <a:r>
              <a:rPr lang="en-US" dirty="0"/>
              <a:t> COMPASS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Embedded lab project demonstration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progression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6565953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5EB5-7B38-DC3E-9692-E5A7EB71FE27}"/>
              </a:ext>
            </a:extLst>
          </p:cNvPr>
          <p:cNvSpPr>
            <a:spLocks noGrp="1"/>
          </p:cNvSpPr>
          <p:nvPr>
            <p:ph type="title"/>
          </p:nvPr>
        </p:nvSpPr>
        <p:spPr/>
        <p:txBody>
          <a:bodyPr/>
          <a:lstStyle/>
          <a:p>
            <a:r>
              <a:rPr lang="en-IN" dirty="0"/>
              <a:t>Electronic compass Prototype</a:t>
            </a:r>
          </a:p>
        </p:txBody>
      </p:sp>
      <p:pic>
        <p:nvPicPr>
          <p:cNvPr id="5" name="Content Placeholder 4">
            <a:extLst>
              <a:ext uri="{FF2B5EF4-FFF2-40B4-BE49-F238E27FC236}">
                <a16:creationId xmlns:a16="http://schemas.microsoft.com/office/drawing/2014/main" id="{2C92D06C-7989-9A9A-C4B9-314F2C268F79}"/>
              </a:ext>
            </a:extLst>
          </p:cNvPr>
          <p:cNvPicPr>
            <a:picLocks noGrp="1" noChangeAspect="1"/>
          </p:cNvPicPr>
          <p:nvPr>
            <p:ph idx="1"/>
          </p:nvPr>
        </p:nvPicPr>
        <p:blipFill>
          <a:blip r:embed="rId2"/>
          <a:stretch>
            <a:fillRect/>
          </a:stretch>
        </p:blipFill>
        <p:spPr>
          <a:xfrm>
            <a:off x="3367562" y="2246313"/>
            <a:ext cx="4732975" cy="3633787"/>
          </a:xfrm>
        </p:spPr>
      </p:pic>
    </p:spTree>
    <p:extLst>
      <p:ext uri="{BB962C8B-B14F-4D97-AF65-F5344CB8AC3E}">
        <p14:creationId xmlns:p14="http://schemas.microsoft.com/office/powerpoint/2010/main" val="425972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14B6-CC87-8D19-1C29-2C16E714FC1C}"/>
              </a:ext>
            </a:extLst>
          </p:cNvPr>
          <p:cNvSpPr>
            <a:spLocks noGrp="1"/>
          </p:cNvSpPr>
          <p:nvPr>
            <p:ph type="title"/>
          </p:nvPr>
        </p:nvSpPr>
        <p:spPr/>
        <p:txBody>
          <a:bodyPr/>
          <a:lstStyle/>
          <a:p>
            <a:r>
              <a:rPr lang="en-US" dirty="0"/>
              <a:t>    Working of the prototype</a:t>
            </a:r>
          </a:p>
        </p:txBody>
      </p:sp>
      <p:sp>
        <p:nvSpPr>
          <p:cNvPr id="3" name="Content Placeholder 2">
            <a:extLst>
              <a:ext uri="{FF2B5EF4-FFF2-40B4-BE49-F238E27FC236}">
                <a16:creationId xmlns:a16="http://schemas.microsoft.com/office/drawing/2014/main" id="{4C12A084-EBDF-8A7A-0D93-B2B39B0942BC}"/>
              </a:ext>
            </a:extLst>
          </p:cNvPr>
          <p:cNvSpPr>
            <a:spLocks noGrp="1"/>
          </p:cNvSpPr>
          <p:nvPr>
            <p:ph idx="1"/>
          </p:nvPr>
        </p:nvSpPr>
        <p:spPr/>
        <p:txBody>
          <a:bodyPr/>
          <a:lstStyle/>
          <a:p>
            <a:pPr>
              <a:buFontTx/>
              <a:buChar char="-"/>
            </a:pPr>
            <a:r>
              <a:rPr lang="en-US" dirty="0"/>
              <a:t>Extraction of latitude and longitude from the NEO GY-GPS module</a:t>
            </a:r>
          </a:p>
          <a:p>
            <a:pPr>
              <a:buFontTx/>
              <a:buChar char="-"/>
            </a:pPr>
            <a:endParaRPr lang="en-US" dirty="0"/>
          </a:p>
          <a:p>
            <a:pPr>
              <a:buFontTx/>
              <a:buChar char="-"/>
            </a:pPr>
            <a:r>
              <a:rPr lang="en-US" dirty="0"/>
              <a:t>Distance and bearing measurement between the prototype and the fixed location</a:t>
            </a:r>
          </a:p>
          <a:p>
            <a:pPr>
              <a:buFontTx/>
              <a:buChar char="-"/>
            </a:pPr>
            <a:endParaRPr lang="en-US" dirty="0"/>
          </a:p>
          <a:p>
            <a:pPr>
              <a:buFontTx/>
              <a:buChar char="-"/>
            </a:pPr>
            <a:r>
              <a:rPr lang="en-US" dirty="0"/>
              <a:t>Glowing LED’s on the ring, where each LED is assigned an angle range of 22.5 degrees </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9A9DD0F-C025-B084-6AC3-2511AA7A51C9}"/>
              </a:ext>
            </a:extLst>
          </p:cNvPr>
          <p:cNvPicPr>
            <a:picLocks noChangeAspect="1"/>
          </p:cNvPicPr>
          <p:nvPr/>
        </p:nvPicPr>
        <p:blipFill>
          <a:blip r:embed="rId2"/>
          <a:stretch>
            <a:fillRect/>
          </a:stretch>
        </p:blipFill>
        <p:spPr>
          <a:xfrm>
            <a:off x="8962894" y="2340864"/>
            <a:ext cx="3010161" cy="2796782"/>
          </a:xfrm>
          <a:prstGeom prst="rect">
            <a:avLst/>
          </a:prstGeom>
        </p:spPr>
      </p:pic>
    </p:spTree>
    <p:extLst>
      <p:ext uri="{BB962C8B-B14F-4D97-AF65-F5344CB8AC3E}">
        <p14:creationId xmlns:p14="http://schemas.microsoft.com/office/powerpoint/2010/main" val="350474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606A-7C94-358A-D976-5A72EE61DAB3}"/>
              </a:ext>
            </a:extLst>
          </p:cNvPr>
          <p:cNvSpPr>
            <a:spLocks noGrp="1"/>
          </p:cNvSpPr>
          <p:nvPr>
            <p:ph type="title"/>
          </p:nvPr>
        </p:nvSpPr>
        <p:spPr>
          <a:xfrm>
            <a:off x="581192" y="1936594"/>
            <a:ext cx="11029616" cy="40427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B9C37A5-20CF-9C80-A353-2BEEF19DCF7B}"/>
              </a:ext>
            </a:extLst>
          </p:cNvPr>
          <p:cNvSpPr>
            <a:spLocks noGrp="1"/>
          </p:cNvSpPr>
          <p:nvPr>
            <p:ph idx="1"/>
          </p:nvPr>
        </p:nvSpPr>
        <p:spPr>
          <a:xfrm>
            <a:off x="581192" y="1485900"/>
            <a:ext cx="11029616" cy="4489450"/>
          </a:xfrm>
        </p:spPr>
        <p:txBody>
          <a:bodyPr>
            <a:normAutofit/>
          </a:bodyPr>
          <a:lstStyle/>
          <a:p>
            <a:r>
              <a:rPr lang="en-US" sz="3600" dirty="0">
                <a:latin typeface="Arial Black" panose="020B0A04020102020204" pitchFamily="34" charset="0"/>
              </a:rPr>
              <a:t>                  </a:t>
            </a:r>
            <a:r>
              <a:rPr lang="en-US" sz="6600" dirty="0">
                <a:latin typeface="Arial Black" panose="020B0A04020102020204" pitchFamily="34" charset="0"/>
              </a:rPr>
              <a:t>Thank you              </a:t>
            </a:r>
          </a:p>
        </p:txBody>
      </p:sp>
    </p:spTree>
    <p:extLst>
      <p:ext uri="{BB962C8B-B14F-4D97-AF65-F5344CB8AC3E}">
        <p14:creationId xmlns:p14="http://schemas.microsoft.com/office/powerpoint/2010/main" val="32187328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{9737E6DC-C5E4-48FB-8BDF-AA01D118CC0E}tf33552983_win32</Template>
  <TotalTime>28</TotalTime>
  <Words>74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Black</vt:lpstr>
      <vt:lpstr>Franklin Gothic Book</vt:lpstr>
      <vt:lpstr>Franklin Gothic Demi</vt:lpstr>
      <vt:lpstr>Wingdings 2</vt:lpstr>
      <vt:lpstr>DividendVTI</vt:lpstr>
      <vt:lpstr>eLECTRONIC COMPASS</vt:lpstr>
      <vt:lpstr>Data progression</vt:lpstr>
      <vt:lpstr>Electronic compass Prototype</vt:lpstr>
      <vt:lpstr>    Working of the prototype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pasala sampath</dc:creator>
  <cp:lastModifiedBy>M B V Kalyan</cp:lastModifiedBy>
  <cp:revision>3</cp:revision>
  <dcterms:created xsi:type="dcterms:W3CDTF">2024-11-28T00:54:12Z</dcterms:created>
  <dcterms:modified xsi:type="dcterms:W3CDTF">2024-11-28T02:27:55Z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