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6B756-6EBD-4AF6-AEF7-A0D345D61426}" v="3" dt="2024-07-11T09:25:40.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ampath" userId="2e4f224c4cdd94b5" providerId="LiveId" clId="{5616B756-6EBD-4AF6-AEF7-A0D345D61426}"/>
    <pc:docChg chg="custSel modSld">
      <pc:chgData name="satya sampath" userId="2e4f224c4cdd94b5" providerId="LiveId" clId="{5616B756-6EBD-4AF6-AEF7-A0D345D61426}" dt="2024-07-11T09:38:12.280" v="282" actId="20577"/>
      <pc:docMkLst>
        <pc:docMk/>
      </pc:docMkLst>
      <pc:sldChg chg="addSp delSp modSp mod">
        <pc:chgData name="satya sampath" userId="2e4f224c4cdd94b5" providerId="LiveId" clId="{5616B756-6EBD-4AF6-AEF7-A0D345D61426}" dt="2024-07-11T09:38:12.280" v="282" actId="20577"/>
        <pc:sldMkLst>
          <pc:docMk/>
          <pc:sldMk cId="2475805559" sldId="257"/>
        </pc:sldMkLst>
        <pc:spChg chg="mod">
          <ac:chgData name="satya sampath" userId="2e4f224c4cdd94b5" providerId="LiveId" clId="{5616B756-6EBD-4AF6-AEF7-A0D345D61426}" dt="2024-07-11T09:37:13.516" v="205" actId="1076"/>
          <ac:spMkLst>
            <pc:docMk/>
            <pc:sldMk cId="2475805559" sldId="257"/>
            <ac:spMk id="2" creationId="{1C21E816-31F5-48BB-BD02-D15F2F18B48A}"/>
          </ac:spMkLst>
        </pc:spChg>
        <pc:spChg chg="mod">
          <ac:chgData name="satya sampath" userId="2e4f224c4cdd94b5" providerId="LiveId" clId="{5616B756-6EBD-4AF6-AEF7-A0D345D61426}" dt="2024-07-11T09:38:12.280" v="282" actId="20577"/>
          <ac:spMkLst>
            <pc:docMk/>
            <pc:sldMk cId="2475805559" sldId="257"/>
            <ac:spMk id="3" creationId="{835D6E6B-3353-491C-A3C6-F278D6CED8B3}"/>
          </ac:spMkLst>
        </pc:spChg>
        <pc:picChg chg="add del mod">
          <ac:chgData name="satya sampath" userId="2e4f224c4cdd94b5" providerId="LiveId" clId="{5616B756-6EBD-4AF6-AEF7-A0D345D61426}" dt="2024-07-11T09:23:17.541" v="120" actId="478"/>
          <ac:picMkLst>
            <pc:docMk/>
            <pc:sldMk cId="2475805559" sldId="257"/>
            <ac:picMk id="5" creationId="{11475C87-6476-EE25-DB7D-82B236494400}"/>
          </ac:picMkLst>
        </pc:picChg>
        <pc:picChg chg="add del mod">
          <ac:chgData name="satya sampath" userId="2e4f224c4cdd94b5" providerId="LiveId" clId="{5616B756-6EBD-4AF6-AEF7-A0D345D61426}" dt="2024-07-11T09:24:08.944" v="127" actId="478"/>
          <ac:picMkLst>
            <pc:docMk/>
            <pc:sldMk cId="2475805559" sldId="257"/>
            <ac:picMk id="7" creationId="{5682BD2D-1AEB-B331-0D2A-98129588913E}"/>
          </ac:picMkLst>
        </pc:picChg>
        <pc:picChg chg="add mod">
          <ac:chgData name="satya sampath" userId="2e4f224c4cdd94b5" providerId="LiveId" clId="{5616B756-6EBD-4AF6-AEF7-A0D345D61426}" dt="2024-07-11T09:25:59.717" v="133" actId="1440"/>
          <ac:picMkLst>
            <pc:docMk/>
            <pc:sldMk cId="2475805559" sldId="257"/>
            <ac:picMk id="9" creationId="{52942793-0528-CBDD-3289-B54459D285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ohammadmohammad7978@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mpath743/steganography1.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38714" y="33338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1" y="1317524"/>
            <a:ext cx="10993549" cy="3571978"/>
          </a:xfrm>
        </p:spPr>
        <p:txBody>
          <a:bodyPr>
            <a:normAutofit/>
          </a:bodyPr>
          <a:lstStyle/>
          <a:p>
            <a:pPr>
              <a:lnSpc>
                <a:spcPct val="100000"/>
              </a:lnSpc>
              <a:buClr>
                <a:schemeClr val="tx1"/>
              </a:buClr>
            </a:pPr>
            <a:r>
              <a:rPr lang="en-GB" dirty="0"/>
              <a:t> </a:t>
            </a:r>
            <a:r>
              <a:rPr lang="en-US" sz="2000" dirty="0">
                <a:solidFill>
                  <a:schemeClr val="tx1"/>
                </a:solidFill>
              </a:rPr>
              <a:t>NAME:- m satya sampath </a:t>
            </a:r>
            <a:r>
              <a:rPr lang="en-US" sz="2000" dirty="0" err="1">
                <a:solidFill>
                  <a:schemeClr val="tx1"/>
                </a:solidFill>
              </a:rPr>
              <a:t>kumar</a:t>
            </a:r>
            <a:r>
              <a:rPr lang="en-US" sz="2000" dirty="0">
                <a:solidFill>
                  <a:schemeClr val="tx1"/>
                </a:solidFill>
              </a:rPr>
              <a:t>                                                                                                                                                    EMAIL ID:- chinnisiva68</a:t>
            </a:r>
            <a:r>
              <a:rPr lang="en-US" sz="2000" dirty="0">
                <a:solidFill>
                  <a:schemeClr val="tx1"/>
                </a:solidFill>
                <a:hlinkClick r:id="rId2">
                  <a:extLst>
                    <a:ext uri="{A12FA001-AC4F-418D-AE19-62706E023703}">
                      <ahyp:hlinkClr xmlns:ahyp="http://schemas.microsoft.com/office/drawing/2018/hyperlinkcolor" val="tx"/>
                    </a:ext>
                  </a:extLst>
                </a:hlinkClick>
              </a:rPr>
              <a:t>@gmail.com</a:t>
            </a:r>
            <a:r>
              <a:rPr lang="en-US" sz="2000" dirty="0">
                <a:solidFill>
                  <a:schemeClr val="tx1"/>
                </a:solidFill>
              </a:rPr>
              <a:t>                                                                                                                        COLLEGE NAME:-SRK INSTITUTE OF </a:t>
            </a:r>
            <a:r>
              <a:rPr lang="en-US" sz="2000">
                <a:solidFill>
                  <a:schemeClr val="tx1"/>
                </a:solidFill>
              </a:rPr>
              <a:t>TECHNOLOGYCOLLEGE                                                                         </a:t>
            </a:r>
            <a:r>
              <a:rPr lang="en-US" sz="2000" dirty="0">
                <a:solidFill>
                  <a:schemeClr val="tx1"/>
                </a:solidFill>
              </a:rPr>
              <a:t> </a:t>
            </a:r>
            <a:r>
              <a:rPr lang="en-US" sz="2000">
                <a:solidFill>
                  <a:schemeClr val="tx1"/>
                </a:solidFill>
              </a:rPr>
              <a:t> </a:t>
            </a:r>
            <a:r>
              <a:rPr lang="en-US" sz="2000" dirty="0">
                <a:solidFill>
                  <a:schemeClr val="tx1"/>
                </a:solidFill>
              </a:rPr>
              <a:t>Skill </a:t>
            </a:r>
            <a:r>
              <a:rPr lang="en-US" sz="2000" dirty="0" err="1">
                <a:solidFill>
                  <a:schemeClr val="tx1"/>
                </a:solidFill>
              </a:rPr>
              <a:t>bulid</a:t>
            </a:r>
            <a:r>
              <a:rPr lang="en-US" sz="2000" dirty="0">
                <a:solidFill>
                  <a:schemeClr val="tx1"/>
                </a:solidFill>
              </a:rPr>
              <a:t> id : chinnisiva68</a:t>
            </a:r>
            <a:r>
              <a:rPr lang="en-US" sz="2000" dirty="0">
                <a:solidFill>
                  <a:schemeClr val="tx1"/>
                </a:solidFill>
                <a:hlinkClick r:id="rId2">
                  <a:extLst>
                    <a:ext uri="{A12FA001-AC4F-418D-AE19-62706E023703}">
                      <ahyp:hlinkClr xmlns:ahyp="http://schemas.microsoft.com/office/drawing/2018/hyperlinkcolor" val="tx"/>
                    </a:ext>
                  </a:extLst>
                </a:hlinkClick>
              </a:rPr>
              <a:t>@gmail.com</a:t>
            </a:r>
            <a:r>
              <a:rPr lang="en-US" sz="2000" dirty="0">
                <a:solidFill>
                  <a:schemeClr val="tx1"/>
                </a:solidFill>
              </a:rPr>
              <a:t>                                                                                                                                                                        STATE:-KRISHNA                                                                                                                                                                                  Internship domain :-cyber security                                                                                                                                    Internship start date:-3/06/2024 and END date:-12/07/2024</a:t>
            </a:r>
            <a:endParaRPr lang="en-GB" sz="2000" dirty="0">
              <a:solidFill>
                <a:schemeClr val="tx1"/>
              </a:solidFill>
            </a:endParaRPr>
          </a:p>
          <a:p>
            <a:pPr>
              <a:lnSpc>
                <a:spcPct val="100000"/>
              </a:lnSpc>
              <a:buClr>
                <a:schemeClr val="tx1"/>
              </a:buClr>
            </a:pPr>
            <a:endParaRPr lang="en-GB" sz="2000" dirty="0">
              <a:solidFill>
                <a:schemeClr val="tx1"/>
              </a:solidFill>
            </a:endParaRPr>
          </a:p>
          <a:p>
            <a:endParaRPr lang="en-GB" sz="2000" dirty="0">
              <a:solidFill>
                <a:schemeClr val="tx1"/>
              </a:solidFill>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pic>
        <p:nvPicPr>
          <p:cNvPr id="9" name="Picture 8">
            <a:extLst>
              <a:ext uri="{FF2B5EF4-FFF2-40B4-BE49-F238E27FC236}">
                <a16:creationId xmlns:a16="http://schemas.microsoft.com/office/drawing/2014/main" id="{52942793-0528-CBDD-3289-B54459D285C0}"/>
              </a:ext>
            </a:extLst>
          </p:cNvPr>
          <p:cNvPicPr>
            <a:picLocks noChangeAspect="1"/>
          </p:cNvPicPr>
          <p:nvPr/>
        </p:nvPicPr>
        <p:blipFill>
          <a:blip r:embed="rId4"/>
          <a:stretch>
            <a:fillRect/>
          </a:stretch>
        </p:blipFill>
        <p:spPr>
          <a:xfrm>
            <a:off x="8575040" y="774702"/>
            <a:ext cx="2722066" cy="2719815"/>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ctr"/>
            <a:r>
              <a:rPr lang="en-US" dirty="0">
                <a:solidFill>
                  <a:schemeClr val="tx1"/>
                </a:solidFill>
                <a:hlinkClick r:id="rId2">
                  <a:extLst>
                    <a:ext uri="{A12FA001-AC4F-418D-AE19-62706E023703}">
                      <ahyp:hlinkClr xmlns:ahyp="http://schemas.microsoft.com/office/drawing/2018/hyperlinkcolor" val="tx"/>
                    </a:ext>
                  </a:extLst>
                </a:hlinkClick>
              </a:rPr>
              <a:t>https://github.com/Sampath743/steganography1.git</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308</TotalTime>
  <Words>808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2024-07-11T09:38:18Z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