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ath Palivela" userId="6a487fa6f8669317" providerId="LiveId" clId="{F0D9EBFC-B1AE-464B-8652-5455A75B6C9F}"/>
    <pc:docChg chg="undo custSel addSld delSld modSld">
      <pc:chgData name="Sampath Palivela" userId="6a487fa6f8669317" providerId="LiveId" clId="{F0D9EBFC-B1AE-464B-8652-5455A75B6C9F}" dt="2021-06-04T10:50:56.670" v="359" actId="20577"/>
      <pc:docMkLst>
        <pc:docMk/>
      </pc:docMkLst>
      <pc:sldChg chg="modSp new mod">
        <pc:chgData name="Sampath Palivela" userId="6a487fa6f8669317" providerId="LiveId" clId="{F0D9EBFC-B1AE-464B-8652-5455A75B6C9F}" dt="2021-06-04T10:33:43.294" v="41" actId="1076"/>
        <pc:sldMkLst>
          <pc:docMk/>
          <pc:sldMk cId="917800072" sldId="256"/>
        </pc:sldMkLst>
        <pc:spChg chg="mod">
          <ac:chgData name="Sampath Palivela" userId="6a487fa6f8669317" providerId="LiveId" clId="{F0D9EBFC-B1AE-464B-8652-5455A75B6C9F}" dt="2021-06-04T10:33:43.294" v="41" actId="1076"/>
          <ac:spMkLst>
            <pc:docMk/>
            <pc:sldMk cId="917800072" sldId="256"/>
            <ac:spMk id="2" creationId="{5702BDCE-92EF-43C3-B45B-8AB97A547FFC}"/>
          </ac:spMkLst>
        </pc:spChg>
        <pc:spChg chg="mod">
          <ac:chgData name="Sampath Palivela" userId="6a487fa6f8669317" providerId="LiveId" clId="{F0D9EBFC-B1AE-464B-8652-5455A75B6C9F}" dt="2021-06-04T10:33:09.883" v="1"/>
          <ac:spMkLst>
            <pc:docMk/>
            <pc:sldMk cId="917800072" sldId="256"/>
            <ac:spMk id="3" creationId="{C999172B-1204-453F-9B47-913000A2129D}"/>
          </ac:spMkLst>
        </pc:spChg>
      </pc:sldChg>
      <pc:sldChg chg="modSp new mod">
        <pc:chgData name="Sampath Palivela" userId="6a487fa6f8669317" providerId="LiveId" clId="{F0D9EBFC-B1AE-464B-8652-5455A75B6C9F}" dt="2021-06-04T10:44:18.365" v="255" actId="1076"/>
        <pc:sldMkLst>
          <pc:docMk/>
          <pc:sldMk cId="730198723" sldId="257"/>
        </pc:sldMkLst>
        <pc:spChg chg="mod">
          <ac:chgData name="Sampath Palivela" userId="6a487fa6f8669317" providerId="LiveId" clId="{F0D9EBFC-B1AE-464B-8652-5455A75B6C9F}" dt="2021-06-04T10:34:09.735" v="65" actId="20577"/>
          <ac:spMkLst>
            <pc:docMk/>
            <pc:sldMk cId="730198723" sldId="257"/>
            <ac:spMk id="2" creationId="{51160324-D60D-443C-A74A-38C60E223236}"/>
          </ac:spMkLst>
        </pc:spChg>
        <pc:spChg chg="mod">
          <ac:chgData name="Sampath Palivela" userId="6a487fa6f8669317" providerId="LiveId" clId="{F0D9EBFC-B1AE-464B-8652-5455A75B6C9F}" dt="2021-06-04T10:44:18.365" v="255" actId="1076"/>
          <ac:spMkLst>
            <pc:docMk/>
            <pc:sldMk cId="730198723" sldId="257"/>
            <ac:spMk id="3" creationId="{68392CDC-670D-4763-BEA0-813ABC3CBA1B}"/>
          </ac:spMkLst>
        </pc:spChg>
      </pc:sldChg>
      <pc:sldChg chg="addSp modSp new mod">
        <pc:chgData name="Sampath Palivela" userId="6a487fa6f8669317" providerId="LiveId" clId="{F0D9EBFC-B1AE-464B-8652-5455A75B6C9F}" dt="2021-06-04T10:44:29.405" v="257" actId="255"/>
        <pc:sldMkLst>
          <pc:docMk/>
          <pc:sldMk cId="3896346217" sldId="258"/>
        </pc:sldMkLst>
        <pc:spChg chg="mod">
          <ac:chgData name="Sampath Palivela" userId="6a487fa6f8669317" providerId="LiveId" clId="{F0D9EBFC-B1AE-464B-8652-5455A75B6C9F}" dt="2021-06-04T10:37:14.940" v="113" actId="20577"/>
          <ac:spMkLst>
            <pc:docMk/>
            <pc:sldMk cId="3896346217" sldId="258"/>
            <ac:spMk id="2" creationId="{CC1C9484-4988-4D23-A256-075F6D2E16A7}"/>
          </ac:spMkLst>
        </pc:spChg>
        <pc:spChg chg="mod">
          <ac:chgData name="Sampath Palivela" userId="6a487fa6f8669317" providerId="LiveId" clId="{F0D9EBFC-B1AE-464B-8652-5455A75B6C9F}" dt="2021-06-04T10:44:29.405" v="257" actId="255"/>
          <ac:spMkLst>
            <pc:docMk/>
            <pc:sldMk cId="3896346217" sldId="258"/>
            <ac:spMk id="3" creationId="{244D5AD0-7AF4-415F-AB2E-236C0916C845}"/>
          </ac:spMkLst>
        </pc:spChg>
        <pc:picChg chg="add mod">
          <ac:chgData name="Sampath Palivela" userId="6a487fa6f8669317" providerId="LiveId" clId="{F0D9EBFC-B1AE-464B-8652-5455A75B6C9F}" dt="2021-06-04T10:40:25.981" v="126" actId="1076"/>
          <ac:picMkLst>
            <pc:docMk/>
            <pc:sldMk cId="3896346217" sldId="258"/>
            <ac:picMk id="5" creationId="{3B10DF41-89F7-4D78-A7A7-2AF19199C15E}"/>
          </ac:picMkLst>
        </pc:picChg>
      </pc:sldChg>
      <pc:sldChg chg="addSp delSp modSp new mod">
        <pc:chgData name="Sampath Palivela" userId="6a487fa6f8669317" providerId="LiveId" clId="{F0D9EBFC-B1AE-464B-8652-5455A75B6C9F}" dt="2021-06-04T10:42:15.037" v="180" actId="20577"/>
        <pc:sldMkLst>
          <pc:docMk/>
          <pc:sldMk cId="843831592" sldId="259"/>
        </pc:sldMkLst>
        <pc:spChg chg="mod">
          <ac:chgData name="Sampath Palivela" userId="6a487fa6f8669317" providerId="LiveId" clId="{F0D9EBFC-B1AE-464B-8652-5455A75B6C9F}" dt="2021-06-04T10:42:15.037" v="180" actId="20577"/>
          <ac:spMkLst>
            <pc:docMk/>
            <pc:sldMk cId="843831592" sldId="259"/>
            <ac:spMk id="2" creationId="{CFCBA9BB-F9DA-4271-BB55-D4F388E0B26F}"/>
          </ac:spMkLst>
        </pc:spChg>
        <pc:spChg chg="add del">
          <ac:chgData name="Sampath Palivela" userId="6a487fa6f8669317" providerId="LiveId" clId="{F0D9EBFC-B1AE-464B-8652-5455A75B6C9F}" dt="2021-06-04T10:41:18.534" v="163" actId="931"/>
          <ac:spMkLst>
            <pc:docMk/>
            <pc:sldMk cId="843831592" sldId="259"/>
            <ac:spMk id="3" creationId="{CD0E98AD-5AE0-431E-A052-C8FD5F7AA3E4}"/>
          </ac:spMkLst>
        </pc:spChg>
        <pc:picChg chg="add del mod">
          <ac:chgData name="Sampath Palivela" userId="6a487fa6f8669317" providerId="LiveId" clId="{F0D9EBFC-B1AE-464B-8652-5455A75B6C9F}" dt="2021-06-04T10:41:13.613" v="162" actId="931"/>
          <ac:picMkLst>
            <pc:docMk/>
            <pc:sldMk cId="843831592" sldId="259"/>
            <ac:picMk id="5" creationId="{10990138-7A95-44E9-BC87-D9BDF8B587A8}"/>
          </ac:picMkLst>
        </pc:picChg>
        <pc:picChg chg="add del mod">
          <ac:chgData name="Sampath Palivela" userId="6a487fa6f8669317" providerId="LiveId" clId="{F0D9EBFC-B1AE-464B-8652-5455A75B6C9F}" dt="2021-06-04T10:41:13.613" v="162" actId="931"/>
          <ac:picMkLst>
            <pc:docMk/>
            <pc:sldMk cId="843831592" sldId="259"/>
            <ac:picMk id="7" creationId="{02E20F31-7519-49EC-8ABD-BCBC4AA26C6D}"/>
          </ac:picMkLst>
        </pc:picChg>
        <pc:picChg chg="add mod">
          <ac:chgData name="Sampath Palivela" userId="6a487fa6f8669317" providerId="LiveId" clId="{F0D9EBFC-B1AE-464B-8652-5455A75B6C9F}" dt="2021-06-04T10:41:51.661" v="173" actId="1076"/>
          <ac:picMkLst>
            <pc:docMk/>
            <pc:sldMk cId="843831592" sldId="259"/>
            <ac:picMk id="9" creationId="{3D3D1F6E-D127-4A5C-B735-BC5EF2090689}"/>
          </ac:picMkLst>
        </pc:picChg>
        <pc:picChg chg="add del mod">
          <ac:chgData name="Sampath Palivela" userId="6a487fa6f8669317" providerId="LiveId" clId="{F0D9EBFC-B1AE-464B-8652-5455A75B6C9F}" dt="2021-06-04T10:42:02.162" v="176" actId="21"/>
          <ac:picMkLst>
            <pc:docMk/>
            <pc:sldMk cId="843831592" sldId="259"/>
            <ac:picMk id="11" creationId="{77CF9727-943B-4BC6-81EE-3B9C5F751B25}"/>
          </ac:picMkLst>
        </pc:picChg>
      </pc:sldChg>
      <pc:sldChg chg="addSp delSp modSp new mod">
        <pc:chgData name="Sampath Palivela" userId="6a487fa6f8669317" providerId="LiveId" clId="{F0D9EBFC-B1AE-464B-8652-5455A75B6C9F}" dt="2021-06-04T10:43:27.285" v="249" actId="1076"/>
        <pc:sldMkLst>
          <pc:docMk/>
          <pc:sldMk cId="594028910" sldId="260"/>
        </pc:sldMkLst>
        <pc:spChg chg="mod">
          <ac:chgData name="Sampath Palivela" userId="6a487fa6f8669317" providerId="LiveId" clId="{F0D9EBFC-B1AE-464B-8652-5455A75B6C9F}" dt="2021-06-04T10:43:27.285" v="249" actId="1076"/>
          <ac:spMkLst>
            <pc:docMk/>
            <pc:sldMk cId="594028910" sldId="260"/>
            <ac:spMk id="2" creationId="{3DAB9DD5-62A5-4B26-96FF-FA8B7AA6BCE2}"/>
          </ac:spMkLst>
        </pc:spChg>
        <pc:spChg chg="del">
          <ac:chgData name="Sampath Palivela" userId="6a487fa6f8669317" providerId="LiveId" clId="{F0D9EBFC-B1AE-464B-8652-5455A75B6C9F}" dt="2021-06-04T10:42:04.009" v="177"/>
          <ac:spMkLst>
            <pc:docMk/>
            <pc:sldMk cId="594028910" sldId="260"/>
            <ac:spMk id="3" creationId="{633A6A75-2447-46DE-8398-448374D077E6}"/>
          </ac:spMkLst>
        </pc:spChg>
        <pc:picChg chg="add mod">
          <ac:chgData name="Sampath Palivela" userId="6a487fa6f8669317" providerId="LiveId" clId="{F0D9EBFC-B1AE-464B-8652-5455A75B6C9F}" dt="2021-06-04T10:43:23.860" v="248" actId="1076"/>
          <ac:picMkLst>
            <pc:docMk/>
            <pc:sldMk cId="594028910" sldId="260"/>
            <ac:picMk id="4" creationId="{DFD71256-E5D7-45FB-8843-B98A5080BC84}"/>
          </ac:picMkLst>
        </pc:picChg>
      </pc:sldChg>
      <pc:sldChg chg="addSp delSp modSp new mod">
        <pc:chgData name="Sampath Palivela" userId="6a487fa6f8669317" providerId="LiveId" clId="{F0D9EBFC-B1AE-464B-8652-5455A75B6C9F}" dt="2021-06-04T10:45:25.420" v="265" actId="1076"/>
        <pc:sldMkLst>
          <pc:docMk/>
          <pc:sldMk cId="819654728" sldId="261"/>
        </pc:sldMkLst>
        <pc:spChg chg="mod">
          <ac:chgData name="Sampath Palivela" userId="6a487fa6f8669317" providerId="LiveId" clId="{F0D9EBFC-B1AE-464B-8652-5455A75B6C9F}" dt="2021-06-04T10:44:53.285" v="263" actId="20577"/>
          <ac:spMkLst>
            <pc:docMk/>
            <pc:sldMk cId="819654728" sldId="261"/>
            <ac:spMk id="2" creationId="{E6658403-E464-4709-BD98-42926F283730}"/>
          </ac:spMkLst>
        </pc:spChg>
        <pc:spChg chg="del">
          <ac:chgData name="Sampath Palivela" userId="6a487fa6f8669317" providerId="LiveId" clId="{F0D9EBFC-B1AE-464B-8652-5455A75B6C9F}" dt="2021-06-04T10:45:22.465" v="264" actId="931"/>
          <ac:spMkLst>
            <pc:docMk/>
            <pc:sldMk cId="819654728" sldId="261"/>
            <ac:spMk id="3" creationId="{0AC25424-E298-405C-B2DB-4A21DD2448DF}"/>
          </ac:spMkLst>
        </pc:spChg>
        <pc:picChg chg="add mod">
          <ac:chgData name="Sampath Palivela" userId="6a487fa6f8669317" providerId="LiveId" clId="{F0D9EBFC-B1AE-464B-8652-5455A75B6C9F}" dt="2021-06-04T10:45:25.420" v="265" actId="1076"/>
          <ac:picMkLst>
            <pc:docMk/>
            <pc:sldMk cId="819654728" sldId="261"/>
            <ac:picMk id="5" creationId="{8F728C6C-AE14-4281-A850-96EDE38D9198}"/>
          </ac:picMkLst>
        </pc:picChg>
      </pc:sldChg>
      <pc:sldChg chg="addSp delSp modSp new mod">
        <pc:chgData name="Sampath Palivela" userId="6a487fa6f8669317" providerId="LiveId" clId="{F0D9EBFC-B1AE-464B-8652-5455A75B6C9F}" dt="2021-06-04T10:46:05.956" v="287" actId="1582"/>
        <pc:sldMkLst>
          <pc:docMk/>
          <pc:sldMk cId="2838926190" sldId="262"/>
        </pc:sldMkLst>
        <pc:spChg chg="mod">
          <ac:chgData name="Sampath Palivela" userId="6a487fa6f8669317" providerId="LiveId" clId="{F0D9EBFC-B1AE-464B-8652-5455A75B6C9F}" dt="2021-06-04T10:45:56.300" v="285" actId="20577"/>
          <ac:spMkLst>
            <pc:docMk/>
            <pc:sldMk cId="2838926190" sldId="262"/>
            <ac:spMk id="2" creationId="{0CDCA36A-3160-47FB-AAE3-CEC8F3A6056E}"/>
          </ac:spMkLst>
        </pc:spChg>
        <pc:spChg chg="del">
          <ac:chgData name="Sampath Palivela" userId="6a487fa6f8669317" providerId="LiveId" clId="{F0D9EBFC-B1AE-464B-8652-5455A75B6C9F}" dt="2021-06-04T10:45:42.321" v="268" actId="931"/>
          <ac:spMkLst>
            <pc:docMk/>
            <pc:sldMk cId="2838926190" sldId="262"/>
            <ac:spMk id="3" creationId="{8D23474A-065E-40C3-83E8-D8EE2F1C5722}"/>
          </ac:spMkLst>
        </pc:spChg>
        <pc:picChg chg="add mod">
          <ac:chgData name="Sampath Palivela" userId="6a487fa6f8669317" providerId="LiveId" clId="{F0D9EBFC-B1AE-464B-8652-5455A75B6C9F}" dt="2021-06-04T10:46:05.956" v="287" actId="1582"/>
          <ac:picMkLst>
            <pc:docMk/>
            <pc:sldMk cId="2838926190" sldId="262"/>
            <ac:picMk id="5" creationId="{A55394FD-DA10-4E19-8374-F7FEC7152A02}"/>
          </ac:picMkLst>
        </pc:picChg>
      </pc:sldChg>
      <pc:sldChg chg="addSp delSp modSp new mod">
        <pc:chgData name="Sampath Palivela" userId="6a487fa6f8669317" providerId="LiveId" clId="{F0D9EBFC-B1AE-464B-8652-5455A75B6C9F}" dt="2021-06-04T10:46:32.964" v="304" actId="1076"/>
        <pc:sldMkLst>
          <pc:docMk/>
          <pc:sldMk cId="1951207508" sldId="263"/>
        </pc:sldMkLst>
        <pc:spChg chg="mod">
          <ac:chgData name="Sampath Palivela" userId="6a487fa6f8669317" providerId="LiveId" clId="{F0D9EBFC-B1AE-464B-8652-5455A75B6C9F}" dt="2021-06-04T10:46:30.373" v="303" actId="20577"/>
          <ac:spMkLst>
            <pc:docMk/>
            <pc:sldMk cId="1951207508" sldId="263"/>
            <ac:spMk id="2" creationId="{00522AEB-DFD5-4621-B880-C7613BFB9D3D}"/>
          </ac:spMkLst>
        </pc:spChg>
        <pc:spChg chg="del">
          <ac:chgData name="Sampath Palivela" userId="6a487fa6f8669317" providerId="LiveId" clId="{F0D9EBFC-B1AE-464B-8652-5455A75B6C9F}" dt="2021-06-04T10:46:20.717" v="289" actId="931"/>
          <ac:spMkLst>
            <pc:docMk/>
            <pc:sldMk cId="1951207508" sldId="263"/>
            <ac:spMk id="3" creationId="{80402A92-AA5A-4AE3-B49C-FC78B1F4EDEF}"/>
          </ac:spMkLst>
        </pc:spChg>
        <pc:picChg chg="add mod">
          <ac:chgData name="Sampath Palivela" userId="6a487fa6f8669317" providerId="LiveId" clId="{F0D9EBFC-B1AE-464B-8652-5455A75B6C9F}" dt="2021-06-04T10:46:32.964" v="304" actId="1076"/>
          <ac:picMkLst>
            <pc:docMk/>
            <pc:sldMk cId="1951207508" sldId="263"/>
            <ac:picMk id="5" creationId="{65F0FD91-010C-4227-8A17-79EB45F8190B}"/>
          </ac:picMkLst>
        </pc:picChg>
      </pc:sldChg>
      <pc:sldChg chg="new del">
        <pc:chgData name="Sampath Palivela" userId="6a487fa6f8669317" providerId="LiveId" clId="{F0D9EBFC-B1AE-464B-8652-5455A75B6C9F}" dt="2021-06-04T10:45:32.358" v="267" actId="680"/>
        <pc:sldMkLst>
          <pc:docMk/>
          <pc:sldMk cId="2376332997" sldId="263"/>
        </pc:sldMkLst>
      </pc:sldChg>
      <pc:sldChg chg="addSp delSp modSp new mod">
        <pc:chgData name="Sampath Palivela" userId="6a487fa6f8669317" providerId="LiveId" clId="{F0D9EBFC-B1AE-464B-8652-5455A75B6C9F}" dt="2021-06-04T10:47:10.909" v="332" actId="1076"/>
        <pc:sldMkLst>
          <pc:docMk/>
          <pc:sldMk cId="2946072755" sldId="264"/>
        </pc:sldMkLst>
        <pc:spChg chg="mod">
          <ac:chgData name="Sampath Palivela" userId="6a487fa6f8669317" providerId="LiveId" clId="{F0D9EBFC-B1AE-464B-8652-5455A75B6C9F}" dt="2021-06-04T10:47:03.755" v="330" actId="20577"/>
          <ac:spMkLst>
            <pc:docMk/>
            <pc:sldMk cId="2946072755" sldId="264"/>
            <ac:spMk id="2" creationId="{B1AA138A-287D-4B86-90C2-FEE1969BFE8C}"/>
          </ac:spMkLst>
        </pc:spChg>
        <pc:spChg chg="del">
          <ac:chgData name="Sampath Palivela" userId="6a487fa6f8669317" providerId="LiveId" clId="{F0D9EBFC-B1AE-464B-8652-5455A75B6C9F}" dt="2021-06-04T10:46:42.938" v="306" actId="931"/>
          <ac:spMkLst>
            <pc:docMk/>
            <pc:sldMk cId="2946072755" sldId="264"/>
            <ac:spMk id="3" creationId="{37E4CC21-5B92-43CE-8B53-1500E09F0BC8}"/>
          </ac:spMkLst>
        </pc:spChg>
        <pc:picChg chg="add mod">
          <ac:chgData name="Sampath Palivela" userId="6a487fa6f8669317" providerId="LiveId" clId="{F0D9EBFC-B1AE-464B-8652-5455A75B6C9F}" dt="2021-06-04T10:47:10.909" v="332" actId="1076"/>
          <ac:picMkLst>
            <pc:docMk/>
            <pc:sldMk cId="2946072755" sldId="264"/>
            <ac:picMk id="5" creationId="{2FF079B6-CB40-4BAF-AD54-43722722009B}"/>
          </ac:picMkLst>
        </pc:picChg>
      </pc:sldChg>
      <pc:sldChg chg="modSp new mod">
        <pc:chgData name="Sampath Palivela" userId="6a487fa6f8669317" providerId="LiveId" clId="{F0D9EBFC-B1AE-464B-8652-5455A75B6C9F}" dt="2021-06-04T10:50:56.670" v="359" actId="20577"/>
        <pc:sldMkLst>
          <pc:docMk/>
          <pc:sldMk cId="1053507496" sldId="265"/>
        </pc:sldMkLst>
        <pc:spChg chg="mod">
          <ac:chgData name="Sampath Palivela" userId="6a487fa6f8669317" providerId="LiveId" clId="{F0D9EBFC-B1AE-464B-8652-5455A75B6C9F}" dt="2021-06-04T10:50:29.607" v="349" actId="20578"/>
          <ac:spMkLst>
            <pc:docMk/>
            <pc:sldMk cId="1053507496" sldId="265"/>
            <ac:spMk id="2" creationId="{19F8529B-3E4E-4EA4-8A80-1B301E783DCC}"/>
          </ac:spMkLst>
        </pc:spChg>
        <pc:spChg chg="mod">
          <ac:chgData name="Sampath Palivela" userId="6a487fa6f8669317" providerId="LiveId" clId="{F0D9EBFC-B1AE-464B-8652-5455A75B6C9F}" dt="2021-06-04T10:50:56.670" v="359" actId="20577"/>
          <ac:spMkLst>
            <pc:docMk/>
            <pc:sldMk cId="1053507496" sldId="265"/>
            <ac:spMk id="3" creationId="{F200C6CF-A8C5-4376-9AB1-0FC0A82B43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5D096-A97A-43CE-A744-A64CBC421A24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FCA69-73BC-4675-9974-A25AC99EC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FCA69-73BC-4675-9974-A25AC99EC4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8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91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4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04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3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7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5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9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7B36-13CE-4D87-B191-68D35AD51B17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9AE77-9B6E-4AF8-AAC2-275544A5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BDCE-92EF-43C3-B45B-8AB97A54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07" y="1449494"/>
            <a:ext cx="7766936" cy="1646302"/>
          </a:xfrm>
        </p:spPr>
        <p:txBody>
          <a:bodyPr/>
          <a:lstStyle/>
          <a:p>
            <a:r>
              <a:rPr lang="en-US" dirty="0"/>
              <a:t>Customer Segmentation </a:t>
            </a:r>
            <a:br>
              <a:rPr lang="en-US" dirty="0"/>
            </a:br>
            <a:r>
              <a:rPr lang="en-US" sz="4000" dirty="0"/>
              <a:t>Using K-Means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9172B-1204-453F-9B47-913000A21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0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529B-3E4E-4EA4-8A80-1B301E78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C6CF-A8C5-4376-9AB1-0FC0A82B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1 - Medium Income(40-70 k) and Medium Spending Score(40-60)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2 - Low Income(20-40 k)  and  High Spending Score(60-100)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3 - High Income(70-140 k) and High Spending Score(60-100)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4 - Low Income(20-40 k) and Low Spending Score(0-40)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5 - High Income(70-140 k) and Low Spending Score(0-40)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35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0324-D60D-443C-A74A-38C60E2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2CDC-670D-4763-BEA0-813ABC3C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54" y="148861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123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segmentation is the process of dividing customers into groups based on common characteristics so companies can market to each group effectively and appropriately.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123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Segmentation allows marketers to better tailor their marketing efforts to various audience subsets.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123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efforts can relate to both communications and product development. Specifically, segmentation helps a company: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9484-4988-4D23-A256-075F6D2E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5AD0-7AF4-415F-AB2E-236C0916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488613"/>
            <a:ext cx="8596668" cy="3880773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K-Means Clustering is an unsupervised learning algorithm.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allows us to cluster the data into different groups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centroid-based algorithm, where each cluster is associated with a centroid.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0DF41-89F7-4D78-A7A7-2AF19199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77" y="2933065"/>
            <a:ext cx="5343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9BB-F9DA-4271-BB55-D4F388E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3D1F6E-D127-4A5C-B735-BC5EF209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35" y="1493521"/>
            <a:ext cx="4173405" cy="4369800"/>
          </a:xfrm>
        </p:spPr>
      </p:pic>
    </p:spTree>
    <p:extLst>
      <p:ext uri="{BB962C8B-B14F-4D97-AF65-F5344CB8AC3E}">
        <p14:creationId xmlns:p14="http://schemas.microsoft.com/office/powerpoint/2010/main" val="8438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DD5-62A5-4B26-96FF-FA8B7AA6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0" y="67801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Gender distribution in Age annual income and Spending Score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71256-E5D7-45FB-8843-B98A5080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0" y="1998813"/>
            <a:ext cx="9492470" cy="28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8403-E464-4709-BD98-42926F28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28C6C-AE14-4281-A850-96EDE38D9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133833"/>
            <a:ext cx="8596312" cy="2590333"/>
          </a:xfrm>
        </p:spPr>
      </p:pic>
    </p:spTree>
    <p:extLst>
      <p:ext uri="{BB962C8B-B14F-4D97-AF65-F5344CB8AC3E}">
        <p14:creationId xmlns:p14="http://schemas.microsoft.com/office/powerpoint/2010/main" val="819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A36A-3160-47FB-AAE3-CEC8F3A6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394FD-DA10-4E19-8374-F7FEC7152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66" y="1270000"/>
            <a:ext cx="5899603" cy="5279898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9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2AEB-DFD5-4621-B880-C7613BF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0FD91-010C-4227-8A17-79EB45F81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81" y="1652588"/>
            <a:ext cx="7752355" cy="3881437"/>
          </a:xfrm>
        </p:spPr>
      </p:pic>
    </p:spTree>
    <p:extLst>
      <p:ext uri="{BB962C8B-B14F-4D97-AF65-F5344CB8AC3E}">
        <p14:creationId xmlns:p14="http://schemas.microsoft.com/office/powerpoint/2010/main" val="195120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138A-287D-4B86-90C2-FEE1969B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079B6-CB40-4BAF-AD54-437227220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8" y="1703388"/>
            <a:ext cx="7005520" cy="3881437"/>
          </a:xfrm>
        </p:spPr>
      </p:pic>
    </p:spTree>
    <p:extLst>
      <p:ext uri="{BB962C8B-B14F-4D97-AF65-F5344CB8AC3E}">
        <p14:creationId xmlns:p14="http://schemas.microsoft.com/office/powerpoint/2010/main" val="2946072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209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Customer Segmentation  Using K-Means</vt:lpstr>
      <vt:lpstr>Customer segmentation: </vt:lpstr>
      <vt:lpstr>K-means Clustering:</vt:lpstr>
      <vt:lpstr>Gender Distribution:</vt:lpstr>
      <vt:lpstr>Gender distribution in Age annual income and Spending Score</vt:lpstr>
      <vt:lpstr>EDA:</vt:lpstr>
      <vt:lpstr>Pair Plot </vt:lpstr>
      <vt:lpstr>Elbow method :</vt:lpstr>
      <vt:lpstr>K-Means clustering :</vt:lpstr>
      <vt:lpstr>Clusters: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Using K-Means</dc:title>
  <dc:creator>Sampath Palivela</dc:creator>
  <cp:lastModifiedBy>Sampath Palivela</cp:lastModifiedBy>
  <cp:revision>2</cp:revision>
  <dcterms:created xsi:type="dcterms:W3CDTF">2021-06-04T10:33:00Z</dcterms:created>
  <dcterms:modified xsi:type="dcterms:W3CDTF">2021-06-04T10:51:56Z</dcterms:modified>
</cp:coreProperties>
</file>