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8" r:id="rId4"/>
    <p:sldId id="269" r:id="rId5"/>
    <p:sldId id="267" r:id="rId6"/>
    <p:sldId id="270" r:id="rId7"/>
    <p:sldId id="260" r:id="rId8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0"/>
      <p:bold r:id="rId11"/>
      <p:italic r:id="rId12"/>
      <p:boldItalic r:id="rId13"/>
    </p:embeddedFont>
    <p:embeddedFont>
      <p:font typeface="Raleway" panose="020B0703030101060003" pitchFamily="34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92"/>
    <p:restoredTop sz="94651"/>
  </p:normalViewPr>
  <p:slideViewPr>
    <p:cSldViewPr snapToGrid="0">
      <p:cViewPr varScale="1">
        <p:scale>
          <a:sx n="167" d="100"/>
          <a:sy n="167" d="100"/>
        </p:scale>
        <p:origin x="168" y="5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6844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73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be374753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be374753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1752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e374753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be374753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32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A companion robot for employees in a company to increase productivity by reducing their stress level</a:t>
            </a:r>
            <a:endParaRPr sz="3400"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29625" y="4239700"/>
            <a:ext cx="48132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AS2016502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K. G. S. Sandaruwan</a:t>
            </a:r>
            <a:endParaRPr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8217500" y="4565000"/>
            <a:ext cx="9267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01/07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541CF1-FDF9-E74E-AC5F-2A1BB1D1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28" y="1853850"/>
            <a:ext cx="8204451" cy="2859592"/>
          </a:xfrm>
          <a:prstGeom prst="rect">
            <a:avLst/>
          </a:prstGeom>
        </p:spPr>
      </p:pic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state</a:t>
            </a:r>
            <a:endParaRPr dirty="0"/>
          </a:p>
        </p:txBody>
      </p:sp>
      <p:sp>
        <p:nvSpPr>
          <p:cNvPr id="97" name="Google Shape;97;p14"/>
          <p:cNvSpPr txBox="1"/>
          <p:nvPr/>
        </p:nvSpPr>
        <p:spPr>
          <a:xfrm>
            <a:off x="8217500" y="4565000"/>
            <a:ext cx="9267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02/07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359E7F-8568-604D-9787-F718C85DF7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" t="6962" r="1575" b="6667"/>
          <a:stretch/>
        </p:blipFill>
        <p:spPr>
          <a:xfrm>
            <a:off x="1663230" y="1756483"/>
            <a:ext cx="6071070" cy="33870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49AEF9-9EB7-E148-9B1F-87344A17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design</a:t>
            </a:r>
          </a:p>
        </p:txBody>
      </p:sp>
      <p:sp>
        <p:nvSpPr>
          <p:cNvPr id="6" name="Google Shape;97;p14">
            <a:extLst>
              <a:ext uri="{FF2B5EF4-FFF2-40B4-BE49-F238E27FC236}">
                <a16:creationId xmlns:a16="http://schemas.microsoft.com/office/drawing/2014/main" id="{181670D2-288B-C247-AE31-DAA1EC4E2FD8}"/>
              </a:ext>
            </a:extLst>
          </p:cNvPr>
          <p:cNvSpPr txBox="1"/>
          <p:nvPr/>
        </p:nvSpPr>
        <p:spPr>
          <a:xfrm>
            <a:off x="8217500" y="4565000"/>
            <a:ext cx="9267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03/07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7116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112A3D-4623-FD42-AC9C-D85828A2A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716" y="0"/>
            <a:ext cx="3813284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E70978-9658-B14D-A626-950F9906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Decided 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9EC67-E556-524A-85F8-FABE44037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4609716" cy="2261100"/>
          </a:xfrm>
        </p:spPr>
        <p:txBody>
          <a:bodyPr/>
          <a:lstStyle/>
          <a:p>
            <a:r>
              <a:rPr lang="en-US" dirty="0" err="1"/>
              <a:t>Affdex</a:t>
            </a:r>
            <a:r>
              <a:rPr lang="en-US" dirty="0"/>
              <a:t> SDK (from affective) for emotion tracking</a:t>
            </a:r>
          </a:p>
          <a:p>
            <a:pPr lvl="1"/>
            <a:r>
              <a:rPr lang="en-US" dirty="0" err="1"/>
              <a:t>Affdex</a:t>
            </a:r>
            <a:r>
              <a:rPr lang="en-US" dirty="0"/>
              <a:t> is a C# SDK that can measure some parameters of emotional state real-time using a camera input</a:t>
            </a:r>
          </a:p>
          <a:p>
            <a:pPr lvl="1"/>
            <a:r>
              <a:rPr lang="en-US" dirty="0"/>
              <a:t>Working on setup it on my laptop first</a:t>
            </a:r>
          </a:p>
          <a:p>
            <a:pPr lvl="1"/>
            <a:r>
              <a:rPr lang="en-US" dirty="0"/>
              <a:t>Then check whether is there a direct measurement of boredom. If so, I can use it directly. Otherwise have to train a ML model to predict boredom state using other parameters such as sadness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Google Shape;97;p14">
            <a:extLst>
              <a:ext uri="{FF2B5EF4-FFF2-40B4-BE49-F238E27FC236}">
                <a16:creationId xmlns:a16="http://schemas.microsoft.com/office/drawing/2014/main" id="{47289023-F0EE-DF4D-BFCD-6E2B5FDF973D}"/>
              </a:ext>
            </a:extLst>
          </p:cNvPr>
          <p:cNvSpPr txBox="1"/>
          <p:nvPr/>
        </p:nvSpPr>
        <p:spPr>
          <a:xfrm>
            <a:off x="8217500" y="4565000"/>
            <a:ext cx="9267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04/07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5208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1CE87C-014A-CF40-9D22-ECA579C93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99" t="6223" r="5888" b="4000"/>
          <a:stretch/>
        </p:blipFill>
        <p:spPr>
          <a:xfrm>
            <a:off x="2429670" y="1560788"/>
            <a:ext cx="4976970" cy="34988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Design</a:t>
            </a:r>
          </a:p>
        </p:txBody>
      </p:sp>
      <p:sp>
        <p:nvSpPr>
          <p:cNvPr id="4" name="Google Shape;112;p16"/>
          <p:cNvSpPr txBox="1"/>
          <p:nvPr/>
        </p:nvSpPr>
        <p:spPr>
          <a:xfrm>
            <a:off x="8217500" y="4565000"/>
            <a:ext cx="9267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05/07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2376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DF64-EC00-8844-95B3-65DBE098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B7E4-6EDE-764C-B848-C4B3D8889A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Finalize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Start developing software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to find the capabilities of </a:t>
            </a:r>
            <a:r>
              <a:rPr lang="en-US" dirty="0" err="1"/>
              <a:t>affdex</a:t>
            </a:r>
            <a:r>
              <a:rPr lang="en-US" dirty="0"/>
              <a:t> relates to my topic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to decide the final prediction generation algorithm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Start 3D designing of body</a:t>
            </a:r>
          </a:p>
        </p:txBody>
      </p:sp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0FEF1F9E-44DD-1449-A011-4D0B5D269A5B}"/>
              </a:ext>
            </a:extLst>
          </p:cNvPr>
          <p:cNvSpPr txBox="1"/>
          <p:nvPr/>
        </p:nvSpPr>
        <p:spPr>
          <a:xfrm>
            <a:off x="8217500" y="4565000"/>
            <a:ext cx="9267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06/07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9991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&amp;I 4.0: let's welcome our new robotic co-workers | Intech Automazi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9"/>
            <a:ext cx="9144000" cy="513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Thank you</a:t>
            </a:r>
            <a:endParaRPr sz="4000" dirty="0"/>
          </a:p>
        </p:txBody>
      </p:sp>
      <p:sp>
        <p:nvSpPr>
          <p:cNvPr id="6" name="Google Shape;112;p16">
            <a:extLst>
              <a:ext uri="{FF2B5EF4-FFF2-40B4-BE49-F238E27FC236}">
                <a16:creationId xmlns:a16="http://schemas.microsoft.com/office/drawing/2014/main" id="{4FB9F4BF-A7E2-4340-AC0A-B0C6E84E0103}"/>
              </a:ext>
            </a:extLst>
          </p:cNvPr>
          <p:cNvSpPr txBox="1"/>
          <p:nvPr/>
        </p:nvSpPr>
        <p:spPr>
          <a:xfrm>
            <a:off x="8217500" y="4565000"/>
            <a:ext cx="9267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07/07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8181635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</TotalTime>
  <Words>145</Words>
  <Application>Microsoft Macintosh PowerPoint</Application>
  <PresentationFormat>On-screen Show (16:9)</PresentationFormat>
  <Paragraphs>26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Raleway</vt:lpstr>
      <vt:lpstr>Lato</vt:lpstr>
      <vt:lpstr>Streamline</vt:lpstr>
      <vt:lpstr>A companion robot for employees in a company to increase productivity by reducing their stress level</vt:lpstr>
      <vt:lpstr>Current state</vt:lpstr>
      <vt:lpstr>Architecture design</vt:lpstr>
      <vt:lpstr>Decided technologies</vt:lpstr>
      <vt:lpstr>Physical Design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companion robot for employees in a company to increase productivity by reducing their stress level</dc:title>
  <cp:lastModifiedBy>Microsoft Office User</cp:lastModifiedBy>
  <cp:revision>42</cp:revision>
  <dcterms:modified xsi:type="dcterms:W3CDTF">2020-08-15T05:34:48Z</dcterms:modified>
</cp:coreProperties>
</file>