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0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Raleway" panose="020B0703030101060003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51"/>
  </p:normalViewPr>
  <p:slideViewPr>
    <p:cSldViewPr snapToGrid="0">
      <p:cViewPr varScale="1">
        <p:scale>
          <a:sx n="191" d="100"/>
          <a:sy n="191" d="100"/>
        </p:scale>
        <p:origin x="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84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e37475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e37475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75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e37475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e37475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37475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e37475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2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37475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e37475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2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Classification_of_Occupations#The_ISCO-08_structure" TargetMode="External"/><Relationship Id="rId7" Type="http://schemas.openxmlformats.org/officeDocument/2006/relationships/hyperlink" Target="https://jibo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imesofindia.indiatimes.com/life-style/health-fitness/health-news/why-you-feel-sleepy-at-work/articleshow/34249762.cm" TargetMode="External"/><Relationship Id="rId5" Type="http://schemas.openxmlformats.org/officeDocument/2006/relationships/hyperlink" Target="https://www.psychologytoday.com/us/blog/science-choice/201706/eight-reasons-why-we-get-bored" TargetMode="External"/><Relationship Id="rId4" Type="http://schemas.openxmlformats.org/officeDocument/2006/relationships/hyperlink" Target="https://thepsychologist.bps.org.uk/volume-20/edition-2/boredom-wor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1252">
            <a:off x="6892673" y="2258772"/>
            <a:ext cx="2031746" cy="2882540"/>
          </a:xfrm>
          <a:prstGeom prst="rect">
            <a:avLst/>
          </a:prstGeom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 companion robot for employees in a company to increase productivity by reducing their stress level</a:t>
            </a:r>
            <a:endParaRPr sz="34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625" y="4239700"/>
            <a:ext cx="4813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AS2016502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K. G. S. Sandaruwan</a:t>
            </a: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01/12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 descr="Free Cartoon Robots, Download Free Clip Art, Free Clip Art 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7825">
            <a:off x="5786" y="-18235"/>
            <a:ext cx="1983260" cy="19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37" y="2870458"/>
            <a:ext cx="1602143" cy="22730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19" y="1075998"/>
            <a:ext cx="4668562" cy="3790642"/>
          </a:xfrm>
          <a:prstGeom prst="rect">
            <a:avLst/>
          </a:prstGeom>
        </p:spPr>
      </p:pic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10/12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376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 Great Questions to Ask an Applicant's References - 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marL="488950" indent="-342900" fontAlgn="base">
              <a:buFont typeface="+mj-lt"/>
              <a:buAutoNum type="arabicPeriod"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https://en.wikipedia.org/wiki/International_Standard_Classification_of_Occupations#The_ISCO-08_structure </a:t>
            </a:r>
            <a:endParaRPr lang="en-US" u="sng" dirty="0">
              <a:solidFill>
                <a:schemeClr val="bg1"/>
              </a:solidFill>
            </a:endParaRPr>
          </a:p>
          <a:p>
            <a:pPr marL="488950" indent="-342900" fontAlgn="base">
              <a:buFont typeface="+mj-lt"/>
              <a:buAutoNum type="arabicPeriod"/>
            </a:pPr>
            <a:r>
              <a:rPr lang="en-US" u="sng" dirty="0">
                <a:solidFill>
                  <a:schemeClr val="bg1"/>
                </a:solidFill>
                <a:hlinkClick r:id="rId4"/>
              </a:rPr>
              <a:t>https://thepsychologist.bps.org.uk/volume-20/edition-2/boredom-work</a:t>
            </a:r>
            <a:endParaRPr lang="en-US" dirty="0">
              <a:solidFill>
                <a:schemeClr val="bg1"/>
              </a:solidFill>
            </a:endParaRPr>
          </a:p>
          <a:p>
            <a:pPr marL="488950" indent="-342900" fontAlgn="base">
              <a:buFont typeface="+mj-lt"/>
              <a:buAutoNum type="arabicPeriod"/>
            </a:pPr>
            <a:r>
              <a:rPr lang="en-US" u="sng" dirty="0">
                <a:solidFill>
                  <a:schemeClr val="bg1"/>
                </a:solidFill>
                <a:hlinkClick r:id="rId5"/>
              </a:rPr>
              <a:t>https://www.psychologytoday.com/us/blog/science-choice/201706/eight-reasons-why-we-get-bored</a:t>
            </a:r>
            <a:endParaRPr lang="en-US" dirty="0">
              <a:solidFill>
                <a:schemeClr val="bg1"/>
              </a:solidFill>
            </a:endParaRPr>
          </a:p>
          <a:p>
            <a:pPr marL="488950" indent="-342900" fontAlgn="base">
              <a:buFont typeface="+mj-lt"/>
              <a:buAutoNum type="arabicPeriod"/>
            </a:pPr>
            <a:r>
              <a:rPr lang="en-US" u="sng" dirty="0">
                <a:solidFill>
                  <a:schemeClr val="bg1"/>
                </a:solidFill>
                <a:hlinkClick r:id="rId6"/>
              </a:rPr>
              <a:t>https://timesofindia.indiatimes.com/life-style/health-fitness/health-news/why-you-feel-sleepy-at-work/articleshow/34249762.cm</a:t>
            </a:r>
            <a:endParaRPr lang="en-US" u="sng" dirty="0">
              <a:solidFill>
                <a:schemeClr val="bg1"/>
              </a:solidFill>
            </a:endParaRPr>
          </a:p>
          <a:p>
            <a:pPr marL="48895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https://jibo.com/</a:t>
            </a:r>
            <a:endParaRPr lang="en-US" u="sng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11/12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117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&amp;I 4.0: let's welcome our new robotic co-workers | Intech Automazi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9"/>
            <a:ext cx="9144000" cy="51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</a:t>
            </a:r>
            <a:endParaRPr sz="4000" dirty="0"/>
          </a:p>
        </p:txBody>
      </p:sp>
      <p:sp>
        <p:nvSpPr>
          <p:cNvPr id="112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12/12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818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3988" r="3683"/>
          <a:stretch/>
        </p:blipFill>
        <p:spPr>
          <a:xfrm>
            <a:off x="3450625" y="495575"/>
            <a:ext cx="5694600" cy="46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Occupations and </a:t>
            </a:r>
            <a:br>
              <a:rPr lang="en" dirty="0"/>
            </a:br>
            <a:r>
              <a:rPr lang="en" dirty="0"/>
              <a:t>environments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439555"/>
            <a:ext cx="303991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10 categories of occupations</a:t>
            </a:r>
            <a:r>
              <a:rPr lang="en" sz="1600" dirty="0">
                <a:solidFill>
                  <a:schemeClr val="bg2">
                    <a:lumMod val="90000"/>
                    <a:lumOff val="10000"/>
                  </a:schemeClr>
                </a:solidFill>
                <a:hlinkClick r:id="rId4" action="ppaction://hlinksldjump"/>
              </a:rPr>
              <a:t>[1]</a:t>
            </a:r>
            <a:endParaRPr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3 of them are more mental powered jobs rather than physical powered jobs</a:t>
            </a:r>
            <a:endParaRPr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About half subcategories of those categories are indoor (table based) jobs</a:t>
            </a:r>
            <a:endParaRPr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02/12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itting immediately is not  your first option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10160" y="0"/>
            <a:ext cx="9133840" cy="5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917410" y="1082873"/>
            <a:ext cx="3659670" cy="9084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environment</a:t>
            </a:r>
            <a:br>
              <a:rPr lang="en" dirty="0"/>
            </a:br>
            <a:r>
              <a:rPr lang="en" dirty="0"/>
              <a:t>boredom[2]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942810" y="2109355"/>
            <a:ext cx="3634270" cy="22611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Due to same and consistent environment[3]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Leads to reduce the productivity of the company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Most probably may happens for table-based employees due to mental discomfort[4]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03/12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CD Monitors : Latest Accessories, Computers, Electronics, Fash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1" y="1823021"/>
            <a:ext cx="3332680" cy="3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 Employee in an software development company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729450" y="2448559"/>
            <a:ext cx="5082071" cy="196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Most of time near a table with a computer</a:t>
            </a:r>
          </a:p>
          <a:p>
            <a:pPr lvl="0" indent="-330200">
              <a:buSzPts val="1600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 companion robot, most of time may be like a toy on computer monitor</a:t>
            </a:r>
          </a:p>
          <a:p>
            <a:pPr lvl="0" indent="-330200">
              <a:buSzPts val="1600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Can identify stress level, drowsiness, loneliness and such uncomfortable situations</a:t>
            </a:r>
          </a:p>
          <a:p>
            <a:pPr lvl="0" indent="-330200">
              <a:buSzPts val="1600"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Some actions to make the employee free of above uncomfortable things</a:t>
            </a:r>
          </a:p>
        </p:txBody>
      </p:sp>
      <p:sp>
        <p:nvSpPr>
          <p:cNvPr id="112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04/12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Employee in an software development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357119"/>
            <a:ext cx="7688700" cy="1982855"/>
          </a:xfrm>
        </p:spPr>
        <p:txBody>
          <a:bodyPr/>
          <a:lstStyle/>
          <a:p>
            <a:r>
              <a:rPr lang="en-US" sz="1600" dirty="0"/>
              <a:t>If that change is powerful enough to distract employee from loneliness and consistency</a:t>
            </a:r>
          </a:p>
          <a:p>
            <a:r>
              <a:rPr lang="en-US" sz="1600" dirty="0"/>
              <a:t>If that change is not non-essentially huge to distract employee from their occupation related important things</a:t>
            </a:r>
          </a:p>
          <a:p>
            <a:r>
              <a:rPr lang="en-US" sz="1600" dirty="0"/>
              <a:t>Then such a robot may keep the employee happy and satisfied</a:t>
            </a:r>
          </a:p>
          <a:p>
            <a:r>
              <a:rPr lang="en-US" sz="1600" dirty="0"/>
              <a:t>And the productivity may raised automatically</a:t>
            </a: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05/12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316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0 Principles of Motivation that Really Work, Employee Engagement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51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17050"/>
            <a:ext cx="7688700" cy="535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2007755"/>
            <a:ext cx="3515360" cy="2261100"/>
          </a:xfr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Personal experiences in software development environments</a:t>
            </a:r>
          </a:p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Passion to doing something new with robotics</a:t>
            </a: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06/12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857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/>
          <a:stretch/>
        </p:blipFill>
        <p:spPr>
          <a:xfrm flipH="1">
            <a:off x="10160" y="-18909"/>
            <a:ext cx="9134040" cy="516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338970"/>
            <a:ext cx="5394960" cy="926710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r>
              <a:rPr lang="en-US" dirty="0"/>
              <a:t>Current Developments (Companion Robots)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393835"/>
            <a:ext cx="5397030" cy="2261100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sz="1600" dirty="0"/>
              <a:t>A robot creature for the purpose of real or apparent companionship for human beings</a:t>
            </a:r>
          </a:p>
          <a:p>
            <a:r>
              <a:rPr lang="en-US" sz="1600" dirty="0" err="1"/>
              <a:t>Jibo</a:t>
            </a:r>
            <a:r>
              <a:rPr lang="en-US" sz="1600" dirty="0"/>
              <a:t>[5] from MIT, a most powerful companion robot for all kind of day-to-day applications</a:t>
            </a:r>
          </a:p>
          <a:p>
            <a:r>
              <a:rPr lang="en-US" sz="1600" dirty="0"/>
              <a:t>Seems like the best companion robot to refer as an example matching to the area of this project</a:t>
            </a:r>
          </a:p>
          <a:p>
            <a:endParaRPr lang="en-US" sz="1600" dirty="0"/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07/12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6170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ople : Objectives &amp; Expectations | Pro-actions Business Coach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201" cy="514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765690"/>
            <a:ext cx="7688700" cy="535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319705"/>
            <a:ext cx="4259110" cy="1664670"/>
          </a:xfrm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Make the working environment joyful from the employees’ perspective</a:t>
            </a:r>
          </a:p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Increase the productivity of employees and productivity of company from the employer’s perspective</a:t>
            </a:r>
          </a:p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Increase the non-physical (mental) health of employees from the company's HR’s perspective</a:t>
            </a: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08/12</a:t>
            </a:r>
            <a:endParaRPr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394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Hybrid Methodology Guide – All You Need to Know About Hybri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Design hardware part with available resources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Do the facial pattern analysis for detect mental discomfort situations such as drowsiness, loneliness etc...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Design mechanical movements which will not disturb employee, but only keep him/ her happy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Combine all things together as the final outcome</a:t>
            </a: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09/12</a:t>
            </a:r>
            <a:endParaRPr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02191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455</Words>
  <Application>Microsoft Macintosh PowerPoint</Application>
  <PresentationFormat>On-screen Show (16:9)</PresentationFormat>
  <Paragraphs>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Streamline</vt:lpstr>
      <vt:lpstr>A companion robot for employees in a company to increase productivity by reducing their stress level</vt:lpstr>
      <vt:lpstr>Occupations and  environments</vt:lpstr>
      <vt:lpstr>Working environment boredom[2]</vt:lpstr>
      <vt:lpstr>An Employee in an software development company</vt:lpstr>
      <vt:lpstr>An Employee in an software development company</vt:lpstr>
      <vt:lpstr>Motivation</vt:lpstr>
      <vt:lpstr>Current Developments (Companion Robots)</vt:lpstr>
      <vt:lpstr>Objectives</vt:lpstr>
      <vt:lpstr>Methodology</vt:lpstr>
      <vt:lpstr>Design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companion robot for employees in a company to increase productivity by reducing their stress level</dc:title>
  <cp:lastModifiedBy>Microsoft Office User</cp:lastModifiedBy>
  <cp:revision>27</cp:revision>
  <dcterms:modified xsi:type="dcterms:W3CDTF">2020-07-10T11:57:08Z</dcterms:modified>
</cp:coreProperties>
</file>