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0" d="100"/>
          <a:sy n="80" d="100"/>
        </p:scale>
        <p:origin x="739" y="4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03/11/2022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03/11/2022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7"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1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3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91"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3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5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hq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15"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9"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63"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87"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11/3/2022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43"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83"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Sampathgr007/Sampath-CaseStudy-Project.git"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6.png"/><Relationship Id="rId5" Type="http://schemas.openxmlformats.org/officeDocument/2006/relationships/image" Target="../media/image15.jp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069981527"/>
              </p:ext>
            </p:extLst>
          </p:nvPr>
        </p:nvGraphicFramePr>
        <p:xfrm>
          <a:off x="9196944" y="1264686"/>
          <a:ext cx="3038686" cy="5986871"/>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544162">
                <a:tc>
                  <a:txBody>
                    <a:bodyPr/>
                    <a:lstStyle/>
                    <a:p>
                      <a:r>
                        <a:rPr kumimoji="0" lang="en-US" sz="800" b="0" u="none" strike="noStrike" kern="1200" cap="none" spc="0" normalizeH="0" baseline="0" noProof="0" dirty="0">
                          <a:ln>
                            <a:noFill/>
                          </a:ln>
                          <a:effectLst/>
                          <a:uLnTx/>
                          <a:uFillTx/>
                        </a:rPr>
                        <a:t>Core Java</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Collections, Arrays, Loops, Lambda Exp, Stream API</a:t>
                      </a:r>
                    </a:p>
                    <a:p>
                      <a:r>
                        <a:rPr kumimoji="0" lang="en-US" sz="700" b="0" u="none" strike="noStrike" kern="1200" cap="none" spc="0" normalizeH="0" baseline="0" dirty="0">
                          <a:ln>
                            <a:noFill/>
                          </a:ln>
                          <a:effectLst/>
                          <a:uLnTx/>
                          <a:uFillTx/>
                        </a:rPr>
                        <a:t>Junit.</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4346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6892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65511">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a:t>
                      </a:r>
                      <a:endParaRPr lang="en-US" sz="700" dirty="0">
                        <a:solidFill>
                          <a:schemeClr val="tx1"/>
                        </a:solidFill>
                      </a:endParaRPr>
                    </a:p>
                  </a:txBody>
                  <a:tcPr/>
                </a:tc>
                <a:extLst>
                  <a:ext uri="{0D108BD9-81ED-4DB2-BD59-A6C34878D82A}">
                    <a16:rowId xmlns:a16="http://schemas.microsoft.com/office/drawing/2014/main" val="668073409"/>
                  </a:ext>
                </a:extLst>
              </a:tr>
              <a:tr h="40114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3669722"/>
                  </a:ext>
                </a:extLst>
              </a:tr>
              <a:tr h="4011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Spring Cloud</a:t>
                      </a:r>
                      <a:endPar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u="none" strike="noStrike" kern="1200" cap="none" spc="0" normalizeH="0" baseline="0" dirty="0">
                          <a:ln>
                            <a:noFill/>
                          </a:ln>
                          <a:solidFill>
                            <a:schemeClr val="tx1"/>
                          </a:solidFill>
                          <a:effectLst/>
                          <a:uLnTx/>
                          <a:uFillTx/>
                          <a:latin typeface="+mn-lt"/>
                          <a:ea typeface="+mn-ea"/>
                          <a:cs typeface="+mn-cs"/>
                        </a:rPr>
                        <a:t>Eureka, Netflix Hystrix, Netflix Zuul &amp; Config Server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848664223"/>
                  </a:ext>
                </a:extLst>
              </a:tr>
              <a:tr h="40114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JEST.</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9905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Atlas No SQL ,Oracle SQL ,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Postgres</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a:t>
                      </a:r>
                    </a:p>
                  </a:txBody>
                  <a:tcPr/>
                </a:tc>
                <a:extLst>
                  <a:ext uri="{0D108BD9-81ED-4DB2-BD59-A6C34878D82A}">
                    <a16:rowId xmlns:a16="http://schemas.microsoft.com/office/drawing/2014/main" val="2298680090"/>
                  </a:ext>
                </a:extLst>
              </a:tr>
              <a:tr h="54416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,JavaScript, ES6 &amp; TypeScript</a:t>
                      </a:r>
                    </a:p>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9512774"/>
                  </a:ext>
                </a:extLst>
              </a:tr>
              <a:tr h="31883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 Thunder Client</a:t>
                      </a:r>
                    </a:p>
                  </a:txBody>
                  <a:tcPr/>
                </a:tc>
                <a:extLst>
                  <a:ext uri="{0D108BD9-81ED-4DB2-BD59-A6C34878D82A}">
                    <a16:rowId xmlns:a16="http://schemas.microsoft.com/office/drawing/2014/main" val="645317192"/>
                  </a:ext>
                </a:extLst>
              </a:tr>
              <a:tr h="115376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Leadership, Team management. Quick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57649" y="3663791"/>
            <a:ext cx="4008437" cy="2471268"/>
          </a:xfrm>
        </p:spPr>
        <p:txBody>
          <a:bodyPr/>
          <a:lstStyle/>
          <a:p>
            <a:pPr eaLnBrk="1" hangingPunct="1">
              <a:lnSpc>
                <a:spcPct val="114000"/>
              </a:lnSpc>
            </a:pPr>
            <a:r>
              <a:rPr lang="en-US" altLang="en-US" sz="1050" b="1" dirty="0"/>
              <a:t>Expense Tracker</a:t>
            </a:r>
          </a:p>
          <a:p>
            <a:pPr eaLnBrk="1" hangingPunct="1">
              <a:lnSpc>
                <a:spcPct val="114000"/>
              </a:lnSpc>
            </a:pPr>
            <a:r>
              <a:rPr lang="en-IN" altLang="en-US" sz="1050" dirty="0"/>
              <a:t>Created a Expense Tracker application with </a:t>
            </a:r>
            <a:r>
              <a:rPr lang="en-IN" altLang="en-US" sz="1050" b="1" dirty="0"/>
              <a:t>Spring boot </a:t>
            </a:r>
            <a:r>
              <a:rPr lang="en-IN" altLang="en-US" sz="1050" dirty="0"/>
              <a:t>as backend along with </a:t>
            </a:r>
            <a:r>
              <a:rPr lang="en-IN" altLang="en-US" sz="1050" b="1" dirty="0"/>
              <a:t>Postman</a:t>
            </a:r>
            <a:r>
              <a:rPr lang="en-IN" altLang="en-US" sz="1050" dirty="0"/>
              <a:t> for testing</a:t>
            </a:r>
            <a:r>
              <a:rPr lang="en-IN" altLang="en-US" sz="1050" b="1" dirty="0"/>
              <a:t>. React </a:t>
            </a:r>
            <a:r>
              <a:rPr lang="en-IN" altLang="en-US" sz="1050" dirty="0"/>
              <a:t>as frontend, used </a:t>
            </a:r>
            <a:r>
              <a:rPr lang="en-IN" altLang="en-US" sz="1050" b="1" dirty="0"/>
              <a:t>HTML 5,CSS ,JavaScript </a:t>
            </a:r>
            <a:r>
              <a:rPr lang="en-IN" altLang="en-US" sz="1050" dirty="0"/>
              <a:t>and bootstrap for designing responsive web page</a:t>
            </a:r>
          </a:p>
          <a:p>
            <a:pPr eaLnBrk="1" hangingPunct="1">
              <a:lnSpc>
                <a:spcPct val="114000"/>
              </a:lnSpc>
            </a:pPr>
            <a:r>
              <a:rPr lang="en-IN" altLang="nl-NL" sz="1050" b="1" dirty="0"/>
              <a:t>Agriculture Crop System</a:t>
            </a:r>
          </a:p>
          <a:p>
            <a:pPr eaLnBrk="1" hangingPunct="1">
              <a:lnSpc>
                <a:spcPct val="114000"/>
              </a:lnSpc>
            </a:pPr>
            <a:r>
              <a:rPr lang="en-IN" altLang="nl-NL" sz="1050" dirty="0"/>
              <a:t>Created a Agriculture Crop System application using </a:t>
            </a:r>
            <a:r>
              <a:rPr lang="en-IN" altLang="nl-NL" sz="1050" b="1" dirty="0"/>
              <a:t>Microservices </a:t>
            </a:r>
            <a:r>
              <a:rPr lang="en-IN" altLang="nl-NL" sz="1050" dirty="0"/>
              <a:t>with</a:t>
            </a:r>
            <a:r>
              <a:rPr lang="en-IN" altLang="nl-NL" sz="1050" b="1" dirty="0"/>
              <a:t> Spring Boot </a:t>
            </a:r>
            <a:r>
              <a:rPr lang="en-IN" altLang="nl-NL" sz="1050" dirty="0"/>
              <a:t>And</a:t>
            </a:r>
            <a:r>
              <a:rPr lang="en-IN" altLang="nl-NL" sz="1050" b="1" dirty="0"/>
              <a:t> MongoDb Atlas </a:t>
            </a:r>
            <a:r>
              <a:rPr lang="en-IN" altLang="nl-NL" sz="1050" dirty="0"/>
              <a:t>as a Database along with </a:t>
            </a:r>
            <a:r>
              <a:rPr lang="en-IN" altLang="nl-NL" sz="1050" b="1" dirty="0"/>
              <a:t>Postman </a:t>
            </a:r>
            <a:r>
              <a:rPr lang="en-IN" altLang="nl-NL" sz="1050" dirty="0"/>
              <a:t>and</a:t>
            </a:r>
            <a:r>
              <a:rPr lang="en-IN" altLang="nl-NL" sz="1050" b="1" dirty="0"/>
              <a:t> Thuder Client ,JWT .React </a:t>
            </a:r>
            <a:r>
              <a:rPr lang="en-IN" altLang="nl-NL" sz="1050" dirty="0"/>
              <a:t>as frontend , used </a:t>
            </a:r>
            <a:r>
              <a:rPr lang="en-IN" altLang="nl-NL" sz="1050" b="1" dirty="0"/>
              <a:t>HTML 5,CSS,JavaScript </a:t>
            </a:r>
            <a:r>
              <a:rPr lang="en-IN" altLang="nl-NL" sz="1050" dirty="0"/>
              <a:t>and for designing responsive web page</a:t>
            </a:r>
          </a:p>
          <a:p>
            <a:pPr eaLnBrk="1" hangingPunct="1">
              <a:lnSpc>
                <a:spcPct val="114000"/>
              </a:lnSpc>
            </a:pPr>
            <a:endParaRPr lang="en-US" altLang="nl-NL" b="1"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r>
              <a:rPr lang="en-US" altLang="nl-NL" b="1"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87833" y="1264686"/>
            <a:ext cx="2374900" cy="295275"/>
          </a:xfrm>
        </p:spPr>
        <p:txBody>
          <a:bodyPr/>
          <a:lstStyle/>
          <a:p>
            <a:pPr eaLnBrk="1" hangingPunct="1"/>
            <a:r>
              <a:rPr lang="nl-NL" altLang="nl-NL" dirty="0"/>
              <a:t>Mumbai  , But reporting in 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321120" y="1616746"/>
            <a:ext cx="2751138" cy="258763"/>
          </a:xfrm>
        </p:spPr>
        <p:txBody>
          <a:bodyPr/>
          <a:lstStyle/>
          <a:p>
            <a:pPr eaLnBrk="1" hangingPunct="1"/>
            <a:r>
              <a:rPr lang="nl-NL" altLang="nl-NL" dirty="0"/>
              <a:t>Sampath-kumar.r@capgemini.com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408973" y="1841739"/>
            <a:ext cx="2382837" cy="258763"/>
          </a:xfrm>
        </p:spPr>
        <p:txBody>
          <a:bodyPr/>
          <a:lstStyle/>
          <a:p>
            <a:pPr eaLnBrk="1" hangingPunct="1"/>
            <a:r>
              <a:rPr lang="nl-NL" altLang="nl-NL" dirty="0"/>
              <a:t>+91 6362410309</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9457" y="2818561"/>
            <a:ext cx="4057650" cy="3423443"/>
          </a:xfrm>
        </p:spPr>
        <p:txBody>
          <a:bodyPr/>
          <a:lstStyle/>
          <a:p>
            <a:r>
              <a:rPr lang="en-US" altLang="en-US" sz="1100" b="1" dirty="0"/>
              <a:t>Full Stack Developer</a:t>
            </a:r>
          </a:p>
          <a:p>
            <a:pPr marL="171450" indent="-171450">
              <a:buFont typeface="Arial" panose="020B0604020202020204" pitchFamily="34" charset="0"/>
              <a:buChar char="•"/>
            </a:pPr>
            <a:r>
              <a:rPr lang="en-US" sz="1050" dirty="0"/>
              <a:t>Hands on experience in  </a:t>
            </a:r>
            <a:r>
              <a:rPr lang="en-US" sz="1050" b="1" dirty="0"/>
              <a:t>Microservices</a:t>
            </a:r>
            <a:r>
              <a:rPr lang="en-US" sz="1050" dirty="0"/>
              <a:t> with </a:t>
            </a:r>
            <a:r>
              <a:rPr lang="en-US" sz="1050" b="1" dirty="0"/>
              <a:t>Spring boot and spring Cloud API Gateway,  SQL, </a:t>
            </a:r>
            <a:r>
              <a:rPr lang="en-US" sz="1050" b="1" dirty="0" err="1"/>
              <a:t>MongoDb</a:t>
            </a:r>
            <a:r>
              <a:rPr lang="en-US" sz="1050" b="1" dirty="0"/>
              <a:t> Cloud, JPA, Junit, JEST, Postman, HTML 5 , CSS, JavaScript, React</a:t>
            </a:r>
          </a:p>
          <a:p>
            <a:pPr marL="171450" indent="-171450">
              <a:buFont typeface="Arial" panose="020B0604020202020204" pitchFamily="34" charset="0"/>
              <a:buChar char="•"/>
            </a:pPr>
            <a:r>
              <a:rPr lang="en-US" sz="1050" b="1" dirty="0"/>
              <a:t> </a:t>
            </a:r>
            <a:r>
              <a:rPr lang="en-US" altLang="en-US" sz="1050" dirty="0"/>
              <a:t>Proficient </a:t>
            </a:r>
            <a:r>
              <a:rPr lang="en-US" altLang="en-US" sz="1050" b="1" dirty="0"/>
              <a:t>React developer</a:t>
            </a:r>
            <a:r>
              <a:rPr lang="en-US" altLang="en-US" sz="1050" dirty="0"/>
              <a:t> with working knowledge on </a:t>
            </a:r>
            <a:r>
              <a:rPr lang="en-US" altLang="en-US" sz="1050" b="1" dirty="0"/>
              <a:t>React JS</a:t>
            </a:r>
            <a:r>
              <a:rPr lang="en-US" altLang="en-US" sz="1050" dirty="0"/>
              <a:t>(Hooks, Redux , React router).Knowledge on </a:t>
            </a:r>
            <a:r>
              <a:rPr lang="en-US" altLang="en-US" sz="1050" b="1" dirty="0"/>
              <a:t>Unit testing of React App using JEST</a:t>
            </a:r>
          </a:p>
          <a:p>
            <a:pPr marL="171450" indent="-171450">
              <a:buFont typeface="Arial" panose="020B0604020202020204" pitchFamily="34" charset="0"/>
              <a:buChar char="•"/>
            </a:pPr>
            <a:r>
              <a:rPr lang="en-US" sz="1050" dirty="0"/>
              <a:t>Experience in creating documentation with  swagger and in </a:t>
            </a:r>
            <a:r>
              <a:rPr lang="en-US" sz="1050" b="1" dirty="0"/>
              <a:t>unit testing using Junit, Mockito</a:t>
            </a:r>
            <a:r>
              <a:rPr lang="en-US" sz="1050" dirty="0"/>
              <a:t> including </a:t>
            </a:r>
            <a:r>
              <a:rPr lang="en-US" sz="1050" b="1" dirty="0"/>
              <a:t>code quality compliance using Sonar cube.</a:t>
            </a:r>
          </a:p>
          <a:p>
            <a:pPr marL="171450" indent="-171450">
              <a:buFont typeface="Arial" panose="020B0604020202020204" pitchFamily="34" charset="0"/>
              <a:buChar char="•"/>
            </a:pPr>
            <a:r>
              <a:rPr lang="en-US" altLang="en-US" sz="1050" b="1" dirty="0"/>
              <a:t>Java Microservice</a:t>
            </a:r>
            <a:r>
              <a:rPr lang="en-US" altLang="en-US" sz="1050" dirty="0"/>
              <a:t> Development knowledge using </a:t>
            </a:r>
            <a:r>
              <a:rPr lang="en-US" altLang="en-US" sz="1050" b="1" dirty="0"/>
              <a:t>Spring boot and spring cloud</a:t>
            </a:r>
            <a:r>
              <a:rPr lang="en-US" altLang="en-US" sz="1050" dirty="0"/>
              <a:t> </a:t>
            </a:r>
            <a:r>
              <a:rPr lang="en-US" altLang="en-US" sz="1050" b="1" dirty="0"/>
              <a:t>, Eureka Server  </a:t>
            </a:r>
            <a:r>
              <a:rPr lang="en-US" altLang="en-US" sz="1050" dirty="0"/>
              <a:t>on an intermediate level</a:t>
            </a:r>
            <a:r>
              <a:rPr lang="en-US" altLang="en-US" dirty="0"/>
              <a:t>.</a:t>
            </a:r>
          </a:p>
          <a:p>
            <a:br>
              <a:rPr lang="en-US" altLang="nl-NL" dirty="0"/>
            </a:br>
            <a:endParaRPr lang="en-US" altLang="nl-NL" dirty="0"/>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60946" y="6211683"/>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54350" y="1969090"/>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681905" y="543762"/>
            <a:ext cx="2691158" cy="601383"/>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Electronics &amp; Communication 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:2017-2021</a:t>
            </a:r>
          </a:p>
        </p:txBody>
      </p:sp>
      <p:sp>
        <p:nvSpPr>
          <p:cNvPr id="6" name="Rectangle 5">
            <a:extLst>
              <a:ext uri="{FF2B5EF4-FFF2-40B4-BE49-F238E27FC236}">
                <a16:creationId xmlns:a16="http://schemas.microsoft.com/office/drawing/2014/main" id="{1616387D-79C4-4D2C-8F4C-617036B1459A}"/>
              </a:ext>
            </a:extLst>
          </p:cNvPr>
          <p:cNvSpPr/>
          <p:nvPr/>
        </p:nvSpPr>
        <p:spPr>
          <a:xfrm>
            <a:off x="9206469" y="1007112"/>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3" name="Text Placeholder 2"/>
          <p:cNvSpPr>
            <a:spLocks noGrp="1"/>
          </p:cNvSpPr>
          <p:nvPr>
            <p:ph type="body" sz="quarter" idx="41"/>
          </p:nvPr>
        </p:nvSpPr>
        <p:spPr>
          <a:xfrm>
            <a:off x="2468282" y="237016"/>
            <a:ext cx="6223654" cy="306703"/>
          </a:xfrm>
        </p:spPr>
        <p:txBody>
          <a:bodyPr/>
          <a:lstStyle/>
          <a:p>
            <a:r>
              <a:rPr lang="en-IN" dirty="0"/>
              <a:t>SAMPATH KUMAR R</a:t>
            </a:r>
          </a:p>
        </p:txBody>
      </p:sp>
      <p:pic>
        <p:nvPicPr>
          <p:cNvPr id="15" name="Picture 14" descr="A person wearing a purple shirt&#10;&#10;Description automatically generated with medium confidence">
            <a:extLst>
              <a:ext uri="{FF2B5EF4-FFF2-40B4-BE49-F238E27FC236}">
                <a16:creationId xmlns:a16="http://schemas.microsoft.com/office/drawing/2014/main" id="{122E634C-E743-4F65-BBB3-C157EA0BC9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8275" y="345893"/>
            <a:ext cx="1305930" cy="1754370"/>
          </a:xfrm>
          <a:prstGeom prst="rect">
            <a:avLst/>
          </a:prstGeom>
        </p:spPr>
      </p:pic>
      <p:sp>
        <p:nvSpPr>
          <p:cNvPr id="7" name="TextBox 6">
            <a:extLst>
              <a:ext uri="{FF2B5EF4-FFF2-40B4-BE49-F238E27FC236}">
                <a16:creationId xmlns:a16="http://schemas.microsoft.com/office/drawing/2014/main" id="{D6CC3F23-D8CD-44BB-B8E0-37EBAD40610E}"/>
              </a:ext>
            </a:extLst>
          </p:cNvPr>
          <p:cNvSpPr txBox="1"/>
          <p:nvPr/>
        </p:nvSpPr>
        <p:spPr>
          <a:xfrm>
            <a:off x="4706214" y="3044990"/>
            <a:ext cx="3447712" cy="253916"/>
          </a:xfrm>
          <a:prstGeom prst="rect">
            <a:avLst/>
          </a:prstGeom>
          <a:noFill/>
        </p:spPr>
        <p:txBody>
          <a:bodyPr wrap="square" rtlCol="0">
            <a:spAutoFit/>
          </a:bodyPr>
          <a:lstStyle/>
          <a:p>
            <a:r>
              <a:rPr lang="en-IN" sz="1050" b="1" dirty="0"/>
              <a:t>AWS Certified Cloud Practitioner </a:t>
            </a:r>
          </a:p>
        </p:txBody>
      </p:sp>
      <p:pic>
        <p:nvPicPr>
          <p:cNvPr id="9" name="Picture 8" descr="A picture containing text, sign&#10;&#10;Description automatically generated">
            <a:extLst>
              <a:ext uri="{FF2B5EF4-FFF2-40B4-BE49-F238E27FC236}">
                <a16:creationId xmlns:a16="http://schemas.microsoft.com/office/drawing/2014/main" id="{622BB604-CD14-44C1-ABD6-1FF9DAAA97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3476" y="2699375"/>
            <a:ext cx="1067148" cy="964416"/>
          </a:xfrm>
          <a:prstGeom prst="rect">
            <a:avLst/>
          </a:prstGeo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0857F-5B57-4BA6-87F2-356B3F6438EF}">
  <ds:schemaRefs>
    <ds:schemaRef ds:uri="http://purl.org/dc/dcmitype/"/>
    <ds:schemaRef ds:uri="http://schemas.microsoft.com/office/infopath/2007/PartnerControls"/>
    <ds:schemaRef ds:uri="http://schemas.openxmlformats.org/package/2006/metadata/core-properties"/>
    <ds:schemaRef ds:uri="http://www.w3.org/XML/1998/namespace"/>
    <ds:schemaRef ds:uri="http://purl.org/dc/elements/1.1/"/>
    <ds:schemaRef ds:uri="http://schemas.microsoft.com/office/2006/documentManagement/types"/>
    <ds:schemaRef ds:uri="http://purl.org/dc/terms/"/>
    <ds:schemaRef ds:uri="c43bfbf7-b5f8-4451-8464-ef79a2e28ca1"/>
    <ds:schemaRef ds:uri="25289c4b-8fd1-4155-b56f-82d6fa13afd3"/>
    <ds:schemaRef ds:uri="http://schemas.microsoft.com/office/2006/metadata/properties"/>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2362</TotalTime>
  <Words>384</Words>
  <Application>Microsoft Office PowerPoint</Application>
  <PresentationFormat>Widescreen</PresentationFormat>
  <Paragraphs>60</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R, Sampath Kumar</cp:lastModifiedBy>
  <cp:revision>121</cp:revision>
  <dcterms:created xsi:type="dcterms:W3CDTF">2020-09-22T06:24:34Z</dcterms:created>
  <dcterms:modified xsi:type="dcterms:W3CDTF">2022-11-03T12:01:23Z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