
<file path=[Content_Types].xml><?xml version="1.0" encoding="utf-8"?>
<Types xmlns="http://schemas.openxmlformats.org/package/2006/content-types">
  <Default Extension="bin" ContentType="image/png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733" r:id="rId28"/>
  </p:sldMasterIdLst>
  <p:notesMasterIdLst>
    <p:notesMasterId r:id="rId31"/>
  </p:notesMasterIdLst>
  <p:handoutMasterIdLst>
    <p:handoutMasterId r:id="rId32"/>
  </p:handoutMasterIdLst>
  <p:sldIdLst>
    <p:sldId id="2061" r:id="rId29"/>
    <p:sldId id="2062" r:id="rId30"/>
  </p:sldIdLst>
  <p:sldSz cx="12195175" cy="6858000"/>
  <p:notesSz cx="6858000" cy="9144000"/>
  <p:embeddedFontLst>
    <p:embeddedFont>
      <p:font typeface="72 Brand" panose="020B0504030603020204" pitchFamily="34" charset="0"/>
      <p:regular r:id="rId33"/>
      <p:bold r:id="rId34"/>
      <p:italic r:id="rId35"/>
      <p:boldItalic r:id="rId36"/>
    </p:embeddedFont>
    <p:embeddedFont>
      <p:font typeface="72 Brand Medium" panose="020B0604030603020204" pitchFamily="34" charset="0"/>
      <p:regular r:id="rId37"/>
      <p: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de-DE"/>
    </a:defPPr>
    <a:lvl1pPr marL="0" algn="l" defTabSz="1088776" rtl="0" eaLnBrk="1" latinLnBrk="0" hangingPunct="1">
      <a:defRPr lang="de-DE" sz="2100" kern="1200">
        <a:solidFill>
          <a:schemeClr val="tx1"/>
        </a:solidFill>
        <a:latin typeface="Arial"/>
        <a:ea typeface="+mn-ea"/>
        <a:cs typeface="+mn-cs"/>
      </a:defRPr>
    </a:lvl1pPr>
    <a:lvl2pPr marL="544388" algn="l" defTabSz="1088776" rtl="0" eaLnBrk="1" latinLnBrk="0" hangingPunct="1">
      <a:buClr>
        <a:srgbClr val="FDB913"/>
      </a:buClr>
      <a:buSzPct val="100000"/>
      <a:buFont typeface="wingdings"/>
      <a:buChar char=""/>
      <a:defRPr lang="de-DE" sz="2100" kern="1200">
        <a:solidFill>
          <a:schemeClr val="tx1"/>
        </a:solidFill>
        <a:latin typeface="Arial"/>
        <a:ea typeface="+mn-ea"/>
        <a:cs typeface="+mn-cs"/>
      </a:defRPr>
    </a:lvl2pPr>
    <a:lvl3pPr marL="1088776" algn="l" defTabSz="1088776" rtl="0" eaLnBrk="1" latinLnBrk="0" hangingPunct="1">
      <a:buClr>
        <a:srgbClr val="666666"/>
      </a:buClr>
      <a:buSzPct val="80000"/>
      <a:buFont typeface="Wingdings"/>
      <a:buChar char="n"/>
      <a:defRPr lang="de-DE" sz="1700" kern="1200">
        <a:solidFill>
          <a:schemeClr val="tx1"/>
        </a:solidFill>
        <a:latin typeface="Arial"/>
        <a:ea typeface="+mn-ea"/>
        <a:cs typeface="+mn-cs"/>
      </a:defRPr>
    </a:lvl3pPr>
    <a:lvl4pPr marL="1633164" algn="l" defTabSz="1088776" rtl="0" eaLnBrk="1" latinLnBrk="0" hangingPunct="1">
      <a:buClr>
        <a:srgbClr val="666666"/>
      </a:buClr>
      <a:buSzPct val="80000"/>
      <a:buFont typeface="Arial"/>
      <a:buChar char=""/>
      <a:defRPr lang="de-DE" sz="1400" kern="1200">
        <a:solidFill>
          <a:schemeClr val="tx1"/>
        </a:solidFill>
        <a:latin typeface="Arial"/>
        <a:ea typeface="+mn-ea"/>
        <a:cs typeface="+mn-cs"/>
      </a:defRPr>
    </a:lvl4pPr>
    <a:lvl5pPr marL="2177552" algn="l" defTabSz="1088776" rtl="0" eaLnBrk="1" latinLnBrk="0" hangingPunct="1">
      <a:buClr>
        <a:srgbClr val="666666"/>
      </a:buClr>
      <a:buSzPct val="80000"/>
      <a:buFont typeface="Arial"/>
      <a:buChar char=""/>
      <a:defRPr lang="de-DE" sz="1200" kern="1200">
        <a:solidFill>
          <a:schemeClr val="tx1"/>
        </a:solidFill>
        <a:latin typeface="Arial"/>
        <a:ea typeface="+mn-ea"/>
        <a:cs typeface="+mn-cs"/>
      </a:defRPr>
    </a:lvl5pPr>
    <a:lvl6pPr marL="2721940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1" userDrawn="1">
          <p15:clr>
            <a:srgbClr val="A4A3A4"/>
          </p15:clr>
        </p15:guide>
        <p15:guide id="2" orient="horz" pos="33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B9DD1-492C-4E52-B644-B169DA91712C}" v="17" dt="2025-09-10T14:56:35.777"/>
  </p1510:revLst>
</p1510:revInfo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6" autoAdjust="0"/>
    <p:restoredTop sz="96327" autoAdjust="0"/>
  </p:normalViewPr>
  <p:slideViewPr>
    <p:cSldViewPr snapToGrid="0" showGuides="1">
      <p:cViewPr varScale="1">
        <p:scale>
          <a:sx n="180" d="100"/>
          <a:sy n="180" d="100"/>
        </p:scale>
        <p:origin x="2958" y="168"/>
      </p:cViewPr>
      <p:guideLst>
        <p:guide pos="3841"/>
        <p:guide orient="horz" pos="33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2" d="100"/>
          <a:sy n="92" d="100"/>
        </p:scale>
        <p:origin x="4008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font" Target="fonts/font7.fntdata"/><Relationship Id="rId21" Type="http://schemas.openxmlformats.org/officeDocument/2006/relationships/customXml" Target="../customXml/item21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" Target="slides/slide1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handoutMaster" Target="handoutMasters/handout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1.xml"/><Relationship Id="rId36" Type="http://schemas.openxmlformats.org/officeDocument/2006/relationships/font" Target="fonts/font4.fntdata"/><Relationship Id="rId49" Type="http://schemas.microsoft.com/office/2015/10/relationships/revisionInfo" Target="revisionInfo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notesMaster" Target="notesMasters/notesMaster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slide" Target="slides/slide2.xml"/><Relationship Id="rId35" Type="http://schemas.openxmlformats.org/officeDocument/2006/relationships/font" Target="fonts/font3.fntdata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scher, Stefan" userId="73cdda4d-f731-43a9-8b85-458bce51b4f7" providerId="ADAL" clId="{83DB9DD1-492C-4E52-B644-B169DA91712C}"/>
    <pc:docChg chg="undo custSel addSld modSld">
      <pc:chgData name="Butscher, Stefan" userId="73cdda4d-f731-43a9-8b85-458bce51b4f7" providerId="ADAL" clId="{83DB9DD1-492C-4E52-B644-B169DA91712C}" dt="2025-09-10T14:56:39" v="610" actId="1076"/>
      <pc:docMkLst>
        <pc:docMk/>
      </pc:docMkLst>
      <pc:sldChg chg="addSp modSp mod">
        <pc:chgData name="Butscher, Stefan" userId="73cdda4d-f731-43a9-8b85-458bce51b4f7" providerId="ADAL" clId="{83DB9DD1-492C-4E52-B644-B169DA91712C}" dt="2025-09-10T14:48:13.764" v="478" actId="20577"/>
        <pc:sldMkLst>
          <pc:docMk/>
          <pc:sldMk cId="3361468751" sldId="2061"/>
        </pc:sldMkLst>
        <pc:spChg chg="mod">
          <ac:chgData name="Butscher, Stefan" userId="73cdda4d-f731-43a9-8b85-458bce51b4f7" providerId="ADAL" clId="{83DB9DD1-492C-4E52-B644-B169DA91712C}" dt="2025-09-10T14:32:37.482" v="4" actId="14100"/>
          <ac:spMkLst>
            <pc:docMk/>
            <pc:sldMk cId="3361468751" sldId="2061"/>
            <ac:spMk id="2" creationId="{8054B8B0-479C-3374-1847-98FF07FD98FE}"/>
          </ac:spMkLst>
        </pc:spChg>
        <pc:spChg chg="add mod">
          <ac:chgData name="Butscher, Stefan" userId="73cdda4d-f731-43a9-8b85-458bce51b4f7" providerId="ADAL" clId="{83DB9DD1-492C-4E52-B644-B169DA91712C}" dt="2025-09-10T14:41:18.077" v="82" actId="1076"/>
          <ac:spMkLst>
            <pc:docMk/>
            <pc:sldMk cId="3361468751" sldId="2061"/>
            <ac:spMk id="8" creationId="{96075BDA-20B0-B526-D770-838532EFD09E}"/>
          </ac:spMkLst>
        </pc:spChg>
        <pc:spChg chg="add mod">
          <ac:chgData name="Butscher, Stefan" userId="73cdda4d-f731-43a9-8b85-458bce51b4f7" providerId="ADAL" clId="{83DB9DD1-492C-4E52-B644-B169DA91712C}" dt="2025-09-10T14:41:28.164" v="84" actId="1076"/>
          <ac:spMkLst>
            <pc:docMk/>
            <pc:sldMk cId="3361468751" sldId="2061"/>
            <ac:spMk id="9" creationId="{9A487460-855F-AAF0-FBE8-A9BF78C60020}"/>
          </ac:spMkLst>
        </pc:spChg>
        <pc:spChg chg="add mo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2" creationId="{ADC60FFF-DF27-70EB-AE07-5E0A7DA0390D}"/>
          </ac:spMkLst>
        </pc:spChg>
        <pc:spChg chg="add mod ord">
          <ac:chgData name="Butscher, Stefan" userId="73cdda4d-f731-43a9-8b85-458bce51b4f7" providerId="ADAL" clId="{83DB9DD1-492C-4E52-B644-B169DA91712C}" dt="2025-09-10T14:41:22.820" v="83" actId="1076"/>
          <ac:spMkLst>
            <pc:docMk/>
            <pc:sldMk cId="3361468751" sldId="2061"/>
            <ac:spMk id="13" creationId="{38D7D039-AB8C-BF96-7087-B300AC54B34D}"/>
          </ac:spMkLst>
        </pc:spChg>
        <pc:spChg chg="add mod">
          <ac:chgData name="Butscher, Stefan" userId="73cdda4d-f731-43a9-8b85-458bce51b4f7" providerId="ADAL" clId="{83DB9DD1-492C-4E52-B644-B169DA91712C}" dt="2025-09-10T14:48:13.764" v="478" actId="20577"/>
          <ac:spMkLst>
            <pc:docMk/>
            <pc:sldMk cId="3361468751" sldId="2061"/>
            <ac:spMk id="14" creationId="{FF46EFB2-6124-FAFB-828C-30D9E8D94239}"/>
          </ac:spMkLst>
        </pc:spChg>
        <pc:picChg chg="add mod">
          <ac:chgData name="Butscher, Stefan" userId="73cdda4d-f731-43a9-8b85-458bce51b4f7" providerId="ADAL" clId="{83DB9DD1-492C-4E52-B644-B169DA91712C}" dt="2025-09-10T14:41:18.077" v="82" actId="1076"/>
          <ac:picMkLst>
            <pc:docMk/>
            <pc:sldMk cId="3361468751" sldId="2061"/>
            <ac:picMk id="5" creationId="{3FA2DEBC-95BC-C6D2-A473-69B4C22E0453}"/>
          </ac:picMkLst>
        </pc:picChg>
        <pc:picChg chg="add mod">
          <ac:chgData name="Butscher, Stefan" userId="73cdda4d-f731-43a9-8b85-458bce51b4f7" providerId="ADAL" clId="{83DB9DD1-492C-4E52-B644-B169DA91712C}" dt="2025-09-10T14:41:28.164" v="84" actId="1076"/>
          <ac:picMkLst>
            <pc:docMk/>
            <pc:sldMk cId="3361468751" sldId="2061"/>
            <ac:picMk id="7" creationId="{3DC91BF3-2512-3B99-047D-D9B2B5EE7776}"/>
          </ac:picMkLst>
        </pc:picChg>
        <pc:picChg chg="add mod">
          <ac:chgData name="Butscher, Stefan" userId="73cdda4d-f731-43a9-8b85-458bce51b4f7" providerId="ADAL" clId="{83DB9DD1-492C-4E52-B644-B169DA91712C}" dt="2025-09-10T14:41:22.820" v="83" actId="1076"/>
          <ac:picMkLst>
            <pc:docMk/>
            <pc:sldMk cId="3361468751" sldId="2061"/>
            <ac:picMk id="11" creationId="{7CAB873A-9513-7F62-D9B6-AB985CA1F98A}"/>
          </ac:picMkLst>
        </pc:picChg>
      </pc:sldChg>
      <pc:sldChg chg="addSp delSp modSp add mod">
        <pc:chgData name="Butscher, Stefan" userId="73cdda4d-f731-43a9-8b85-458bce51b4f7" providerId="ADAL" clId="{83DB9DD1-492C-4E52-B644-B169DA91712C}" dt="2025-09-10T14:56:39" v="610" actId="1076"/>
        <pc:sldMkLst>
          <pc:docMk/>
          <pc:sldMk cId="2316392955" sldId="2062"/>
        </pc:sldMkLst>
        <pc:spChg chg="mod">
          <ac:chgData name="Butscher, Stefan" userId="73cdda4d-f731-43a9-8b85-458bce51b4f7" providerId="ADAL" clId="{83DB9DD1-492C-4E52-B644-B169DA91712C}" dt="2025-09-10T14:53:46.913" v="551" actId="20577"/>
          <ac:spMkLst>
            <pc:docMk/>
            <pc:sldMk cId="2316392955" sldId="2062"/>
            <ac:spMk id="2" creationId="{E4F9E178-7E28-4179-9EC8-CBA446F56858}"/>
          </ac:spMkLst>
        </pc:spChg>
        <pc:spChg chg="add del mod">
          <ac:chgData name="Butscher, Stefan" userId="73cdda4d-f731-43a9-8b85-458bce51b4f7" providerId="ADAL" clId="{83DB9DD1-492C-4E52-B644-B169DA91712C}" dt="2025-09-10T14:51:42.910" v="517"/>
          <ac:spMkLst>
            <pc:docMk/>
            <pc:sldMk cId="2316392955" sldId="2062"/>
            <ac:spMk id="4" creationId="{125E4BF8-1626-2AAE-20DF-D8075941DAB7}"/>
          </ac:spMkLst>
        </pc:spChg>
        <pc:spChg chg="add mod">
          <ac:chgData name="Butscher, Stefan" userId="73cdda4d-f731-43a9-8b85-458bce51b4f7" providerId="ADAL" clId="{83DB9DD1-492C-4E52-B644-B169DA91712C}" dt="2025-09-10T14:53:14.313" v="550" actId="208"/>
          <ac:spMkLst>
            <pc:docMk/>
            <pc:sldMk cId="2316392955" sldId="2062"/>
            <ac:spMk id="6" creationId="{49CDD4E8-31A8-0662-2195-0E235D51B504}"/>
          </ac:spMkLst>
        </pc:spChg>
        <pc:spChg chg="mod">
          <ac:chgData name="Butscher, Stefan" userId="73cdda4d-f731-43a9-8b85-458bce51b4f7" providerId="ADAL" clId="{83DB9DD1-492C-4E52-B644-B169DA91712C}" dt="2025-09-10T14:49:30.618" v="511" actId="1076"/>
          <ac:spMkLst>
            <pc:docMk/>
            <pc:sldMk cId="2316392955" sldId="2062"/>
            <ac:spMk id="9" creationId="{E40FDEED-0276-A121-5DA6-F904E2232F46}"/>
          </ac:spMkLst>
        </pc:spChg>
        <pc:spChg chg="add del mod">
          <ac:chgData name="Butscher, Stefan" userId="73cdda4d-f731-43a9-8b85-458bce51b4f7" providerId="ADAL" clId="{83DB9DD1-492C-4E52-B644-B169DA91712C}" dt="2025-09-10T14:54:04.263" v="556" actId="478"/>
          <ac:spMkLst>
            <pc:docMk/>
            <pc:sldMk cId="2316392955" sldId="2062"/>
            <ac:spMk id="10" creationId="{34D456EF-2CAD-3344-D031-8DDF27E22D44}"/>
          </ac:spMkLst>
        </pc:spChg>
        <pc:spChg chg="del">
          <ac:chgData name="Butscher, Stefan" userId="73cdda4d-f731-43a9-8b85-458bce51b4f7" providerId="ADAL" clId="{83DB9DD1-492C-4E52-B644-B169DA91712C}" dt="2025-09-10T14:49:17.066" v="509" actId="478"/>
          <ac:spMkLst>
            <pc:docMk/>
            <pc:sldMk cId="2316392955" sldId="2062"/>
            <ac:spMk id="14" creationId="{ACC568DE-C1B9-1DDC-EA7C-3CCEC76385C8}"/>
          </ac:spMkLst>
        </pc:spChg>
        <pc:spChg chg="add del mod">
          <ac:chgData name="Butscher, Stefan" userId="73cdda4d-f731-43a9-8b85-458bce51b4f7" providerId="ADAL" clId="{83DB9DD1-492C-4E52-B644-B169DA91712C}" dt="2025-09-10T14:54:44.068" v="562" actId="478"/>
          <ac:spMkLst>
            <pc:docMk/>
            <pc:sldMk cId="2316392955" sldId="2062"/>
            <ac:spMk id="15" creationId="{33229AF2-5B1C-4F9F-BE56-8D3FCDEF8307}"/>
          </ac:spMkLst>
        </pc:spChg>
        <pc:spChg chg="add mod">
          <ac:chgData name="Butscher, Stefan" userId="73cdda4d-f731-43a9-8b85-458bce51b4f7" providerId="ADAL" clId="{83DB9DD1-492C-4E52-B644-B169DA91712C}" dt="2025-09-10T14:55:23.510" v="575" actId="1076"/>
          <ac:spMkLst>
            <pc:docMk/>
            <pc:sldMk cId="2316392955" sldId="2062"/>
            <ac:spMk id="16" creationId="{BA9D100D-6CD7-5669-21A0-6D5A7D7A563B}"/>
          </ac:spMkLst>
        </pc:spChg>
        <pc:spChg chg="add mod">
          <ac:chgData name="Butscher, Stefan" userId="73cdda4d-f731-43a9-8b85-458bce51b4f7" providerId="ADAL" clId="{83DB9DD1-492C-4E52-B644-B169DA91712C}" dt="2025-09-10T14:56:16.034" v="597" actId="1076"/>
          <ac:spMkLst>
            <pc:docMk/>
            <pc:sldMk cId="2316392955" sldId="2062"/>
            <ac:spMk id="20" creationId="{B875DC43-2159-2EB3-5082-6C3682D8D971}"/>
          </ac:spMkLst>
        </pc:spChg>
        <pc:spChg chg="add mod">
          <ac:chgData name="Butscher, Stefan" userId="73cdda4d-f731-43a9-8b85-458bce51b4f7" providerId="ADAL" clId="{83DB9DD1-492C-4E52-B644-B169DA91712C}" dt="2025-09-10T14:56:31.082" v="608" actId="20577"/>
          <ac:spMkLst>
            <pc:docMk/>
            <pc:sldMk cId="2316392955" sldId="2062"/>
            <ac:spMk id="24" creationId="{6B89F49A-CD4C-CEC8-15C6-D9E11404AFC4}"/>
          </ac:spMkLst>
        </pc:spChg>
        <pc:picChg chg="mod">
          <ac:chgData name="Butscher, Stefan" userId="73cdda4d-f731-43a9-8b85-458bce51b4f7" providerId="ADAL" clId="{83DB9DD1-492C-4E52-B644-B169DA91712C}" dt="2025-09-10T14:49:26.167" v="510" actId="1076"/>
          <ac:picMkLst>
            <pc:docMk/>
            <pc:sldMk cId="2316392955" sldId="2062"/>
            <ac:picMk id="7" creationId="{9D59F38C-6E71-F58E-D554-BFACC343C186}"/>
          </ac:picMkLst>
        </pc:picChg>
        <pc:cxnChg chg="add mod">
          <ac:chgData name="Butscher, Stefan" userId="73cdda4d-f731-43a9-8b85-458bce51b4f7" providerId="ADAL" clId="{83DB9DD1-492C-4E52-B644-B169DA91712C}" dt="2025-09-10T14:55:23.510" v="575" actId="1076"/>
          <ac:cxnSpMkLst>
            <pc:docMk/>
            <pc:sldMk cId="2316392955" sldId="2062"/>
            <ac:cxnSpMk id="18" creationId="{CEC3F0CE-AC6A-1B7B-49AB-F06997D78EC4}"/>
          </ac:cxnSpMkLst>
        </pc:cxnChg>
        <pc:cxnChg chg="add mod">
          <ac:chgData name="Butscher, Stefan" userId="73cdda4d-f731-43a9-8b85-458bce51b4f7" providerId="ADAL" clId="{83DB9DD1-492C-4E52-B644-B169DA91712C}" dt="2025-09-10T14:56:16.034" v="597" actId="1076"/>
          <ac:cxnSpMkLst>
            <pc:docMk/>
            <pc:sldMk cId="2316392955" sldId="2062"/>
            <ac:cxnSpMk id="22" creationId="{16A90A86-5B90-AF67-C4F6-90C7F79BE21C}"/>
          </ac:cxnSpMkLst>
        </pc:cxnChg>
        <pc:cxnChg chg="add mod">
          <ac:chgData name="Butscher, Stefan" userId="73cdda4d-f731-43a9-8b85-458bce51b4f7" providerId="ADAL" clId="{83DB9DD1-492C-4E52-B644-B169DA91712C}" dt="2025-09-10T14:56:39" v="610" actId="1076"/>
          <ac:cxnSpMkLst>
            <pc:docMk/>
            <pc:sldMk cId="2316392955" sldId="2062"/>
            <ac:cxnSpMk id="25" creationId="{28E5B4C5-645F-C91B-FE6F-3095E87191E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9431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ctr"/>
            <a:fld id="{47855BD9-AF71-426C-9B9B-B0E52B88852E}" type="slidenum">
              <a:rPr lang="de-DE" sz="1000" smtClean="0">
                <a:latin typeface="Arial" panose="020B0604020202020204" pitchFamily="34" charset="0"/>
              </a:rPr>
              <a:pPr algn="ctr"/>
              <a:t>‹#›</a:t>
            </a:fld>
            <a:endParaRPr lang="de-DE" sz="1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93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7688" y="612775"/>
            <a:ext cx="5762625" cy="3241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49000" y="4120162"/>
            <a:ext cx="5760000" cy="45635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57512" y="8935722"/>
            <a:ext cx="942976" cy="20535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800" b="0" i="0">
                <a:latin typeface="Arial" panose="020B0604020202020204" pitchFamily="34" charset="0"/>
              </a:defRPr>
            </a:lvl1pPr>
          </a:lstStyle>
          <a:p>
            <a:fld id="{7D8C2C35-2B8A-446E-BEC0-FD36716C29AC}" type="slidenum">
              <a:rPr lang="en-DE" smtClean="0"/>
              <a:pPr/>
              <a:t>‹#›</a:t>
            </a:fld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7385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776" rtl="0" eaLnBrk="1" latinLnBrk="0" hangingPunct="1"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180000" indent="-180000" algn="l" defTabSz="1088776" rtl="0" eaLnBrk="1" latinLnBrk="0" hangingPunct="1">
      <a:buClr>
        <a:schemeClr val="accent1"/>
      </a:buClr>
      <a:buSzPct val="100000"/>
      <a:buFont typeface="Wingdings" pitchFamily="2" charset="2"/>
      <a:buChar char=""/>
      <a:defRPr sz="14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360000" indent="-180000" algn="l" defTabSz="1088776" rtl="0" eaLnBrk="1" latinLnBrk="0" hangingPunct="1">
      <a:buClr>
        <a:schemeClr val="accent2"/>
      </a:buClr>
      <a:buSzPct val="80000"/>
      <a:buFont typeface="Symbol" pitchFamily="18" charset="2"/>
      <a:buChar char="-"/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674815" indent="-158780" algn="l" defTabSz="1088776" rtl="0" eaLnBrk="1" latinLnBrk="0" hangingPunct="1">
      <a:buClr>
        <a:schemeClr val="accent2"/>
      </a:buClr>
      <a:buFont typeface="Arial" pitchFamily="34" charset="0"/>
      <a:buChar char="–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177552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721940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328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716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104" algn="l" defTabSz="108877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bin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5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l cover with anvil 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CEAC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F36DF1A0-33EF-D4BF-029F-2435A3EF8C01}"/>
              </a:ext>
            </a:extLst>
          </p:cNvPr>
          <p:cNvSpPr/>
          <p:nvPr/>
        </p:nvSpPr>
        <p:spPr>
          <a:xfrm>
            <a:off x="870433" y="989322"/>
            <a:ext cx="9187967" cy="4528975"/>
          </a:xfrm>
          <a:custGeom>
            <a:avLst/>
            <a:gdLst>
              <a:gd name="connsiteX0" fmla="*/ 0 w 9187967"/>
              <a:gd name="connsiteY0" fmla="*/ 0 h 4528975"/>
              <a:gd name="connsiteX1" fmla="*/ 0 w 9187967"/>
              <a:gd name="connsiteY1" fmla="*/ 4528975 h 4528975"/>
              <a:gd name="connsiteX2" fmla="*/ 4669297 w 9187967"/>
              <a:gd name="connsiteY2" fmla="*/ 4528975 h 4528975"/>
              <a:gd name="connsiteX3" fmla="*/ 9187967 w 9187967"/>
              <a:gd name="connsiteY3" fmla="*/ 0 h 4528975"/>
              <a:gd name="connsiteX4" fmla="*/ 0 w 9187967"/>
              <a:gd name="connsiteY4" fmla="*/ 0 h 4528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87967" h="4528975">
                <a:moveTo>
                  <a:pt x="0" y="0"/>
                </a:moveTo>
                <a:lnTo>
                  <a:pt x="0" y="4528975"/>
                </a:lnTo>
                <a:lnTo>
                  <a:pt x="4669297" y="4528975"/>
                </a:lnTo>
                <a:lnTo>
                  <a:pt x="9187967" y="0"/>
                </a:lnTo>
                <a:lnTo>
                  <a:pt x="0" y="0"/>
                </a:lnTo>
                <a:close/>
              </a:path>
            </a:pathLst>
          </a:custGeom>
          <a:solidFill>
            <a:srgbClr val="63EDD4"/>
          </a:solidFill>
          <a:ln w="1259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5515F5CA-E76C-CC3B-68A7-37E88873AB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00788501" name="LogoBlack-Dynamic" descr="{&quot;templafy&quot;:{&quot;id&quot;:&quot;c1eb01f2-9e1f-430d-b8b5-2c5ca45c20b6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790acb4e-ca71-45a1-a6aa-15bb3a352e16&quot;}}">
            <a:extLst>
              <a:ext uri="{FF2B5EF4-FFF2-40B4-BE49-F238E27FC236}">
                <a16:creationId xmlns:a16="http://schemas.microsoft.com/office/drawing/2014/main" id="{BBFBBDC3-D031-6041-465D-9F7147F423CF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910220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ith cover with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83FFCA81-9D1B-7BE9-9F97-BEDB3E67519A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8860E7D-5DEB-5F1B-5AAF-4C41BD1A777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08700" y="0"/>
            <a:ext cx="6086475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28936725" name="Acquired Company Logo Placeholder" descr="{&quot;templafy&quot;:{&quot;id&quot;:&quot;e24a6e43-600a-4c6b-89de-bcf3787a4fa8&quot;}}" hidden="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575" y="2141327"/>
            <a:ext cx="4125924" cy="266010"/>
          </a:xfrm>
          <a:prstGeom prst="rect">
            <a:avLst/>
          </a:prstGeom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608403681" name="LogoBlue-Dynamic" descr="{&quot;templafy&quot;:{&quot;id&quot;:&quot;4730df89-118a-4dac-850a-22582fba25ef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3b3005ec-996c-4d76-a358-795127b0f977&quot;}}">
            <a:extLst>
              <a:ext uri="{FF2B5EF4-FFF2-40B4-BE49-F238E27FC236}">
                <a16:creationId xmlns:a16="http://schemas.microsoft.com/office/drawing/2014/main" id="{4A078429-99DD-7555-B0F4-FEF46FD297B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043655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 and imag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9DE307C8-D1C3-00E2-C5B0-2A7EBB981384}"/>
              </a:ext>
            </a:extLst>
          </p:cNvPr>
          <p:cNvSpPr/>
          <p:nvPr/>
        </p:nvSpPr>
        <p:spPr>
          <a:xfrm>
            <a:off x="0" y="0"/>
            <a:ext cx="12195175" cy="6861495"/>
          </a:xfrm>
          <a:custGeom>
            <a:avLst/>
            <a:gdLst>
              <a:gd name="connsiteX0" fmla="*/ 0 w 12195175"/>
              <a:gd name="connsiteY0" fmla="*/ 0 h 6861495"/>
              <a:gd name="connsiteX1" fmla="*/ 12195175 w 12195175"/>
              <a:gd name="connsiteY1" fmla="*/ 0 h 6861495"/>
              <a:gd name="connsiteX2" fmla="*/ 12195175 w 12195175"/>
              <a:gd name="connsiteY2" fmla="*/ 6861496 h 6861495"/>
              <a:gd name="connsiteX3" fmla="*/ 0 w 12195175"/>
              <a:gd name="connsiteY3" fmla="*/ 6861496 h 6861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61495">
                <a:moveTo>
                  <a:pt x="0" y="0"/>
                </a:moveTo>
                <a:lnTo>
                  <a:pt x="12195175" y="0"/>
                </a:lnTo>
                <a:lnTo>
                  <a:pt x="12195175" y="6861496"/>
                </a:lnTo>
                <a:lnTo>
                  <a:pt x="0" y="6861496"/>
                </a:lnTo>
                <a:close/>
              </a:path>
            </a:pathLst>
          </a:custGeom>
          <a:solidFill>
            <a:srgbClr val="0057D2"/>
          </a:solidFill>
          <a:ln w="1016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Anvil" descr="preencoded.png">
            <a:extLst>
              <a:ext uri="{FF2B5EF4-FFF2-40B4-BE49-F238E27FC236}">
                <a16:creationId xmlns:a16="http://schemas.microsoft.com/office/drawing/2014/main" id="{6C575B3E-49FD-8450-F2CB-84C6E7A1153D}"/>
              </a:ext>
            </a:extLst>
          </p:cNvPr>
          <p:cNvSpPr/>
          <p:nvPr/>
        </p:nvSpPr>
        <p:spPr>
          <a:xfrm>
            <a:off x="752355" y="1156532"/>
            <a:ext cx="5613722" cy="2756252"/>
          </a:xfrm>
          <a:custGeom>
            <a:avLst/>
            <a:gdLst>
              <a:gd name="connsiteX0" fmla="*/ 0 w 5613722"/>
              <a:gd name="connsiteY0" fmla="*/ 0 h 2756252"/>
              <a:gd name="connsiteX1" fmla="*/ 0 w 5613722"/>
              <a:gd name="connsiteY1" fmla="*/ 2756252 h 2756252"/>
              <a:gd name="connsiteX2" fmla="*/ 2852875 w 5613722"/>
              <a:gd name="connsiteY2" fmla="*/ 2756252 h 2756252"/>
              <a:gd name="connsiteX3" fmla="*/ 5613722 w 5613722"/>
              <a:gd name="connsiteY3" fmla="*/ 0 h 2756252"/>
              <a:gd name="connsiteX4" fmla="*/ 0 w 5613722"/>
              <a:gd name="connsiteY4" fmla="*/ 0 h 2756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13722" h="2756252">
                <a:moveTo>
                  <a:pt x="0" y="0"/>
                </a:moveTo>
                <a:lnTo>
                  <a:pt x="0" y="2756252"/>
                </a:lnTo>
                <a:lnTo>
                  <a:pt x="2852875" y="2756252"/>
                </a:lnTo>
                <a:lnTo>
                  <a:pt x="5613722" y="0"/>
                </a:lnTo>
                <a:lnTo>
                  <a:pt x="0" y="0"/>
                </a:lnTo>
                <a:close/>
              </a:path>
            </a:pathLst>
          </a:custGeom>
          <a:solidFill>
            <a:srgbClr val="1B90FF"/>
          </a:solidFill>
          <a:ln w="927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F6D8674-EA25-0C87-7F7A-4B6FFA7F1F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36062" y="0"/>
            <a:ext cx="4359114" cy="6858000"/>
          </a:xfrm>
        </p:spPr>
        <p:txBody>
          <a:bodyPr anchor="ctr" anchorCtr="0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A222ABC1-A03E-5EDE-02E2-6F3794850C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0401" y="2206502"/>
            <a:ext cx="5529704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43685208" name="LogoWhite-Dynamic" descr="{&quot;templafy&quot;:{&quot;id&quot;:&quot;c91d4f96-eb02-4c57-a0e1-338790f88ede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5" name="Classification-Dynamic" descr="{&quot;templafy&quot;:{&quot;id&quot;:&quot;54a69f23-ff76-4f65-96bb-a6bf00e9647f&quot;}}">
            <a:extLst>
              <a:ext uri="{FF2B5EF4-FFF2-40B4-BE49-F238E27FC236}">
                <a16:creationId xmlns:a16="http://schemas.microsoft.com/office/drawing/2014/main" id="{7A6CB977-D711-D436-9DC2-AAFCC56F9CAA}"/>
              </a:ext>
            </a:extLst>
          </p:cNvPr>
          <p:cNvSpPr txBox="1"/>
          <p:nvPr userDrawn="1"/>
        </p:nvSpPr>
        <p:spPr>
          <a:xfrm>
            <a:off x="440401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79749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genda items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3238" y="1580844"/>
            <a:ext cx="11185200" cy="4764394"/>
          </a:xfrm>
        </p:spPr>
        <p:txBody>
          <a:bodyPr>
            <a:normAutofit/>
          </a:bodyPr>
          <a:lstStyle>
            <a:lvl1pPr marL="0" marR="0" indent="0" algn="l" defTabSz="1088558" rtl="0" eaLnBrk="1" fontAlgn="auto" latinLnBrk="0" hangingPunct="1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2000" b="0"/>
            </a:lvl1pPr>
            <a:lvl2pPr marL="179964" marR="0" indent="-179964" algn="l" defTabSz="108855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/>
              <a:defRPr sz="1800"/>
            </a:lvl2pPr>
            <a:lvl3pPr marL="359928" marR="0" indent="-179352" algn="l" defTabSz="1088558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pitchFamily="34" charset="0"/>
              <a:buChar char="–"/>
              <a:tabLst/>
              <a:defRPr sz="1800" baseline="0"/>
            </a:lvl3pPr>
            <a:lvl4pPr marL="539892" marR="0" indent="-179964" algn="l" defTabSz="1088558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Courier New" pitchFamily="49" charset="0"/>
              <a:buChar char="o"/>
              <a:tabLst/>
              <a:defRPr sz="1600"/>
            </a:lvl4pPr>
            <a:lvl5pPr>
              <a:buClr>
                <a:schemeClr val="accent2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 dirty="0"/>
              <a:t>Agenda Item/Divider Headline</a:t>
            </a:r>
          </a:p>
          <a:p>
            <a:pPr lvl="1"/>
            <a:r>
              <a:rPr lang="en-US" dirty="0"/>
              <a:t>Details</a:t>
            </a:r>
          </a:p>
        </p:txBody>
      </p:sp>
      <p:sp>
        <p:nvSpPr>
          <p:cNvPr id="3" name="Agenda 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59360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6" userDrawn="1">
          <p15:clr>
            <a:srgbClr val="FBAE40"/>
          </p15:clr>
        </p15:guide>
        <p15:guide id="5" orient="horz" pos="551" userDrawn="1">
          <p15:clr>
            <a:srgbClr val="FBAE40"/>
          </p15:clr>
        </p15:guide>
        <p15:guide id="6" orient="horz" pos="39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3090446"/>
            <a:ext cx="11185200" cy="677108"/>
          </a:xfrm>
        </p:spPr>
        <p:txBody>
          <a:bodyPr anchor="ctr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95278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36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vider image placeholder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1" y="3427200"/>
            <a:ext cx="12195175" cy="3430800"/>
          </a:xfrm>
          <a:noFill/>
        </p:spPr>
        <p:txBody>
          <a:bodyPr tIns="32400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 sz="1600">
                <a:solidFill>
                  <a:schemeClr val="tx1"/>
                </a:solidFill>
              </a:defRPr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Placeholder for image and illustration</a:t>
            </a:r>
          </a:p>
        </p:txBody>
      </p:sp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98527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Pag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vider text"/>
          <p:cNvSpPr>
            <a:spLocks noGrp="1"/>
          </p:cNvSpPr>
          <p:nvPr>
            <p:ph type="ctrTitle" hasCustomPrompt="1"/>
          </p:nvPr>
        </p:nvSpPr>
        <p:spPr bwMode="black">
          <a:xfrm>
            <a:off x="504000" y="1375046"/>
            <a:ext cx="11185200" cy="677108"/>
          </a:xfrm>
        </p:spPr>
        <p:txBody>
          <a:bodyPr anchor="t" anchorCtr="0">
            <a:noAutofit/>
          </a:bodyPr>
          <a:lstStyle>
            <a:lvl1pPr>
              <a:defRPr sz="44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r>
              <a:rPr lang="en-US" dirty="0"/>
              <a:t>Divider page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453302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364" userDrawn="1">
          <p15:clr>
            <a:srgbClr val="FBAE40"/>
          </p15:clr>
        </p15:guide>
        <p15:guide id="3" pos="303" userDrawn="1">
          <p15:clr>
            <a:srgbClr val="FBAE40"/>
          </p15:clr>
        </p15:guide>
        <p15:guide id="4" orient="horz" pos="865" userDrawn="1">
          <p15:clr>
            <a:srgbClr val="FBAE40"/>
          </p15:clr>
        </p15:guide>
        <p15:guide id="5" orient="horz" pos="129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i="0">
                <a:latin typeface="72 Brand Medium" panose="020B0504030603020204" pitchFamily="34" charset="0"/>
              </a:defRPr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743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3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551" userDrawn="1">
          <p15:clr>
            <a:srgbClr val="FBAE40"/>
          </p15:clr>
        </p15:guide>
        <p15:guide id="5" orient="horz" pos="39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1650" y="1557338"/>
            <a:ext cx="11186477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>
            <a:lvl1pPr>
              <a:defRPr b="0"/>
            </a:lvl1pPr>
          </a:lstStyle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3322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6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orient="horz" pos="318" userDrawn="1">
          <p15:clr>
            <a:srgbClr val="FBAE40"/>
          </p15:clr>
        </p15:guide>
        <p15:guide id="5" orient="horz" pos="552" userDrawn="1">
          <p15:clr>
            <a:srgbClr val="FBAE40"/>
          </p15:clr>
        </p15:guide>
        <p15:guide id="6" orient="horz" pos="981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- column 2"/>
          <p:cNvSpPr>
            <a:spLocks noGrp="1"/>
          </p:cNvSpPr>
          <p:nvPr>
            <p:ph type="body" sz="quarter" idx="11" hasCustomPrompt="1"/>
          </p:nvPr>
        </p:nvSpPr>
        <p:spPr>
          <a:xfrm>
            <a:off x="6362477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481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7" userDrawn="1">
          <p15:clr>
            <a:srgbClr val="FBAE40"/>
          </p15:clr>
        </p15:guide>
        <p15:guide id="3" pos="7364" userDrawn="1">
          <p15:clr>
            <a:srgbClr val="FBAE40"/>
          </p15:clr>
        </p15:guide>
        <p15:guide id="4" pos="3674" userDrawn="1">
          <p15:clr>
            <a:srgbClr val="FBAE40"/>
          </p15:clr>
        </p15:guide>
        <p15:guide id="5" pos="4007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981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blue patter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369E6551-269A-D225-4CF8-EC6D532E490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441288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3D104-EF7E-A0AB-2243-882D65E686E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5363" y="0"/>
            <a:ext cx="6119812" cy="6858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1533652702" name="LogoBlue-Dynamic" descr="{&quot;templafy&quot;:{&quot;id&quot;:&quot;6c7bdae5-f4a4-41ef-bce1-a9de047427a3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6" name="Classification-Dynamic" descr="{&quot;templafy&quot;:{&quot;id&quot;:&quot;31826e07-6bd8-46cf-99a6-aba87324adbb&quot;}}">
            <a:extLst>
              <a:ext uri="{FF2B5EF4-FFF2-40B4-BE49-F238E27FC236}">
                <a16:creationId xmlns:a16="http://schemas.microsoft.com/office/drawing/2014/main" id="{870EB466-B92B-9D4D-974E-A49C0F424152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982410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704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: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- column 3"/>
          <p:cNvSpPr>
            <a:spLocks noGrp="1"/>
          </p:cNvSpPr>
          <p:nvPr>
            <p:ph type="body" sz="quarter" idx="13" hasCustomPrompt="1"/>
          </p:nvPr>
        </p:nvSpPr>
        <p:spPr>
          <a:xfrm>
            <a:off x="8126477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- column 2"/>
          <p:cNvSpPr>
            <a:spLocks noGrp="1"/>
          </p:cNvSpPr>
          <p:nvPr>
            <p:ph type="body" sz="quarter" idx="12" hasCustomPrompt="1"/>
          </p:nvPr>
        </p:nvSpPr>
        <p:spPr>
          <a:xfrm>
            <a:off x="4315238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- column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3564000" cy="47879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41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563" userDrawn="1">
          <p15:clr>
            <a:srgbClr val="FBAE40"/>
          </p15:clr>
        </p15:guide>
        <p15:guide id="4" pos="2717" userDrawn="1">
          <p15:clr>
            <a:srgbClr val="FBAE40"/>
          </p15:clr>
        </p15:guide>
        <p15:guide id="5" pos="4964" userDrawn="1">
          <p15:clr>
            <a:srgbClr val="FBAE40"/>
          </p15:clr>
        </p15:guide>
        <p15:guide id="6" pos="5119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39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6362477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362477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770000"/>
            <a:ext cx="5328000" cy="1575238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5328000" cy="279259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94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750" userDrawn="1">
          <p15:clr>
            <a:srgbClr val="FBAE40"/>
          </p15:clr>
        </p15:guide>
        <p15:guide id="6" orient="horz" pos="3004" userDrawn="1">
          <p15:clr>
            <a:srgbClr val="FBAE40"/>
          </p15:clr>
        </p15:guide>
        <p15:guide id="7" orient="horz" pos="3997" userDrawn="1">
          <p15:clr>
            <a:srgbClr val="FBAE40"/>
          </p15:clr>
        </p15:guide>
        <p15:guide id="8" pos="3682" userDrawn="1">
          <p15:clr>
            <a:srgbClr val="FBAE40"/>
          </p15:clr>
        </p15:guide>
        <p15:guide id="9" pos="4000" userDrawn="1">
          <p15:clr>
            <a:srgbClr val="FBAE40"/>
          </p15:clr>
        </p15:guide>
        <p15:guide id="10" pos="736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8299277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8299277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4401639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4401639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1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4354921"/>
            <a:ext cx="3391200" cy="1981079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8"/>
            <a:ext cx="3391200" cy="2294662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667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455" userDrawn="1">
          <p15:clr>
            <a:srgbClr val="FBAE40"/>
          </p15:clr>
        </p15:guide>
        <p15:guide id="4" pos="2773" userDrawn="1">
          <p15:clr>
            <a:srgbClr val="FBAE40"/>
          </p15:clr>
        </p15:guide>
        <p15:guide id="5" pos="4910" userDrawn="1">
          <p15:clr>
            <a:srgbClr val="FBAE40"/>
          </p15:clr>
        </p15:guide>
        <p15:guide id="6" pos="5227" userDrawn="1">
          <p15:clr>
            <a:srgbClr val="FBAE40"/>
          </p15:clr>
        </p15:guide>
        <p15:guide id="7" pos="7364" userDrawn="1">
          <p15:clr>
            <a:srgbClr val="FBAE40"/>
          </p15:clr>
        </p15:guide>
        <p15:guide id="8" orient="horz" pos="551" userDrawn="1">
          <p15:clr>
            <a:srgbClr val="FBAE40"/>
          </p15:clr>
        </p15:guide>
        <p15:guide id="9" orient="horz" pos="981" userDrawn="1">
          <p15:clr>
            <a:srgbClr val="FBAE40"/>
          </p15:clr>
        </p15:guide>
        <p15:guide id="10" orient="horz" pos="2428" userDrawn="1">
          <p15:clr>
            <a:srgbClr val="FBAE40"/>
          </p15:clr>
        </p15:guide>
        <p15:guide id="11" orient="horz" pos="2743" userDrawn="1">
          <p15:clr>
            <a:srgbClr val="FBAE40"/>
          </p15:clr>
        </p15:guide>
        <p15:guide id="12" orient="horz" pos="39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- Text an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- column 2"/>
          <p:cNvSpPr>
            <a:spLocks noGrp="1"/>
          </p:cNvSpPr>
          <p:nvPr>
            <p:ph type="body" sz="quarter" idx="13" hasCustomPrompt="1"/>
          </p:nvPr>
        </p:nvSpPr>
        <p:spPr>
          <a:xfrm>
            <a:off x="9274877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4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9274877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13" name="Text placeholder - column 2"/>
          <p:cNvSpPr>
            <a:spLocks noGrp="1"/>
          </p:cNvSpPr>
          <p:nvPr>
            <p:ph type="body" sz="quarter" idx="17" hasCustomPrompt="1"/>
          </p:nvPr>
        </p:nvSpPr>
        <p:spPr>
          <a:xfrm>
            <a:off x="6351252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Picture Placeholder 4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6351252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9" name="Text placeholder - column 2"/>
          <p:cNvSpPr>
            <a:spLocks noGrp="1"/>
          </p:cNvSpPr>
          <p:nvPr>
            <p:ph type="body" sz="quarter" idx="15" hasCustomPrompt="1"/>
          </p:nvPr>
        </p:nvSpPr>
        <p:spPr>
          <a:xfrm>
            <a:off x="3427626" y="3878221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4"/>
          <p:cNvSpPr>
            <a:spLocks noGrp="1"/>
          </p:cNvSpPr>
          <p:nvPr>
            <p:ph type="pic" sz="quarter" idx="16" hasCustomPrompt="1"/>
          </p:nvPr>
        </p:nvSpPr>
        <p:spPr bwMode="gray">
          <a:xfrm>
            <a:off x="3427626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3" name="Text placeholder - column 2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3878220"/>
            <a:ext cx="2415600" cy="2457780"/>
          </a:xfrm>
        </p:spPr>
        <p:txBody>
          <a:bodyPr/>
          <a:lstStyle>
            <a:lvl1pPr>
              <a:spcBef>
                <a:spcPts val="600"/>
              </a:spcBef>
              <a:defRPr sz="18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 bwMode="gray">
          <a:xfrm>
            <a:off x="504000" y="1557337"/>
            <a:ext cx="2415600" cy="1871663"/>
          </a:xfrm>
          <a:noFill/>
        </p:spPr>
        <p:txBody>
          <a:bodyPr vert="horz" lIns="0" tIns="180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 or pictogram</a:t>
            </a:r>
            <a:endParaRPr lang="de-DE" dirty="0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9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2160" userDrawn="1">
          <p15:clr>
            <a:srgbClr val="FBAE40"/>
          </p15:clr>
        </p15:guide>
        <p15:guide id="6" orient="horz" pos="2442" userDrawn="1">
          <p15:clr>
            <a:srgbClr val="FBAE40"/>
          </p15:clr>
        </p15:guide>
        <p15:guide id="7" orient="horz" pos="3990" userDrawn="1">
          <p15:clr>
            <a:srgbClr val="FBAE40"/>
          </p15:clr>
        </p15:guide>
        <p15:guide id="8" pos="1840" userDrawn="1">
          <p15:clr>
            <a:srgbClr val="FBAE40"/>
          </p15:clr>
        </p15:guide>
        <p15:guide id="9" pos="2159" userDrawn="1">
          <p15:clr>
            <a:srgbClr val="FBAE40"/>
          </p15:clr>
        </p15:guide>
        <p15:guide id="10" pos="3683" userDrawn="1">
          <p15:clr>
            <a:srgbClr val="FBAE40"/>
          </p15:clr>
        </p15:guide>
        <p15:guide id="11" pos="4000" userDrawn="1">
          <p15:clr>
            <a:srgbClr val="FBAE40"/>
          </p15:clr>
        </p15:guide>
        <p15:guide id="12" pos="5525" userDrawn="1">
          <p15:clr>
            <a:srgbClr val="FBAE40"/>
          </p15:clr>
        </p15:guide>
        <p15:guide id="13" pos="5842" userDrawn="1">
          <p15:clr>
            <a:srgbClr val="FBAE40"/>
          </p15:clr>
        </p15:guide>
        <p15:guide id="14" pos="736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Quote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800000"/>
            <a:ext cx="11185200" cy="3285032"/>
          </a:xfrm>
        </p:spPr>
        <p:txBody>
          <a:bodyPr/>
          <a:lstStyle>
            <a:lvl1pPr marL="395921" indent="-395921">
              <a:lnSpc>
                <a:spcPct val="90000"/>
              </a:lnSpc>
              <a:spcBef>
                <a:spcPts val="600"/>
              </a:spcBef>
              <a:defRPr sz="5999" b="0" i="0">
                <a:latin typeface="72 Brand Medium" panose="020B0504030603020204" pitchFamily="34" charset="0"/>
              </a:defRPr>
            </a:lvl1pPr>
            <a:lvl2pPr marL="395921" indent="0">
              <a:buNone/>
              <a:defRPr sz="1600"/>
            </a:lvl2pPr>
          </a:lstStyle>
          <a:p>
            <a:pPr lvl="0"/>
            <a:r>
              <a:rPr lang="en-US" noProof="0" dirty="0"/>
              <a:t>“Quote goes here </a:t>
            </a:r>
            <a:br>
              <a:rPr lang="en-US" noProof="0" dirty="0"/>
            </a:br>
            <a:r>
              <a:rPr lang="en-US" noProof="0" dirty="0"/>
              <a:t>and here.”</a:t>
            </a:r>
          </a:p>
          <a:p>
            <a:pPr lvl="1"/>
            <a:r>
              <a:rPr lang="en-US" noProof="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93278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4" orient="horz" pos="1133" userDrawn="1">
          <p15:clr>
            <a:srgbClr val="FBAE40"/>
          </p15:clr>
        </p15:guide>
        <p15:guide id="5" orient="horz" pos="3204" userDrawn="1">
          <p15:clr>
            <a:srgbClr val="FBAE40"/>
          </p15:clr>
        </p15:guide>
        <p15:guide id="6" pos="7363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with Image 1/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/3 right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8127175" y="0"/>
            <a:ext cx="4068000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  <p:sp>
        <p:nvSpPr>
          <p:cNvPr id="7" name="Text Placeholder"/>
          <p:cNvSpPr>
            <a:spLocks noGrp="1"/>
          </p:cNvSpPr>
          <p:nvPr>
            <p:ph type="body" sz="quarter" idx="11" hasCustomPrompt="1"/>
          </p:nvPr>
        </p:nvSpPr>
        <p:spPr bwMode="black">
          <a:xfrm>
            <a:off x="503999" y="1557338"/>
            <a:ext cx="7092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7092000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0202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991" userDrawn="1">
          <p15:clr>
            <a:srgbClr val="FBAE40"/>
          </p15:clr>
        </p15:guide>
        <p15:guide id="3" pos="4786" userDrawn="1">
          <p15:clr>
            <a:srgbClr val="FBAE40"/>
          </p15:clr>
        </p15:guide>
        <p15:guide id="4" pos="5111" userDrawn="1">
          <p15:clr>
            <a:srgbClr val="FBAE40"/>
          </p15:clr>
        </p15:guide>
        <p15:guide id="5" orient="horz" pos="317" userDrawn="1">
          <p15:clr>
            <a:srgbClr val="FBAE40"/>
          </p15:clr>
        </p15:guide>
        <p15:guide id="6" orient="horz" pos="551" userDrawn="1">
          <p15:clr>
            <a:srgbClr val="FBAE40"/>
          </p15:clr>
        </p15:guide>
        <p15:guide id="7" orient="horz" pos="98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1" y="0"/>
            <a:ext cx="12195175" cy="6858000"/>
          </a:xfrm>
          <a:noFill/>
        </p:spPr>
        <p:txBody>
          <a:bodyPr vert="horz" lIns="0" tIns="2448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image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397911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/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6362477" y="1557338"/>
            <a:ext cx="5328000" cy="4778662"/>
          </a:xfrm>
          <a:noFill/>
        </p:spPr>
        <p:txBody>
          <a:bodyPr vert="horz" lIns="0" tIns="1512000" rIns="0" bIns="0" rtlCol="0" anchor="t" anchorCtr="0">
            <a:noAutofit/>
          </a:bodyPr>
          <a:lstStyle>
            <a:lvl1pPr marL="0" indent="0" algn="ctr" defTabSz="1088558" rtl="0" eaLnBrk="1" latinLnBrk="0" hangingPunct="1">
              <a:spcBef>
                <a:spcPts val="1929"/>
              </a:spcBef>
              <a:buClr>
                <a:schemeClr val="accent1"/>
              </a:buClr>
              <a:buSzPct val="80000"/>
              <a:buFontTx/>
              <a:buNone/>
              <a:defRPr lang="de-DE" sz="1600" b="0" i="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screenshot</a:t>
            </a:r>
            <a:endParaRPr lang="de-DE" dirty="0"/>
          </a:p>
        </p:txBody>
      </p:sp>
      <p:sp>
        <p:nvSpPr>
          <p:cNvPr id="4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504000" y="1557338"/>
            <a:ext cx="5328000" cy="47786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227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981" userDrawn="1">
          <p15:clr>
            <a:srgbClr val="FBAE40"/>
          </p15:clr>
        </p15:guide>
        <p15:guide id="3" pos="3674" userDrawn="1">
          <p15:clr>
            <a:srgbClr val="FBAE40"/>
          </p15:clr>
        </p15:guide>
        <p15:guide id="4" pos="4008" userDrawn="1">
          <p15:clr>
            <a:srgbClr val="FBAE40"/>
          </p15:clr>
        </p15:guide>
        <p15:guide id="5" pos="7364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551" userDrawn="1">
          <p15:clr>
            <a:srgbClr val="FBAE40"/>
          </p15:clr>
        </p15:guide>
        <p15:guide id="8" orient="horz" pos="3991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"/>
          <p:cNvSpPr>
            <a:spLocks noGrp="1"/>
          </p:cNvSpPr>
          <p:nvPr>
            <p:ph idx="1" hasCustomPrompt="1"/>
          </p:nvPr>
        </p:nvSpPr>
        <p:spPr bwMode="gray">
          <a:xfrm>
            <a:off x="504000" y="1557338"/>
            <a:ext cx="11185200" cy="4778662"/>
          </a:xfrm>
          <a:noFill/>
        </p:spPr>
        <p:txBody>
          <a:bodyPr tIns="1368000"/>
          <a:lstStyle>
            <a:lvl1pPr algn="ctr">
              <a:defRPr sz="1400" b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/>
              <a:t>Insert page title (sentence case)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987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7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orient="horz" pos="551" userDrawn="1">
          <p15:clr>
            <a:srgbClr val="FBAE40"/>
          </p15:clr>
        </p15:guide>
        <p15:guide id="4" orient="horz" pos="981" userDrawn="1">
          <p15:clr>
            <a:srgbClr val="FBAE40"/>
          </p15:clr>
        </p15:guide>
        <p15:guide id="5" orient="horz" pos="3991" userDrawn="1">
          <p15:clr>
            <a:srgbClr val="FBAE40"/>
          </p15:clr>
        </p15:guide>
        <p15:guide id="6" pos="736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42181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nk cover with anvil">
    <p:bg>
      <p:bgPr>
        <a:solidFill>
          <a:srgbClr val="2800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ckground">
            <a:extLst>
              <a:ext uri="{FF2B5EF4-FFF2-40B4-BE49-F238E27FC236}">
                <a16:creationId xmlns:a16="http://schemas.microsoft.com/office/drawing/2014/main" id="{37E79459-E5C5-5E87-E38B-80855D38E462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rgbClr val="28004A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46E736-979F-0D4B-6D59-D0EA5D367E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99111" y="1216759"/>
            <a:ext cx="8887864" cy="4424483"/>
          </a:xfrm>
          <a:prstGeom prst="rect">
            <a:avLst/>
          </a:prstGeom>
        </p:spPr>
      </p:pic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1090080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787688874" name="LogoWhite-Dynamic" descr="{&quot;templafy&quot;:{&quot;id&quot;:&quot;2de5be2a-d3c3-4ddf-bfce-d8d47df28dbb&quot;}}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7" name="Classification-Dynamic" descr="{&quot;templafy&quot;:{&quot;id&quot;:&quot;ae7c7b96-b70f-4e7a-b733-583422dd9c67&quot;}}">
            <a:extLst>
              <a:ext uri="{FF2B5EF4-FFF2-40B4-BE49-F238E27FC236}">
                <a16:creationId xmlns:a16="http://schemas.microsoft.com/office/drawing/2014/main" id="{1D05DC80-84C9-9ECA-3B84-3577D8D8165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667257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34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, Contact and 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33C5639-DDA2-864A-9DC3-7FC80AC852D5}"/>
              </a:ext>
            </a:extLst>
          </p:cNvPr>
          <p:cNvSpPr txBox="1"/>
          <p:nvPr userDrawn="1"/>
        </p:nvSpPr>
        <p:spPr>
          <a:xfrm>
            <a:off x="503238" y="2905125"/>
            <a:ext cx="18370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1088776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buFontTx/>
              <a:buNone/>
              <a:tabLst/>
              <a:defRPr/>
            </a:pPr>
            <a:r>
              <a:rPr lang="en-US" sz="1600" b="0" i="0" dirty="0">
                <a:latin typeface="+mn-lt"/>
              </a:rPr>
              <a:t>Contact information:</a:t>
            </a:r>
          </a:p>
        </p:txBody>
      </p:sp>
      <p:sp>
        <p:nvSpPr>
          <p:cNvPr id="9" name="Copyright - Dynamic" descr="{&quot;templafy&quot;:{&quot;id&quot;:&quot;eb9adf6b-a999-43b4-87a5-c81e58f16e94&quot;}}">
            <a:extLst>
              <a:ext uri="{FF2B5EF4-FFF2-40B4-BE49-F238E27FC236}">
                <a16:creationId xmlns:a16="http://schemas.microsoft.com/office/drawing/2014/main" id="{EDAF1AF5-D568-20CC-6052-F655D86F5486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+mn-lt"/>
              </a:rPr>
              <a:t>© 2023 SAP SE or an SAP affiliate company. All rights reserved. See Legal Notice on www.sap.com/legal-notice for use terms, disclaimers, disclosures, or restrictions related to this material.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92DE12-4084-77D2-FD2A-8E63F6FBE7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3238" y="1520825"/>
            <a:ext cx="5413477" cy="846386"/>
          </a:xfrm>
        </p:spPr>
        <p:txBody>
          <a:bodyPr/>
          <a:lstStyle>
            <a:lvl1pPr>
              <a:defRPr sz="5500" b="0" i="0">
                <a:latin typeface="72 Brand Medium" panose="020B0504030603020204" pitchFamily="34" charset="0"/>
              </a:defRPr>
            </a:lvl1pPr>
          </a:lstStyle>
          <a:p>
            <a:r>
              <a:rPr lang="en-GB" dirty="0"/>
              <a:t>Thank you.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23274F-1EBD-A73A-AC54-963A234E9E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3291" y="5990000"/>
            <a:ext cx="727059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090314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7364" userDrawn="1">
          <p15:clr>
            <a:srgbClr val="FBAE40"/>
          </p15:clr>
        </p15:guide>
        <p15:guide id="2" orient="horz" pos="958" userDrawn="1">
          <p15:clr>
            <a:srgbClr val="FBAE40"/>
          </p15:clr>
        </p15:guide>
        <p15:guide id="4" orient="horz" pos="1830" userDrawn="1">
          <p15:clr>
            <a:srgbClr val="FBAE40"/>
          </p15:clr>
        </p15:guide>
        <p15:guide id="5" orient="horz" pos="4000" userDrawn="1">
          <p15:clr>
            <a:srgbClr val="FBAE40"/>
          </p15:clr>
        </p15:guide>
        <p15:guide id="6" pos="317" userDrawn="1">
          <p15:clr>
            <a:srgbClr val="FBAE40"/>
          </p15:clr>
        </p15:guide>
        <p15:guide id="8" pos="3841" userDrawn="1">
          <p15:clr>
            <a:srgbClr val="FBAE40"/>
          </p15:clr>
        </p15:guide>
        <p15:guide id="9" orient="horz" pos="31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ngo cover with anvil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48">
            <a:extLst>
              <a:ext uri="{FF2B5EF4-FFF2-40B4-BE49-F238E27FC236}">
                <a16:creationId xmlns:a16="http://schemas.microsoft.com/office/drawing/2014/main" id="{3F9D113E-DB39-0CF2-578D-9B5D35C92F55}"/>
              </a:ext>
            </a:extLst>
          </p:cNvPr>
          <p:cNvSpPr/>
          <p:nvPr userDrawn="1"/>
        </p:nvSpPr>
        <p:spPr bwMode="gray">
          <a:xfrm>
            <a:off x="7102258" y="0"/>
            <a:ext cx="5092917" cy="6858000"/>
          </a:xfrm>
          <a:prstGeom prst="rect">
            <a:avLst/>
          </a:prstGeom>
          <a:solidFill>
            <a:srgbClr val="FFC932"/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9CF98F2-AE93-6F6D-B5F5-C2F74E078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67600" y="250521"/>
            <a:ext cx="4538091" cy="632807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DD06AF2-2141-CEFD-4797-A6E50CC267FE}"/>
              </a:ext>
            </a:extLst>
          </p:cNvPr>
          <p:cNvSpPr/>
          <p:nvPr userDrawn="1"/>
        </p:nvSpPr>
        <p:spPr bwMode="gray">
          <a:xfrm>
            <a:off x="1" y="0"/>
            <a:ext cx="7226300" cy="6858000"/>
          </a:xfrm>
          <a:prstGeom prst="rect">
            <a:avLst/>
          </a:prstGeom>
          <a:solidFill>
            <a:schemeClr val="accent1"/>
          </a:solidFill>
          <a:ln w="1342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4" name="Title"/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633305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432919900" name="LogoWhite-Dynamic" descr="{&quot;templafy&quot;:{&quot;id&quot;:&quot;2fc7f057-0369-4ed6-8a09-948d28d95ffb&quot;}}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8" name="Classification-Dynamic" descr="{&quot;templafy&quot;:{&quot;id&quot;:&quot;9c26c798-5a7f-4e71-a771-0737e45e4efe&quot;}}">
            <a:extLst>
              <a:ext uri="{FF2B5EF4-FFF2-40B4-BE49-F238E27FC236}">
                <a16:creationId xmlns:a16="http://schemas.microsoft.com/office/drawing/2014/main" id="{F1333C1B-AD40-D53A-5A1E-EFB8C6390D4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77845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 userDrawn="1">
          <p15:clr>
            <a:srgbClr val="FBAE40"/>
          </p15:clr>
        </p15:guide>
        <p15:guide id="2" orient="horz" pos="1704" userDrawn="1">
          <p15:clr>
            <a:srgbClr val="FBAE40"/>
          </p15:clr>
        </p15:guide>
        <p15:guide id="3" orient="horz" pos="2688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orient="horz" pos="2960" userDrawn="1">
          <p15:clr>
            <a:srgbClr val="FBAE40"/>
          </p15:clr>
        </p15:guide>
        <p15:guide id="7" orient="horz" pos="4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 cover with image in anvil shape">
    <p:bg>
      <p:bgPr>
        <a:solidFill>
          <a:srgbClr val="97D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CF15634C-E3A9-CDE6-5F8E-35B41DFE2B5D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97DD40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29E6C33-847C-5792-E2BD-5963C662EC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1" y="2706317"/>
            <a:ext cx="5529704" cy="997196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tx1"/>
                </a:solidFill>
                <a:latin typeface="72 Brand Medium" panose="020B0504030603020204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D2BFABF1-DD81-F2D4-FD65-DBCD6636029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69496" y="2029240"/>
            <a:ext cx="5711687" cy="2828844"/>
          </a:xfrm>
          <a:custGeom>
            <a:avLst/>
            <a:gdLst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5453062 w 5453062"/>
              <a:gd name="connsiteY2" fmla="*/ 2700337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  <a:gd name="connsiteX0" fmla="*/ 0 w 5453062"/>
              <a:gd name="connsiteY0" fmla="*/ 0 h 2758526"/>
              <a:gd name="connsiteX1" fmla="*/ 5453062 w 5453062"/>
              <a:gd name="connsiteY1" fmla="*/ 0 h 2758526"/>
              <a:gd name="connsiteX2" fmla="*/ 2751426 w 5453062"/>
              <a:gd name="connsiteY2" fmla="*/ 2758526 h 2758526"/>
              <a:gd name="connsiteX3" fmla="*/ 0 w 5453062"/>
              <a:gd name="connsiteY3" fmla="*/ 2700337 h 2758526"/>
              <a:gd name="connsiteX4" fmla="*/ 0 w 5453062"/>
              <a:gd name="connsiteY4" fmla="*/ 0 h 2758526"/>
              <a:gd name="connsiteX0" fmla="*/ 0 w 5453062"/>
              <a:gd name="connsiteY0" fmla="*/ 0 h 2700337"/>
              <a:gd name="connsiteX1" fmla="*/ 5453062 w 5453062"/>
              <a:gd name="connsiteY1" fmla="*/ 0 h 2700337"/>
              <a:gd name="connsiteX2" fmla="*/ 2726487 w 5453062"/>
              <a:gd name="connsiteY2" fmla="*/ 2700336 h 2700337"/>
              <a:gd name="connsiteX3" fmla="*/ 0 w 5453062"/>
              <a:gd name="connsiteY3" fmla="*/ 2700337 h 2700337"/>
              <a:gd name="connsiteX4" fmla="*/ 0 w 5453062"/>
              <a:gd name="connsiteY4" fmla="*/ 0 h 2700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53062" h="2700337">
                <a:moveTo>
                  <a:pt x="0" y="0"/>
                </a:moveTo>
                <a:lnTo>
                  <a:pt x="5453062" y="0"/>
                </a:lnTo>
                <a:lnTo>
                  <a:pt x="2726487" y="2700336"/>
                </a:lnTo>
                <a:lnTo>
                  <a:pt x="0" y="2700337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 anchorCtr="0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         Click to add image</a:t>
            </a:r>
          </a:p>
        </p:txBody>
      </p:sp>
      <p:sp>
        <p:nvSpPr>
          <p:cNvPr id="4" name="Classification-Dynamic" descr="{&quot;templafy&quot;:{&quot;id&quot;:&quot;4fb6f5d1-82cd-4ab1-ae44-7e64d037ef1d&quot;}}">
            <a:extLst>
              <a:ext uri="{FF2B5EF4-FFF2-40B4-BE49-F238E27FC236}">
                <a16:creationId xmlns:a16="http://schemas.microsoft.com/office/drawing/2014/main" id="{13EDB9F6-FBDA-8ED8-A84B-244CC53CFF99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  <p:pic>
        <p:nvPicPr>
          <p:cNvPr id="316767171" name="LogoBlack-Dynamic" descr="{&quot;templafy&quot;:{&quot;id&quot;:&quot;6e8f8d3c-486c-440f-9e89-010c51d1337f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997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41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with Image or Illustra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F6B4F408-95BC-730E-4114-45641ED46491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Title"/>
          <p:cNvSpPr>
            <a:spLocks noGrp="1"/>
          </p:cNvSpPr>
          <p:nvPr>
            <p:ph type="title" hasCustomPrompt="1"/>
          </p:nvPr>
        </p:nvSpPr>
        <p:spPr>
          <a:xfrm>
            <a:off x="288000" y="4024430"/>
            <a:ext cx="10899174" cy="997196"/>
          </a:xfrm>
        </p:spPr>
        <p:txBody>
          <a:bodyPr vert="horz" wrap="square" lIns="0" tIns="0" rIns="0" bIns="0" rtlCol="0">
            <a:noAutofit/>
          </a:bodyPr>
          <a:lstStyle>
            <a:lvl1pPr>
              <a:lnSpc>
                <a:spcPct val="90000"/>
              </a:lnSpc>
              <a:defRPr lang="de-DE" sz="3600" b="0" i="0" dirty="0">
                <a:latin typeface="72 Brand Medium" panose="020B0504030603020204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FA78832-C268-4EC5-BB82-7F9D7F5B51B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-1"/>
            <a:ext cx="12195175" cy="3430800"/>
          </a:xfrm>
        </p:spPr>
        <p:txBody>
          <a:bodyPr anchor="ctr" anchorCtr="0"/>
          <a:lstStyle>
            <a:lvl1pPr marL="0" marR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lvl1pPr>
          </a:lstStyle>
          <a:p>
            <a:pPr marL="0" marR="0" lvl="0" indent="0" algn="ctr" defTabSz="1088558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80000"/>
              <a:buFontTx/>
              <a:buNone/>
              <a:tabLst/>
              <a:defRPr/>
            </a:pPr>
            <a:r>
              <a:rPr lang="en-US" dirty="0"/>
              <a:t>Click to insert picture</a:t>
            </a:r>
          </a:p>
        </p:txBody>
      </p:sp>
      <p:pic>
        <p:nvPicPr>
          <p:cNvPr id="73675286" name="LogoBlue-Dynamic" descr="{&quot;templafy&quot;:{&quot;id&quot;:&quot;f232a519-5ff6-4053-bb5b-b23e1adaee18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6218600"/>
            <a:ext cx="727192" cy="360000"/>
          </a:xfrm>
          <a:prstGeom prst="rect">
            <a:avLst/>
          </a:prstGeom>
        </p:spPr>
      </p:pic>
      <p:sp>
        <p:nvSpPr>
          <p:cNvPr id="9" name="Classification-Dynamic" descr="{&quot;templafy&quot;:{&quot;id&quot;:&quot;27682cf1-0696-470f-9efa-616f4870e8a0&quot;}}">
            <a:extLst>
              <a:ext uri="{FF2B5EF4-FFF2-40B4-BE49-F238E27FC236}">
                <a16:creationId xmlns:a16="http://schemas.microsoft.com/office/drawing/2014/main" id="{CE0C2033-6FDF-7DD6-E25C-C03296FDAD00}"/>
              </a:ext>
            </a:extLst>
          </p:cNvPr>
          <p:cNvSpPr txBox="1"/>
          <p:nvPr userDrawn="1"/>
        </p:nvSpPr>
        <p:spPr>
          <a:xfrm>
            <a:off x="282575" y="5724000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2183850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505">
          <p15:clr>
            <a:srgbClr val="FBAE40"/>
          </p15:clr>
        </p15:guide>
        <p15:guide id="2" orient="horz" pos="4144">
          <p15:clr>
            <a:srgbClr val="FBAE40"/>
          </p15:clr>
        </p15:guide>
        <p15:guide id="3" orient="horz" pos="2162">
          <p15:clr>
            <a:srgbClr val="FBAE40"/>
          </p15:clr>
        </p15:guide>
        <p15:guide id="4" pos="181">
          <p15:clr>
            <a:srgbClr val="FBAE40"/>
          </p15:clr>
        </p15:guide>
        <p15:guide id="5" orient="horz" pos="2534">
          <p15:clr>
            <a:srgbClr val="FBAE40"/>
          </p15:clr>
        </p15:guide>
        <p15:guide id="6" orient="horz" pos="3164">
          <p15:clr>
            <a:srgbClr val="FBAE40"/>
          </p15:clr>
        </p15:guide>
        <p15:guide id="7" orient="horz" pos="3232">
          <p15:clr>
            <a:srgbClr val="FBAE40"/>
          </p15:clr>
        </p15:guide>
        <p15:guide id="8" orient="horz" pos="3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cover with green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>
            <a:extLst>
              <a:ext uri="{FF2B5EF4-FFF2-40B4-BE49-F238E27FC236}">
                <a16:creationId xmlns:a16="http://schemas.microsoft.com/office/drawing/2014/main" id="{615A14AB-7A75-B899-CDA1-E311E201A837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" name="Anvil" descr="preencoded.png">
            <a:extLst>
              <a:ext uri="{FF2B5EF4-FFF2-40B4-BE49-F238E27FC236}">
                <a16:creationId xmlns:a16="http://schemas.microsoft.com/office/drawing/2014/main" id="{CAD3135A-95A0-606F-5A25-35CF890B232D}"/>
              </a:ext>
            </a:extLst>
          </p:cNvPr>
          <p:cNvSpPr/>
          <p:nvPr/>
        </p:nvSpPr>
        <p:spPr>
          <a:xfrm>
            <a:off x="5072441" y="1275473"/>
            <a:ext cx="6069341" cy="2991727"/>
          </a:xfrm>
          <a:custGeom>
            <a:avLst/>
            <a:gdLst>
              <a:gd name="connsiteX0" fmla="*/ 0 w 6069341"/>
              <a:gd name="connsiteY0" fmla="*/ 0 h 2991727"/>
              <a:gd name="connsiteX1" fmla="*/ 0 w 6069341"/>
              <a:gd name="connsiteY1" fmla="*/ 2991727 h 2991727"/>
              <a:gd name="connsiteX2" fmla="*/ 3084421 w 6069341"/>
              <a:gd name="connsiteY2" fmla="*/ 2991727 h 2991727"/>
              <a:gd name="connsiteX3" fmla="*/ 6069341 w 6069341"/>
              <a:gd name="connsiteY3" fmla="*/ 0 h 2991727"/>
              <a:gd name="connsiteX4" fmla="*/ 0 w 6069341"/>
              <a:gd name="connsiteY4" fmla="*/ 0 h 2991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9341" h="2991727">
                <a:moveTo>
                  <a:pt x="0" y="0"/>
                </a:moveTo>
                <a:lnTo>
                  <a:pt x="0" y="2991727"/>
                </a:lnTo>
                <a:lnTo>
                  <a:pt x="3084421" y="2991727"/>
                </a:lnTo>
                <a:lnTo>
                  <a:pt x="6069341" y="0"/>
                </a:lnTo>
                <a:lnTo>
                  <a:pt x="0" y="0"/>
                </a:lnTo>
                <a:close/>
              </a:path>
            </a:pathLst>
          </a:custGeom>
          <a:solidFill>
            <a:srgbClr val="97DD40"/>
          </a:solidFill>
          <a:ln w="715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D8805AE3-41BC-E9DB-1A66-ADF41EDBC8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026739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945490893" name="LogoBlue-Dynamic" descr="{&quot;templafy&quot;:{&quot;id&quot;:&quot;e60c395f-8fa7-41cf-b146-37c7272e7cfb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11" name="Classification-Dynamic" descr="{&quot;templafy&quot;:{&quot;id&quot;:&quot;55d87788-2e60-4526-97e4-cc625eeee8de&quot;}}">
            <a:extLst>
              <a:ext uri="{FF2B5EF4-FFF2-40B4-BE49-F238E27FC236}">
                <a16:creationId xmlns:a16="http://schemas.microsoft.com/office/drawing/2014/main" id="{62D91ACB-BD14-46CB-4B61-F4B072D877C0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5547614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ackground">
            <a:extLst>
              <a:ext uri="{FF2B5EF4-FFF2-40B4-BE49-F238E27FC236}">
                <a16:creationId xmlns:a16="http://schemas.microsoft.com/office/drawing/2014/main" id="{581FAEF7-1ACD-83AC-7B42-761E6A30387F}"/>
              </a:ext>
            </a:extLst>
          </p:cNvPr>
          <p:cNvSpPr/>
          <p:nvPr userDrawn="1"/>
        </p:nvSpPr>
        <p:spPr bwMode="gray">
          <a:xfrm>
            <a:off x="0" y="0"/>
            <a:ext cx="12195175" cy="6858000"/>
          </a:xfrm>
          <a:prstGeom prst="rect">
            <a:avLst/>
          </a:prstGeom>
          <a:solidFill>
            <a:srgbClr val="A6E0FF">
              <a:alpha val="42715"/>
            </a:srgbClr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Anvil" descr="preencoded.png">
            <a:extLst>
              <a:ext uri="{FF2B5EF4-FFF2-40B4-BE49-F238E27FC236}">
                <a16:creationId xmlns:a16="http://schemas.microsoft.com/office/drawing/2014/main" id="{94093846-CC07-3993-CA62-86004F1C03F9}"/>
              </a:ext>
            </a:extLst>
          </p:cNvPr>
          <p:cNvSpPr/>
          <p:nvPr/>
        </p:nvSpPr>
        <p:spPr>
          <a:xfrm>
            <a:off x="2289865" y="1275473"/>
            <a:ext cx="8851917" cy="4363327"/>
          </a:xfrm>
          <a:custGeom>
            <a:avLst/>
            <a:gdLst>
              <a:gd name="connsiteX0" fmla="*/ 0 w 8851917"/>
              <a:gd name="connsiteY0" fmla="*/ 0 h 4363327"/>
              <a:gd name="connsiteX1" fmla="*/ 0 w 8851917"/>
              <a:gd name="connsiteY1" fmla="*/ 4363327 h 4363327"/>
              <a:gd name="connsiteX2" fmla="*/ 4498517 w 8851917"/>
              <a:gd name="connsiteY2" fmla="*/ 4363327 h 4363327"/>
              <a:gd name="connsiteX3" fmla="*/ 8851917 w 8851917"/>
              <a:gd name="connsiteY3" fmla="*/ 0 h 4363327"/>
              <a:gd name="connsiteX4" fmla="*/ 0 w 8851917"/>
              <a:gd name="connsiteY4" fmla="*/ 0 h 4363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51917" h="4363327">
                <a:moveTo>
                  <a:pt x="0" y="0"/>
                </a:moveTo>
                <a:lnTo>
                  <a:pt x="0" y="4363327"/>
                </a:lnTo>
                <a:lnTo>
                  <a:pt x="4498517" y="4363327"/>
                </a:lnTo>
                <a:lnTo>
                  <a:pt x="8851917" y="0"/>
                </a:lnTo>
                <a:lnTo>
                  <a:pt x="0" y="0"/>
                </a:lnTo>
                <a:close/>
              </a:path>
            </a:pathLst>
          </a:custGeom>
          <a:solidFill>
            <a:srgbClr val="A6E0FF"/>
          </a:solidFill>
          <a:ln w="1523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1098B98B-8FDE-5B19-2FC7-97058A6B5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5929920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082763596" name="LogoBlack-Dynamic" descr="{&quot;templafy&quot;:{&quot;id&quot;:&quot;e1ce98cc-b5e7-4d57-bbf2-b85890640f17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e21c6111-be2c-44a0-a2aa-df88facd3edb&quot;}}">
            <a:extLst>
              <a:ext uri="{FF2B5EF4-FFF2-40B4-BE49-F238E27FC236}">
                <a16:creationId xmlns:a16="http://schemas.microsoft.com/office/drawing/2014/main" id="{D417CEF6-1FCD-75B6-FA13-C583ECCE7BE5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tx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1315975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cover with anvi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 descr="preencoded.png">
            <a:extLst>
              <a:ext uri="{FF2B5EF4-FFF2-40B4-BE49-F238E27FC236}">
                <a16:creationId xmlns:a16="http://schemas.microsoft.com/office/drawing/2014/main" id="{5F3BB899-74C3-EBF7-C191-EC2863B8F536}"/>
              </a:ext>
            </a:extLst>
          </p:cNvPr>
          <p:cNvSpPr/>
          <p:nvPr/>
        </p:nvSpPr>
        <p:spPr>
          <a:xfrm>
            <a:off x="0" y="0"/>
            <a:ext cx="12195175" cy="6858000"/>
          </a:xfrm>
          <a:custGeom>
            <a:avLst/>
            <a:gdLst>
              <a:gd name="connsiteX0" fmla="*/ 0 w 12195175"/>
              <a:gd name="connsiteY0" fmla="*/ 0 h 6858000"/>
              <a:gd name="connsiteX1" fmla="*/ 12195175 w 12195175"/>
              <a:gd name="connsiteY1" fmla="*/ 0 h 6858000"/>
              <a:gd name="connsiteX2" fmla="*/ 12195175 w 12195175"/>
              <a:gd name="connsiteY2" fmla="*/ 6858000 h 6858000"/>
              <a:gd name="connsiteX3" fmla="*/ 0 w 121951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5175" h="6858000">
                <a:moveTo>
                  <a:pt x="0" y="0"/>
                </a:moveTo>
                <a:lnTo>
                  <a:pt x="12195175" y="0"/>
                </a:lnTo>
                <a:lnTo>
                  <a:pt x="1219517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B90FF"/>
          </a:solidFill>
          <a:ln w="1128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Anvil" descr="preencoded.png">
            <a:extLst>
              <a:ext uri="{FF2B5EF4-FFF2-40B4-BE49-F238E27FC236}">
                <a16:creationId xmlns:a16="http://schemas.microsoft.com/office/drawing/2014/main" id="{39A9B643-3B5A-F0D7-C3BF-3A81DE80FEB6}"/>
              </a:ext>
            </a:extLst>
          </p:cNvPr>
          <p:cNvSpPr/>
          <p:nvPr/>
        </p:nvSpPr>
        <p:spPr>
          <a:xfrm>
            <a:off x="287339" y="935666"/>
            <a:ext cx="6762048" cy="3333180"/>
          </a:xfrm>
          <a:custGeom>
            <a:avLst/>
            <a:gdLst>
              <a:gd name="connsiteX0" fmla="*/ 0 w 6762048"/>
              <a:gd name="connsiteY0" fmla="*/ 0 h 3333180"/>
              <a:gd name="connsiteX1" fmla="*/ 0 w 6762048"/>
              <a:gd name="connsiteY1" fmla="*/ 3333180 h 3333180"/>
              <a:gd name="connsiteX2" fmla="*/ 3436452 w 6762048"/>
              <a:gd name="connsiteY2" fmla="*/ 3333180 h 3333180"/>
              <a:gd name="connsiteX3" fmla="*/ 6762048 w 6762048"/>
              <a:gd name="connsiteY3" fmla="*/ 0 h 3333180"/>
              <a:gd name="connsiteX4" fmla="*/ 0 w 6762048"/>
              <a:gd name="connsiteY4" fmla="*/ 0 h 33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048" h="3333180">
                <a:moveTo>
                  <a:pt x="0" y="0"/>
                </a:moveTo>
                <a:lnTo>
                  <a:pt x="0" y="3333180"/>
                </a:lnTo>
                <a:lnTo>
                  <a:pt x="3436452" y="3333180"/>
                </a:lnTo>
                <a:lnTo>
                  <a:pt x="676204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2A86"/>
          </a:solidFill>
          <a:ln w="9264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709C0759-3773-C728-D6A6-855D822107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000" y="2706317"/>
            <a:ext cx="6876593" cy="997196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3600" b="0" i="0">
                <a:solidFill>
                  <a:schemeClr val="bg1"/>
                </a:solidFill>
                <a:latin typeface="72 Brand Medium" panose="020B0504030603020204" pitchFamily="34" charset="0"/>
                <a:cs typeface="72" panose="020B0503030000000003" pitchFamily="34" charset="0"/>
              </a:defRPr>
            </a:lvl1pPr>
          </a:lstStyle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dirty="0"/>
              <a:t>Title Goes Here</a:t>
            </a:r>
            <a:br>
              <a:rPr lang="en-US" dirty="0"/>
            </a:br>
            <a:r>
              <a:rPr lang="en-US" dirty="0"/>
              <a:t>and Here and Here</a:t>
            </a:r>
            <a:endParaRPr lang="de-DE" sz="3600" kern="0" dirty="0" err="1"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482374887" name="LogoWhite-Dynamic" descr="{&quot;templafy&quot;:{&quot;id&quot;:&quot;1c29bb78-5811-4cd4-811f-7882c0a69982&quot;}}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06" y="360000"/>
            <a:ext cx="727192" cy="360000"/>
          </a:xfrm>
          <a:prstGeom prst="rect">
            <a:avLst/>
          </a:prstGeom>
        </p:spPr>
      </p:pic>
      <p:sp>
        <p:nvSpPr>
          <p:cNvPr id="3" name="Classification-Dynamic" descr="{&quot;templafy&quot;:{&quot;id&quot;:&quot;58f345ad-7bdb-419e-8713-85ce06a158f4&quot;}}">
            <a:extLst>
              <a:ext uri="{FF2B5EF4-FFF2-40B4-BE49-F238E27FC236}">
                <a16:creationId xmlns:a16="http://schemas.microsoft.com/office/drawing/2014/main" id="{D67AB148-356D-F356-4E6C-9664D9EB9DF3}"/>
              </a:ext>
            </a:extLst>
          </p:cNvPr>
          <p:cNvSpPr txBox="1"/>
          <p:nvPr userDrawn="1"/>
        </p:nvSpPr>
        <p:spPr>
          <a:xfrm>
            <a:off x="282575" y="5080814"/>
            <a:ext cx="4986112" cy="25200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1000" b="0" i="0" kern="0" dirty="0">
                <a:solidFill>
                  <a:schemeClr val="bg1"/>
                </a:solidFill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INTERNAL – SAP and Partners Only</a:t>
            </a:r>
          </a:p>
        </p:txBody>
      </p:sp>
    </p:spTree>
    <p:extLst>
      <p:ext uri="{BB962C8B-B14F-4D97-AF65-F5344CB8AC3E}">
        <p14:creationId xmlns:p14="http://schemas.microsoft.com/office/powerpoint/2010/main" val="4293282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81">
          <p15:clr>
            <a:srgbClr val="FBAE40"/>
          </p15:clr>
        </p15:guide>
        <p15:guide id="2" orient="horz" pos="1704">
          <p15:clr>
            <a:srgbClr val="FBAE40"/>
          </p15:clr>
        </p15:guide>
        <p15:guide id="3" orient="horz" pos="2688">
          <p15:clr>
            <a:srgbClr val="FBAE40"/>
          </p15:clr>
        </p15:guide>
        <p15:guide id="4" orient="horz" pos="2334">
          <p15:clr>
            <a:srgbClr val="FBAE40"/>
          </p15:clr>
        </p15:guide>
        <p15:guide id="5" orient="horz" pos="2960">
          <p15:clr>
            <a:srgbClr val="FBAE40"/>
          </p15:clr>
        </p15:guide>
        <p15:guide id="7" orient="horz" pos="41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17" Type="http://schemas.openxmlformats.org/officeDocument/2006/relationships/tags" Target="../tags/tag87.xml"/><Relationship Id="rId21" Type="http://schemas.openxmlformats.org/officeDocument/2006/relationships/slideLayout" Target="../slideLayouts/slideLayout21.xml"/><Relationship Id="rId42" Type="http://schemas.openxmlformats.org/officeDocument/2006/relationships/tags" Target="../tags/tag12.xml"/><Relationship Id="rId63" Type="http://schemas.openxmlformats.org/officeDocument/2006/relationships/tags" Target="../tags/tag33.xml"/><Relationship Id="rId84" Type="http://schemas.openxmlformats.org/officeDocument/2006/relationships/tags" Target="../tags/tag54.xml"/><Relationship Id="rId138" Type="http://schemas.openxmlformats.org/officeDocument/2006/relationships/tags" Target="../tags/tag108.xml"/><Relationship Id="rId107" Type="http://schemas.openxmlformats.org/officeDocument/2006/relationships/tags" Target="../tags/tag77.xml"/><Relationship Id="rId11" Type="http://schemas.openxmlformats.org/officeDocument/2006/relationships/slideLayout" Target="../slideLayouts/slideLayout11.xml"/><Relationship Id="rId32" Type="http://schemas.openxmlformats.org/officeDocument/2006/relationships/tags" Target="../tags/tag2.xml"/><Relationship Id="rId53" Type="http://schemas.openxmlformats.org/officeDocument/2006/relationships/tags" Target="../tags/tag23.xml"/><Relationship Id="rId74" Type="http://schemas.openxmlformats.org/officeDocument/2006/relationships/tags" Target="../tags/tag44.xml"/><Relationship Id="rId128" Type="http://schemas.openxmlformats.org/officeDocument/2006/relationships/tags" Target="../tags/tag98.xml"/><Relationship Id="rId149" Type="http://schemas.openxmlformats.org/officeDocument/2006/relationships/tags" Target="../tags/tag119.xml"/><Relationship Id="rId5" Type="http://schemas.openxmlformats.org/officeDocument/2006/relationships/slideLayout" Target="../slideLayouts/slideLayout5.xml"/><Relationship Id="rId95" Type="http://schemas.openxmlformats.org/officeDocument/2006/relationships/tags" Target="../tags/tag6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tags" Target="../tags/tag13.xml"/><Relationship Id="rId48" Type="http://schemas.openxmlformats.org/officeDocument/2006/relationships/tags" Target="../tags/tag18.xml"/><Relationship Id="rId64" Type="http://schemas.openxmlformats.org/officeDocument/2006/relationships/tags" Target="../tags/tag34.xml"/><Relationship Id="rId69" Type="http://schemas.openxmlformats.org/officeDocument/2006/relationships/tags" Target="../tags/tag39.xml"/><Relationship Id="rId113" Type="http://schemas.openxmlformats.org/officeDocument/2006/relationships/tags" Target="../tags/tag83.xml"/><Relationship Id="rId118" Type="http://schemas.openxmlformats.org/officeDocument/2006/relationships/tags" Target="../tags/tag88.xml"/><Relationship Id="rId134" Type="http://schemas.openxmlformats.org/officeDocument/2006/relationships/tags" Target="../tags/tag104.xml"/><Relationship Id="rId139" Type="http://schemas.openxmlformats.org/officeDocument/2006/relationships/tags" Target="../tags/tag109.xml"/><Relationship Id="rId80" Type="http://schemas.openxmlformats.org/officeDocument/2006/relationships/tags" Target="../tags/tag50.xml"/><Relationship Id="rId85" Type="http://schemas.openxmlformats.org/officeDocument/2006/relationships/tags" Target="../tags/tag55.xml"/><Relationship Id="rId150" Type="http://schemas.openxmlformats.org/officeDocument/2006/relationships/tags" Target="../tags/tag120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tags" Target="../tags/tag3.xml"/><Relationship Id="rId38" Type="http://schemas.openxmlformats.org/officeDocument/2006/relationships/tags" Target="../tags/tag8.xml"/><Relationship Id="rId59" Type="http://schemas.openxmlformats.org/officeDocument/2006/relationships/tags" Target="../tags/tag29.xml"/><Relationship Id="rId103" Type="http://schemas.openxmlformats.org/officeDocument/2006/relationships/tags" Target="../tags/tag73.xml"/><Relationship Id="rId108" Type="http://schemas.openxmlformats.org/officeDocument/2006/relationships/tags" Target="../tags/tag78.xml"/><Relationship Id="rId124" Type="http://schemas.openxmlformats.org/officeDocument/2006/relationships/tags" Target="../tags/tag94.xml"/><Relationship Id="rId129" Type="http://schemas.openxmlformats.org/officeDocument/2006/relationships/tags" Target="../tags/tag99.xml"/><Relationship Id="rId54" Type="http://schemas.openxmlformats.org/officeDocument/2006/relationships/tags" Target="../tags/tag24.xml"/><Relationship Id="rId70" Type="http://schemas.openxmlformats.org/officeDocument/2006/relationships/tags" Target="../tags/tag40.xml"/><Relationship Id="rId75" Type="http://schemas.openxmlformats.org/officeDocument/2006/relationships/tags" Target="../tags/tag45.xml"/><Relationship Id="rId91" Type="http://schemas.openxmlformats.org/officeDocument/2006/relationships/tags" Target="../tags/tag61.xml"/><Relationship Id="rId96" Type="http://schemas.openxmlformats.org/officeDocument/2006/relationships/tags" Target="../tags/tag66.xml"/><Relationship Id="rId140" Type="http://schemas.openxmlformats.org/officeDocument/2006/relationships/tags" Target="../tags/tag110.xml"/><Relationship Id="rId145" Type="http://schemas.openxmlformats.org/officeDocument/2006/relationships/tags" Target="../tags/tag11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tags" Target="../tags/tag19.xml"/><Relationship Id="rId114" Type="http://schemas.openxmlformats.org/officeDocument/2006/relationships/tags" Target="../tags/tag84.xml"/><Relationship Id="rId119" Type="http://schemas.openxmlformats.org/officeDocument/2006/relationships/tags" Target="../tags/tag89.xml"/><Relationship Id="rId44" Type="http://schemas.openxmlformats.org/officeDocument/2006/relationships/tags" Target="../tags/tag14.xml"/><Relationship Id="rId60" Type="http://schemas.openxmlformats.org/officeDocument/2006/relationships/tags" Target="../tags/tag30.xml"/><Relationship Id="rId65" Type="http://schemas.openxmlformats.org/officeDocument/2006/relationships/tags" Target="../tags/tag35.xml"/><Relationship Id="rId81" Type="http://schemas.openxmlformats.org/officeDocument/2006/relationships/tags" Target="../tags/tag51.xml"/><Relationship Id="rId86" Type="http://schemas.openxmlformats.org/officeDocument/2006/relationships/tags" Target="../tags/tag56.xml"/><Relationship Id="rId130" Type="http://schemas.openxmlformats.org/officeDocument/2006/relationships/tags" Target="../tags/tag100.xml"/><Relationship Id="rId135" Type="http://schemas.openxmlformats.org/officeDocument/2006/relationships/tags" Target="../tags/tag105.xml"/><Relationship Id="rId151" Type="http://schemas.openxmlformats.org/officeDocument/2006/relationships/tags" Target="../tags/tag121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tags" Target="../tags/tag9.xml"/><Relationship Id="rId109" Type="http://schemas.openxmlformats.org/officeDocument/2006/relationships/tags" Target="../tags/tag79.xml"/><Relationship Id="rId34" Type="http://schemas.openxmlformats.org/officeDocument/2006/relationships/tags" Target="../tags/tag4.xml"/><Relationship Id="rId50" Type="http://schemas.openxmlformats.org/officeDocument/2006/relationships/tags" Target="../tags/tag20.xml"/><Relationship Id="rId55" Type="http://schemas.openxmlformats.org/officeDocument/2006/relationships/tags" Target="../tags/tag25.xml"/><Relationship Id="rId76" Type="http://schemas.openxmlformats.org/officeDocument/2006/relationships/tags" Target="../tags/tag46.xml"/><Relationship Id="rId97" Type="http://schemas.openxmlformats.org/officeDocument/2006/relationships/tags" Target="../tags/tag67.xml"/><Relationship Id="rId104" Type="http://schemas.openxmlformats.org/officeDocument/2006/relationships/tags" Target="../tags/tag74.xml"/><Relationship Id="rId120" Type="http://schemas.openxmlformats.org/officeDocument/2006/relationships/tags" Target="../tags/tag90.xml"/><Relationship Id="rId125" Type="http://schemas.openxmlformats.org/officeDocument/2006/relationships/tags" Target="../tags/tag95.xml"/><Relationship Id="rId141" Type="http://schemas.openxmlformats.org/officeDocument/2006/relationships/tags" Target="../tags/tag111.xml"/><Relationship Id="rId146" Type="http://schemas.openxmlformats.org/officeDocument/2006/relationships/tags" Target="../tags/tag116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41.xml"/><Relationship Id="rId92" Type="http://schemas.openxmlformats.org/officeDocument/2006/relationships/tags" Target="../tags/tag6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tags" Target="../tags/tag10.xml"/><Relationship Id="rId45" Type="http://schemas.openxmlformats.org/officeDocument/2006/relationships/tags" Target="../tags/tag15.xml"/><Relationship Id="rId66" Type="http://schemas.openxmlformats.org/officeDocument/2006/relationships/tags" Target="../tags/tag36.xml"/><Relationship Id="rId87" Type="http://schemas.openxmlformats.org/officeDocument/2006/relationships/tags" Target="../tags/tag57.xml"/><Relationship Id="rId110" Type="http://schemas.openxmlformats.org/officeDocument/2006/relationships/tags" Target="../tags/tag80.xml"/><Relationship Id="rId115" Type="http://schemas.openxmlformats.org/officeDocument/2006/relationships/tags" Target="../tags/tag85.xml"/><Relationship Id="rId131" Type="http://schemas.openxmlformats.org/officeDocument/2006/relationships/tags" Target="../tags/tag101.xml"/><Relationship Id="rId136" Type="http://schemas.openxmlformats.org/officeDocument/2006/relationships/tags" Target="../tags/tag106.xml"/><Relationship Id="rId61" Type="http://schemas.openxmlformats.org/officeDocument/2006/relationships/tags" Target="../tags/tag31.xml"/><Relationship Id="rId82" Type="http://schemas.openxmlformats.org/officeDocument/2006/relationships/tags" Target="../tags/tag52.xml"/><Relationship Id="rId152" Type="http://schemas.openxmlformats.org/officeDocument/2006/relationships/tags" Target="../tags/tag12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tags" Target="../tags/tag5.xml"/><Relationship Id="rId56" Type="http://schemas.openxmlformats.org/officeDocument/2006/relationships/tags" Target="../tags/tag26.xml"/><Relationship Id="rId77" Type="http://schemas.openxmlformats.org/officeDocument/2006/relationships/tags" Target="../tags/tag47.xml"/><Relationship Id="rId100" Type="http://schemas.openxmlformats.org/officeDocument/2006/relationships/tags" Target="../tags/tag70.xml"/><Relationship Id="rId105" Type="http://schemas.openxmlformats.org/officeDocument/2006/relationships/tags" Target="../tags/tag75.xml"/><Relationship Id="rId126" Type="http://schemas.openxmlformats.org/officeDocument/2006/relationships/tags" Target="../tags/tag96.xml"/><Relationship Id="rId147" Type="http://schemas.openxmlformats.org/officeDocument/2006/relationships/tags" Target="../tags/tag117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21.xml"/><Relationship Id="rId72" Type="http://schemas.openxmlformats.org/officeDocument/2006/relationships/tags" Target="../tags/tag42.xml"/><Relationship Id="rId93" Type="http://schemas.openxmlformats.org/officeDocument/2006/relationships/tags" Target="../tags/tag63.xml"/><Relationship Id="rId98" Type="http://schemas.openxmlformats.org/officeDocument/2006/relationships/tags" Target="../tags/tag68.xml"/><Relationship Id="rId121" Type="http://schemas.openxmlformats.org/officeDocument/2006/relationships/tags" Target="../tags/tag91.xml"/><Relationship Id="rId142" Type="http://schemas.openxmlformats.org/officeDocument/2006/relationships/tags" Target="../tags/tag112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tags" Target="../tags/tag16.xml"/><Relationship Id="rId67" Type="http://schemas.openxmlformats.org/officeDocument/2006/relationships/tags" Target="../tags/tag37.xml"/><Relationship Id="rId116" Type="http://schemas.openxmlformats.org/officeDocument/2006/relationships/tags" Target="../tags/tag86.xml"/><Relationship Id="rId137" Type="http://schemas.openxmlformats.org/officeDocument/2006/relationships/tags" Target="../tags/tag107.xml"/><Relationship Id="rId20" Type="http://schemas.openxmlformats.org/officeDocument/2006/relationships/slideLayout" Target="../slideLayouts/slideLayout20.xml"/><Relationship Id="rId41" Type="http://schemas.openxmlformats.org/officeDocument/2006/relationships/tags" Target="../tags/tag11.xml"/><Relationship Id="rId62" Type="http://schemas.openxmlformats.org/officeDocument/2006/relationships/tags" Target="../tags/tag32.xml"/><Relationship Id="rId83" Type="http://schemas.openxmlformats.org/officeDocument/2006/relationships/tags" Target="../tags/tag53.xml"/><Relationship Id="rId88" Type="http://schemas.openxmlformats.org/officeDocument/2006/relationships/tags" Target="../tags/tag58.xml"/><Relationship Id="rId111" Type="http://schemas.openxmlformats.org/officeDocument/2006/relationships/tags" Target="../tags/tag81.xml"/><Relationship Id="rId132" Type="http://schemas.openxmlformats.org/officeDocument/2006/relationships/tags" Target="../tags/tag102.xml"/><Relationship Id="rId153" Type="http://schemas.openxmlformats.org/officeDocument/2006/relationships/tags" Target="../tags/tag123.xml"/><Relationship Id="rId15" Type="http://schemas.openxmlformats.org/officeDocument/2006/relationships/slideLayout" Target="../slideLayouts/slideLayout15.xml"/><Relationship Id="rId36" Type="http://schemas.openxmlformats.org/officeDocument/2006/relationships/tags" Target="../tags/tag6.xml"/><Relationship Id="rId57" Type="http://schemas.openxmlformats.org/officeDocument/2006/relationships/tags" Target="../tags/tag27.xml"/><Relationship Id="rId106" Type="http://schemas.openxmlformats.org/officeDocument/2006/relationships/tags" Target="../tags/tag76.xml"/><Relationship Id="rId127" Type="http://schemas.openxmlformats.org/officeDocument/2006/relationships/tags" Target="../tags/tag97.xml"/><Relationship Id="rId10" Type="http://schemas.openxmlformats.org/officeDocument/2006/relationships/slideLayout" Target="../slideLayouts/slideLayout10.xml"/><Relationship Id="rId31" Type="http://schemas.openxmlformats.org/officeDocument/2006/relationships/theme" Target="../theme/theme1.xml"/><Relationship Id="rId52" Type="http://schemas.openxmlformats.org/officeDocument/2006/relationships/tags" Target="../tags/tag22.xml"/><Relationship Id="rId73" Type="http://schemas.openxmlformats.org/officeDocument/2006/relationships/tags" Target="../tags/tag43.xml"/><Relationship Id="rId78" Type="http://schemas.openxmlformats.org/officeDocument/2006/relationships/tags" Target="../tags/tag48.xml"/><Relationship Id="rId94" Type="http://schemas.openxmlformats.org/officeDocument/2006/relationships/tags" Target="../tags/tag64.xml"/><Relationship Id="rId99" Type="http://schemas.openxmlformats.org/officeDocument/2006/relationships/tags" Target="../tags/tag69.xml"/><Relationship Id="rId101" Type="http://schemas.openxmlformats.org/officeDocument/2006/relationships/tags" Target="../tags/tag71.xml"/><Relationship Id="rId122" Type="http://schemas.openxmlformats.org/officeDocument/2006/relationships/tags" Target="../tags/tag92.xml"/><Relationship Id="rId143" Type="http://schemas.openxmlformats.org/officeDocument/2006/relationships/tags" Target="../tags/tag113.xml"/><Relationship Id="rId148" Type="http://schemas.openxmlformats.org/officeDocument/2006/relationships/tags" Target="../tags/tag11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47" Type="http://schemas.openxmlformats.org/officeDocument/2006/relationships/tags" Target="../tags/tag17.xml"/><Relationship Id="rId68" Type="http://schemas.openxmlformats.org/officeDocument/2006/relationships/tags" Target="../tags/tag38.xml"/><Relationship Id="rId89" Type="http://schemas.openxmlformats.org/officeDocument/2006/relationships/tags" Target="../tags/tag59.xml"/><Relationship Id="rId112" Type="http://schemas.openxmlformats.org/officeDocument/2006/relationships/tags" Target="../tags/tag82.xml"/><Relationship Id="rId133" Type="http://schemas.openxmlformats.org/officeDocument/2006/relationships/tags" Target="../tags/tag103.xml"/><Relationship Id="rId154" Type="http://schemas.openxmlformats.org/officeDocument/2006/relationships/tags" Target="../tags/tag124.xml"/><Relationship Id="rId16" Type="http://schemas.openxmlformats.org/officeDocument/2006/relationships/slideLayout" Target="../slideLayouts/slideLayout16.xml"/><Relationship Id="rId37" Type="http://schemas.openxmlformats.org/officeDocument/2006/relationships/tags" Target="../tags/tag7.xml"/><Relationship Id="rId58" Type="http://schemas.openxmlformats.org/officeDocument/2006/relationships/tags" Target="../tags/tag28.xml"/><Relationship Id="rId79" Type="http://schemas.openxmlformats.org/officeDocument/2006/relationships/tags" Target="../tags/tag49.xml"/><Relationship Id="rId102" Type="http://schemas.openxmlformats.org/officeDocument/2006/relationships/tags" Target="../tags/tag72.xml"/><Relationship Id="rId123" Type="http://schemas.openxmlformats.org/officeDocument/2006/relationships/tags" Target="../tags/tag93.xml"/><Relationship Id="rId144" Type="http://schemas.openxmlformats.org/officeDocument/2006/relationships/tags" Target="../tags/tag114.xml"/><Relationship Id="rId90" Type="http://schemas.openxmlformats.org/officeDocument/2006/relationships/tags" Target="../tags/tag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ackground">
            <a:extLst>
              <a:ext uri="{FF2B5EF4-FFF2-40B4-BE49-F238E27FC236}">
                <a16:creationId xmlns:a16="http://schemas.microsoft.com/office/drawing/2014/main" id="{57293E41-954C-9E9C-7DE2-32FEDBD5A1C6}"/>
              </a:ext>
            </a:extLst>
          </p:cNvPr>
          <p:cNvSpPr/>
          <p:nvPr userDrawn="1"/>
        </p:nvSpPr>
        <p:spPr bwMode="gray">
          <a:xfrm>
            <a:off x="-1" y="0"/>
            <a:ext cx="12195175" cy="6858000"/>
          </a:xfrm>
          <a:prstGeom prst="rect">
            <a:avLst/>
          </a:prstGeom>
          <a:solidFill>
            <a:schemeClr val="bg1"/>
          </a:solidFill>
          <a:ln w="15238" cap="flat">
            <a:noFill/>
            <a:prstDash val="solid"/>
            <a:miter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34" name="Slide number"/>
          <p:cNvSpPr txBox="1"/>
          <p:nvPr userDrawn="1"/>
        </p:nvSpPr>
        <p:spPr bwMode="black">
          <a:xfrm>
            <a:off x="11546207" y="6536751"/>
            <a:ext cx="14427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marL="84138" indent="-84138">
              <a:buClr>
                <a:schemeClr val="tx1"/>
              </a:buClr>
              <a:buFont typeface="Arial" pitchFamily="34" charset="0"/>
              <a:buChar char="©"/>
              <a:tabLst/>
              <a:defRPr sz="600"/>
            </a:lvl1pPr>
          </a:lstStyle>
          <a:p>
            <a:pPr marL="0" lvl="0" indent="0" algn="r">
              <a:buNone/>
            </a:pPr>
            <a:fld id="{0BDC132A-5C91-4078-9777-31DA19A62E0A}" type="slidenum">
              <a:rPr lang="en-US" sz="900" b="0" i="0" noProof="0" smtClean="0">
                <a:latin typeface="+mn-lt"/>
              </a:rPr>
              <a:pPr marL="0" lvl="0" indent="0" algn="r">
                <a:buNone/>
              </a:pPr>
              <a:t>‹#›</a:t>
            </a:fld>
            <a:endParaRPr lang="en-US" sz="900" b="0" i="0" noProof="0" dirty="0">
              <a:latin typeface="+mn-lt"/>
            </a:endParaRPr>
          </a:p>
        </p:txBody>
      </p:sp>
      <p:sp>
        <p:nvSpPr>
          <p:cNvPr id="12" name="Copyright Placeholder" descr="{&quot;templafy&quot;:{&quot;id&quot;:&quot;1df0b5c3-c399-4d80-afa5-baa0f5e07b52&quot;}}">
            <a:extLst>
              <a:ext uri="{FF2B5EF4-FFF2-40B4-BE49-F238E27FC236}">
                <a16:creationId xmlns:a16="http://schemas.microsoft.com/office/drawing/2014/main" id="{539D88F9-B48F-F143-B90F-EDFB85A350E8}"/>
              </a:ext>
            </a:extLst>
          </p:cNvPr>
          <p:cNvSpPr txBox="1">
            <a:spLocks/>
          </p:cNvSpPr>
          <p:nvPr userDrawn="1"/>
        </p:nvSpPr>
        <p:spPr>
          <a:xfrm>
            <a:off x="504001" y="6536751"/>
            <a:ext cx="10155600" cy="138498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marL="0" indent="0" algn="l" defTabSz="1088558" rtl="0" eaLnBrk="1" latinLnBrk="0" hangingPunct="1">
              <a:spcBef>
                <a:spcPts val="1800"/>
              </a:spcBef>
              <a:buClr>
                <a:schemeClr val="accent1"/>
              </a:buClr>
              <a:buSzPct val="80000"/>
              <a:buFontTx/>
              <a:buNone/>
              <a:defRPr sz="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9964" indent="-179964" algn="l" defTabSz="1088558" rtl="0" eaLnBrk="1" latinLnBrk="0" hangingPunct="1">
              <a:spcBef>
                <a:spcPts val="600"/>
              </a:spcBef>
              <a:buClr>
                <a:schemeClr val="accent1"/>
              </a:buClr>
              <a:buSzPct val="100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58775" indent="-179388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 lang="en-US" sz="18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39892" indent="-179964" algn="l" defTabSz="1088558" rtl="0" eaLnBrk="1" latinLnBrk="0" hangingPunct="1">
              <a:spcBef>
                <a:spcPts val="300"/>
              </a:spcBef>
              <a:buClr>
                <a:schemeClr val="tx1"/>
              </a:buClr>
              <a:buSzPct val="120000"/>
              <a:buFont typeface="Arial" pitchFamily="34" charset="0"/>
              <a:buChar char="▫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39892" indent="0" algn="l" defTabSz="1088558" rtl="0" eaLnBrk="1" latinLnBrk="0" hangingPunct="1">
              <a:spcBef>
                <a:spcPts val="100"/>
              </a:spcBef>
              <a:buClr>
                <a:schemeClr val="tx1"/>
              </a:buClr>
              <a:buSzPct val="100000"/>
              <a:buFont typeface="Symbol" panose="05050102010706020507" pitchFamily="18" charset="2"/>
              <a:buNone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535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814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209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6373" indent="-272140" algn="l" defTabSz="10885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600" b="0" i="0" dirty="0">
                <a:latin typeface="Arial" panose="020B0604020202020204" pitchFamily="34" charset="0"/>
              </a:rPr>
              <a:t>INTERNAL – SAP and Partners Only</a:t>
            </a:r>
          </a:p>
        </p:txBody>
      </p:sp>
      <p:sp>
        <p:nvSpPr>
          <p:cNvPr id="3" name="Text Placeholder"/>
          <p:cNvSpPr>
            <a:spLocks noGrp="1"/>
          </p:cNvSpPr>
          <p:nvPr userDrawn="1">
            <p:ph type="body" idx="1"/>
          </p:nvPr>
        </p:nvSpPr>
        <p:spPr bwMode="black">
          <a:xfrm>
            <a:off x="504001" y="1548560"/>
            <a:ext cx="11186476" cy="4716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First level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2" name="Title Placeholder"/>
          <p:cNvSpPr>
            <a:spLocks noGrp="1"/>
          </p:cNvSpPr>
          <p:nvPr userDrawn="1">
            <p:ph type="title"/>
          </p:nvPr>
        </p:nvSpPr>
        <p:spPr bwMode="black">
          <a:xfrm>
            <a:off x="504001" y="504000"/>
            <a:ext cx="11186476" cy="369332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 noProof="0" dirty="0"/>
              <a:t>Insert page title (sentence case)</a:t>
            </a:r>
          </a:p>
        </p:txBody>
      </p:sp>
      <p:grpSp>
        <p:nvGrpSpPr>
          <p:cNvPr id="6" name="Harvey 3" hidden="1">
            <a:extLst>
              <a:ext uri="{FF2B5EF4-FFF2-40B4-BE49-F238E27FC236}">
                <a16:creationId xmlns:a16="http://schemas.microsoft.com/office/drawing/2014/main" id="{B3E7C216-6801-4AB8-8D95-E7D60F39B210}"/>
              </a:ext>
            </a:extLst>
          </p:cNvPr>
          <p:cNvGrpSpPr>
            <a:grpSpLocks/>
          </p:cNvGrpSpPr>
          <p:nvPr userDrawn="1">
            <p:custDataLst>
              <p:tags r:id="rId32"/>
            </p:custDataLst>
          </p:nvPr>
        </p:nvGrpSpPr>
        <p:grpSpPr>
          <a:xfrm>
            <a:off x="3938798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7" name="Harvey 0/3 [0]">
              <a:extLst>
                <a:ext uri="{FF2B5EF4-FFF2-40B4-BE49-F238E27FC236}">
                  <a16:creationId xmlns:a16="http://schemas.microsoft.com/office/drawing/2014/main" id="{FC8CECD5-A3FB-4DD5-A846-DC09FDB6EB04}"/>
                </a:ext>
              </a:extLst>
            </p:cNvPr>
            <p:cNvSpPr>
              <a:spLocks noChangeAspect="1"/>
            </p:cNvSpPr>
            <p:nvPr>
              <p:custDataLst>
                <p:tags r:id="rId15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Harvey 1/3 [1]">
              <a:extLst>
                <a:ext uri="{FF2B5EF4-FFF2-40B4-BE49-F238E27FC236}">
                  <a16:creationId xmlns:a16="http://schemas.microsoft.com/office/drawing/2014/main" id="{750B853B-8389-4427-AFB9-1CE880FE9BEE}"/>
                </a:ext>
              </a:extLst>
            </p:cNvPr>
            <p:cNvSpPr>
              <a:spLocks noChangeAspect="1"/>
            </p:cNvSpPr>
            <p:nvPr>
              <p:custDataLst>
                <p:tags r:id="rId15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2463" y="476249"/>
                  </a:moveTo>
                  <a:arcTo wR="317500" hR="317500" stAng="1800000" swAng="14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" name="Harvey 2/3 [2]">
              <a:extLst>
                <a:ext uri="{FF2B5EF4-FFF2-40B4-BE49-F238E27FC236}">
                  <a16:creationId xmlns:a16="http://schemas.microsoft.com/office/drawing/2014/main" id="{0CA9A207-7055-4A72-8ED2-D82605C3D0C8}"/>
                </a:ext>
              </a:extLst>
            </p:cNvPr>
            <p:cNvSpPr>
              <a:spLocks noChangeAspect="1"/>
            </p:cNvSpPr>
            <p:nvPr>
              <p:custDataLst>
                <p:tags r:id="rId15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2536" y="476250"/>
                  </a:moveTo>
                  <a:arcTo wR="317500" hR="317500" stAng="9000000" swAng="7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0" name="Harvey 3/3 [3]">
              <a:extLst>
                <a:ext uri="{FF2B5EF4-FFF2-40B4-BE49-F238E27FC236}">
                  <a16:creationId xmlns:a16="http://schemas.microsoft.com/office/drawing/2014/main" id="{4422C816-875A-41F5-9DC0-8DBAE4C5C6CB}"/>
                </a:ext>
              </a:extLst>
            </p:cNvPr>
            <p:cNvSpPr>
              <a:spLocks noChangeAspect="1"/>
            </p:cNvSpPr>
            <p:nvPr>
              <p:custDataLst>
                <p:tags r:id="rId15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1" name="Harvey 4" hidden="1">
            <a:extLst>
              <a:ext uri="{FF2B5EF4-FFF2-40B4-BE49-F238E27FC236}">
                <a16:creationId xmlns:a16="http://schemas.microsoft.com/office/drawing/2014/main" id="{DDC5C333-7028-4F79-8940-98DC17723588}"/>
              </a:ext>
            </a:extLst>
          </p:cNvPr>
          <p:cNvGrpSpPr>
            <a:grpSpLocks/>
          </p:cNvGrpSpPr>
          <p:nvPr userDrawn="1">
            <p:custDataLst>
              <p:tags r:id="rId33"/>
            </p:custDataLst>
          </p:nvPr>
        </p:nvGrpSpPr>
        <p:grpSpPr>
          <a:xfrm>
            <a:off x="5391506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3" name="Harvey 0/4 [0]">
              <a:extLst>
                <a:ext uri="{FF2B5EF4-FFF2-40B4-BE49-F238E27FC236}">
                  <a16:creationId xmlns:a16="http://schemas.microsoft.com/office/drawing/2014/main" id="{70B331E2-39A8-4BAF-8DDD-C631B51EB56E}"/>
                </a:ext>
              </a:extLst>
            </p:cNvPr>
            <p:cNvSpPr>
              <a:spLocks noChangeAspect="1"/>
            </p:cNvSpPr>
            <p:nvPr>
              <p:custDataLst>
                <p:tags r:id="rId146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Harvey 1/4 [1]">
              <a:extLst>
                <a:ext uri="{FF2B5EF4-FFF2-40B4-BE49-F238E27FC236}">
                  <a16:creationId xmlns:a16="http://schemas.microsoft.com/office/drawing/2014/main" id="{47F66FBA-2801-4875-BD13-0BF512FC3C6A}"/>
                </a:ext>
              </a:extLst>
            </p:cNvPr>
            <p:cNvSpPr>
              <a:spLocks noChangeAspect="1"/>
            </p:cNvSpPr>
            <p:nvPr>
              <p:custDataLst>
                <p:tags r:id="rId14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5" name="Harvey 2/4 [2]">
              <a:extLst>
                <a:ext uri="{FF2B5EF4-FFF2-40B4-BE49-F238E27FC236}">
                  <a16:creationId xmlns:a16="http://schemas.microsoft.com/office/drawing/2014/main" id="{99673DAB-5272-45DC-B222-CA8CAA9FD2BB}"/>
                </a:ext>
              </a:extLst>
            </p:cNvPr>
            <p:cNvSpPr>
              <a:spLocks noChangeAspect="1"/>
            </p:cNvSpPr>
            <p:nvPr>
              <p:custDataLst>
                <p:tags r:id="rId14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6" name="Harvey 3/4 [3]">
              <a:extLst>
                <a:ext uri="{FF2B5EF4-FFF2-40B4-BE49-F238E27FC236}">
                  <a16:creationId xmlns:a16="http://schemas.microsoft.com/office/drawing/2014/main" id="{F9B9444B-C98D-45FC-BA92-881D06827328}"/>
                </a:ext>
              </a:extLst>
            </p:cNvPr>
            <p:cNvSpPr>
              <a:spLocks noChangeAspect="1"/>
            </p:cNvSpPr>
            <p:nvPr>
              <p:custDataLst>
                <p:tags r:id="rId14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" name="Harvey 4/4 [4]">
              <a:extLst>
                <a:ext uri="{FF2B5EF4-FFF2-40B4-BE49-F238E27FC236}">
                  <a16:creationId xmlns:a16="http://schemas.microsoft.com/office/drawing/2014/main" id="{5FFB853D-F550-4F16-8269-A070A19E381C}"/>
                </a:ext>
              </a:extLst>
            </p:cNvPr>
            <p:cNvSpPr>
              <a:spLocks noChangeAspect="1"/>
            </p:cNvSpPr>
            <p:nvPr>
              <p:custDataLst>
                <p:tags r:id="rId15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8" name="Harvey 8" hidden="1">
            <a:extLst>
              <a:ext uri="{FF2B5EF4-FFF2-40B4-BE49-F238E27FC236}">
                <a16:creationId xmlns:a16="http://schemas.microsoft.com/office/drawing/2014/main" id="{0630AB66-7B5F-41CE-A2EB-2EB4C67794AE}"/>
              </a:ext>
            </a:extLst>
          </p:cNvPr>
          <p:cNvGrpSpPr>
            <a:grpSpLocks/>
          </p:cNvGrpSpPr>
          <p:nvPr userDrawn="1">
            <p:custDataLst>
              <p:tags r:id="rId34"/>
            </p:custDataLst>
          </p:nvPr>
        </p:nvGrpSpPr>
        <p:grpSpPr>
          <a:xfrm>
            <a:off x="6844214" y="3978000"/>
            <a:ext cx="1024878" cy="1024878"/>
            <a:chOff x="0" y="0"/>
            <a:chExt cx="914400" cy="914400"/>
          </a:xfrm>
          <a:solidFill>
            <a:schemeClr val="accent1"/>
          </a:solidFill>
        </p:grpSpPr>
        <p:sp>
          <p:nvSpPr>
            <p:cNvPr id="19" name="Harvey 0/8 [0]">
              <a:extLst>
                <a:ext uri="{FF2B5EF4-FFF2-40B4-BE49-F238E27FC236}">
                  <a16:creationId xmlns:a16="http://schemas.microsoft.com/office/drawing/2014/main" id="{051D5678-1EFE-40CF-8563-B5E9EA35A271}"/>
                </a:ext>
              </a:extLst>
            </p:cNvPr>
            <p:cNvSpPr>
              <a:spLocks noChangeAspect="1"/>
            </p:cNvSpPr>
            <p:nvPr>
              <p:custDataLst>
                <p:tags r:id="rId137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" name="Harvey 1/8 [1]">
              <a:extLst>
                <a:ext uri="{FF2B5EF4-FFF2-40B4-BE49-F238E27FC236}">
                  <a16:creationId xmlns:a16="http://schemas.microsoft.com/office/drawing/2014/main" id="{E5DDEB4B-B8B3-42DA-AF30-4FD0A1770D91}"/>
                </a:ext>
              </a:extLst>
            </p:cNvPr>
            <p:cNvSpPr>
              <a:spLocks noChangeAspect="1"/>
            </p:cNvSpPr>
            <p:nvPr>
              <p:custDataLst>
                <p:tags r:id="rId138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7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92993"/>
                  </a:moveTo>
                  <a:arcTo wR="317500" hR="317500" stAng="-2700000" swAng="189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Harvey 2/8 [2]">
              <a:extLst>
                <a:ext uri="{FF2B5EF4-FFF2-40B4-BE49-F238E27FC236}">
                  <a16:creationId xmlns:a16="http://schemas.microsoft.com/office/drawing/2014/main" id="{FB9200C4-0418-4CEF-BBB8-18F997AD7CA8}"/>
                </a:ext>
              </a:extLst>
            </p:cNvPr>
            <p:cNvSpPr>
              <a:spLocks noChangeAspect="1"/>
            </p:cNvSpPr>
            <p:nvPr>
              <p:custDataLst>
                <p:tags r:id="rId139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Harvey 3/8 [3]">
              <a:extLst>
                <a:ext uri="{FF2B5EF4-FFF2-40B4-BE49-F238E27FC236}">
                  <a16:creationId xmlns:a16="http://schemas.microsoft.com/office/drawing/2014/main" id="{8E4DE7E8-0809-4E2E-BE6A-E989A6AEBF62}"/>
                </a:ext>
              </a:extLst>
            </p:cNvPr>
            <p:cNvSpPr>
              <a:spLocks noChangeAspect="1"/>
            </p:cNvSpPr>
            <p:nvPr>
              <p:custDataLst>
                <p:tags r:id="rId140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1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2006" y="542006"/>
                  </a:moveTo>
                  <a:arcTo wR="317500" hR="317500" stAng="2700000" swAng="135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Harvey 4/8 [4]">
              <a:extLst>
                <a:ext uri="{FF2B5EF4-FFF2-40B4-BE49-F238E27FC236}">
                  <a16:creationId xmlns:a16="http://schemas.microsoft.com/office/drawing/2014/main" id="{F839E6A9-0DED-402B-8F4C-2176769B55CD}"/>
                </a:ext>
              </a:extLst>
            </p:cNvPr>
            <p:cNvSpPr>
              <a:spLocks noChangeAspect="1"/>
            </p:cNvSpPr>
            <p:nvPr>
              <p:custDataLst>
                <p:tags r:id="rId141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Harvey 5/8 [5]">
              <a:extLst>
                <a:ext uri="{FF2B5EF4-FFF2-40B4-BE49-F238E27FC236}">
                  <a16:creationId xmlns:a16="http://schemas.microsoft.com/office/drawing/2014/main" id="{C3EE8663-AD08-4237-8344-6543EC4B688C}"/>
                </a:ext>
              </a:extLst>
            </p:cNvPr>
            <p:cNvSpPr>
              <a:spLocks noChangeAspect="1"/>
            </p:cNvSpPr>
            <p:nvPr>
              <p:custDataLst>
                <p:tags r:id="rId142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5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542006"/>
                  </a:moveTo>
                  <a:arcTo wR="317500" hR="317500" stAng="8100000" swAng="81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Harvey 6/8 [6]">
              <a:extLst>
                <a:ext uri="{FF2B5EF4-FFF2-40B4-BE49-F238E27FC236}">
                  <a16:creationId xmlns:a16="http://schemas.microsoft.com/office/drawing/2014/main" id="{ADE6F931-D156-4E59-A3ED-0B14B5F0EF7E}"/>
                </a:ext>
              </a:extLst>
            </p:cNvPr>
            <p:cNvSpPr>
              <a:spLocks noChangeAspect="1"/>
            </p:cNvSpPr>
            <p:nvPr>
              <p:custDataLst>
                <p:tags r:id="rId143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6" name="Harvey 7/8 [7]">
              <a:extLst>
                <a:ext uri="{FF2B5EF4-FFF2-40B4-BE49-F238E27FC236}">
                  <a16:creationId xmlns:a16="http://schemas.microsoft.com/office/drawing/2014/main" id="{A36821AE-2FF1-4F6E-AAF3-1BEA6AE153B8}"/>
                </a:ext>
              </a:extLst>
            </p:cNvPr>
            <p:cNvSpPr>
              <a:spLocks noChangeAspect="1"/>
            </p:cNvSpPr>
            <p:nvPr>
              <p:custDataLst>
                <p:tags r:id="rId144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9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2993" y="92993"/>
                  </a:moveTo>
                  <a:arcTo wR="317500" hR="317500" stAng="13500000" swAng="27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" name="Harvey 8/8 [8]">
              <a:extLst>
                <a:ext uri="{FF2B5EF4-FFF2-40B4-BE49-F238E27FC236}">
                  <a16:creationId xmlns:a16="http://schemas.microsoft.com/office/drawing/2014/main" id="{2D277E47-45D5-4503-8443-BED560C6560A}"/>
                </a:ext>
              </a:extLst>
            </p:cNvPr>
            <p:cNvSpPr>
              <a:spLocks noChangeAspect="1"/>
            </p:cNvSpPr>
            <p:nvPr>
              <p:custDataLst>
                <p:tags r:id="rId145"/>
              </p:custDataLst>
            </p:nvPr>
          </p:nvSpPr>
          <p:spPr>
            <a:xfrm>
              <a:off x="0" y="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28" name="Harvey 100" hidden="1">
            <a:extLst>
              <a:ext uri="{FF2B5EF4-FFF2-40B4-BE49-F238E27FC236}">
                <a16:creationId xmlns:a16="http://schemas.microsoft.com/office/drawing/2014/main" id="{6D5D9337-395C-4FE4-97E6-E1CD47A644E9}"/>
              </a:ext>
            </a:extLst>
          </p:cNvPr>
          <p:cNvGrpSpPr/>
          <p:nvPr userDrawn="1">
            <p:custDataLst>
              <p:tags r:id="rId35"/>
            </p:custDataLst>
          </p:nvPr>
        </p:nvGrpSpPr>
        <p:grpSpPr>
          <a:xfrm>
            <a:off x="8296922" y="3978000"/>
            <a:ext cx="1024878" cy="1024878"/>
            <a:chOff x="4334905" y="3282696"/>
            <a:chExt cx="292608" cy="292608"/>
          </a:xfrm>
          <a:solidFill>
            <a:schemeClr val="accent1"/>
          </a:solidFill>
        </p:grpSpPr>
        <p:sp>
          <p:nvSpPr>
            <p:cNvPr id="29" name="Harvey 0/100 [0]">
              <a:extLst>
                <a:ext uri="{FF2B5EF4-FFF2-40B4-BE49-F238E27FC236}">
                  <a16:creationId xmlns:a16="http://schemas.microsoft.com/office/drawing/2014/main" id="{C2D4C837-2D4B-4D6B-81F8-9B001989609B}"/>
                </a:ext>
              </a:extLst>
            </p:cNvPr>
            <p:cNvSpPr>
              <a:spLocks noChangeAspect="1"/>
            </p:cNvSpPr>
            <p:nvPr>
              <p:custDataLst>
                <p:tags r:id="rId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 fill="none">
                  <a:moveTo>
                    <a:pt x="317500" y="0"/>
                  </a:moveTo>
                  <a:arcTo wR="317500" hR="317500" stAng="-5400000" swAng="216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0" name="Harvey 1/100 [1]">
              <a:extLst>
                <a:ext uri="{FF2B5EF4-FFF2-40B4-BE49-F238E27FC236}">
                  <a16:creationId xmlns:a16="http://schemas.microsoft.com/office/drawing/2014/main" id="{BACD6AAA-4A1C-46BE-B491-9A4A9C7C56F3}"/>
                </a:ext>
              </a:extLst>
            </p:cNvPr>
            <p:cNvSpPr>
              <a:spLocks noChangeAspect="1"/>
            </p:cNvSpPr>
            <p:nvPr>
              <p:custDataLst>
                <p:tags r:id="rId3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26"/>
                  </a:moveTo>
                  <a:arcTo wR="317500" hR="317500" stAng="-5184000" swAng="213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1" name="Harvey 2/100 [2]">
              <a:extLst>
                <a:ext uri="{FF2B5EF4-FFF2-40B4-BE49-F238E27FC236}">
                  <a16:creationId xmlns:a16="http://schemas.microsoft.com/office/drawing/2014/main" id="{701024C3-4DEF-477C-9CFB-100E0303499E}"/>
                </a:ext>
              </a:extLst>
            </p:cNvPr>
            <p:cNvSpPr>
              <a:spLocks noChangeAspect="1"/>
            </p:cNvSpPr>
            <p:nvPr>
              <p:custDataLst>
                <p:tags r:id="rId3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2503"/>
                  </a:moveTo>
                  <a:arcTo wR="317500" hR="317500" stAng="-4968000" swAng="211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2" name="Harvey 3/100 [3]">
              <a:extLst>
                <a:ext uri="{FF2B5EF4-FFF2-40B4-BE49-F238E27FC236}">
                  <a16:creationId xmlns:a16="http://schemas.microsoft.com/office/drawing/2014/main" id="{46A461CD-8D28-4422-AF2A-8267EFA51CAD}"/>
                </a:ext>
              </a:extLst>
            </p:cNvPr>
            <p:cNvSpPr>
              <a:spLocks noChangeAspect="1"/>
            </p:cNvSpPr>
            <p:nvPr>
              <p:custDataLst>
                <p:tags r:id="rId3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5623"/>
                  </a:moveTo>
                  <a:arcTo wR="317500" hR="317500" stAng="-4752000" swAng="209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3" name="Harvey 4/100 [4]">
              <a:extLst>
                <a:ext uri="{FF2B5EF4-FFF2-40B4-BE49-F238E27FC236}">
                  <a16:creationId xmlns:a16="http://schemas.microsoft.com/office/drawing/2014/main" id="{0A337C3A-F021-437D-9E3D-FDE5AF266029}"/>
                </a:ext>
              </a:extLst>
            </p:cNvPr>
            <p:cNvSpPr>
              <a:spLocks noChangeAspect="1"/>
            </p:cNvSpPr>
            <p:nvPr>
              <p:custDataLst>
                <p:tags r:id="rId4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9974"/>
                  </a:moveTo>
                  <a:arcTo wR="317500" hR="317500" stAng="-4536000" swAng="2073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5" name="Harvey 5/100 [5]">
              <a:extLst>
                <a:ext uri="{FF2B5EF4-FFF2-40B4-BE49-F238E27FC236}">
                  <a16:creationId xmlns:a16="http://schemas.microsoft.com/office/drawing/2014/main" id="{BDF66AF7-3D75-4118-B7E6-241B2C41B2C9}"/>
                </a:ext>
              </a:extLst>
            </p:cNvPr>
            <p:cNvSpPr>
              <a:spLocks noChangeAspect="1"/>
            </p:cNvSpPr>
            <p:nvPr>
              <p:custDataLst>
                <p:tags r:id="rId4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15539"/>
                  </a:moveTo>
                  <a:arcTo wR="317500" hR="317500" stAng="-4320000" swAng="2052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6" name="Harvey 6/100 [6]">
              <a:extLst>
                <a:ext uri="{FF2B5EF4-FFF2-40B4-BE49-F238E27FC236}">
                  <a16:creationId xmlns:a16="http://schemas.microsoft.com/office/drawing/2014/main" id="{E74E7438-4315-4097-9BA7-F0CE3252AC14}"/>
                </a:ext>
              </a:extLst>
            </p:cNvPr>
            <p:cNvSpPr>
              <a:spLocks noChangeAspect="1"/>
            </p:cNvSpPr>
            <p:nvPr>
              <p:custDataLst>
                <p:tags r:id="rId4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22295"/>
                  </a:moveTo>
                  <a:arcTo wR="317500" hR="317500" stAng="-4104000" swAng="2030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7" name="Harvey 7/100 [7]">
              <a:extLst>
                <a:ext uri="{FF2B5EF4-FFF2-40B4-BE49-F238E27FC236}">
                  <a16:creationId xmlns:a16="http://schemas.microsoft.com/office/drawing/2014/main" id="{FEBA4E91-97BB-4DAC-B193-66FA4828DB26}"/>
                </a:ext>
              </a:extLst>
            </p:cNvPr>
            <p:cNvSpPr>
              <a:spLocks noChangeAspect="1"/>
            </p:cNvSpPr>
            <p:nvPr>
              <p:custDataLst>
                <p:tags r:id="rId4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30217"/>
                  </a:moveTo>
                  <a:arcTo wR="317500" hR="317500" stAng="-3888000" swAng="200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8" name="Harvey 8/100 [8]">
              <a:extLst>
                <a:ext uri="{FF2B5EF4-FFF2-40B4-BE49-F238E27FC236}">
                  <a16:creationId xmlns:a16="http://schemas.microsoft.com/office/drawing/2014/main" id="{EEB85E02-177B-40CF-B926-A4423CC7C827}"/>
                </a:ext>
              </a:extLst>
            </p:cNvPr>
            <p:cNvSpPr>
              <a:spLocks noChangeAspect="1"/>
            </p:cNvSpPr>
            <p:nvPr>
              <p:custDataLst>
                <p:tags r:id="rId4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39272"/>
                  </a:moveTo>
                  <a:arcTo wR="317500" hR="317500" stAng="-3672000" swAng="198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39" name="Harvey 9/100 [9]">
              <a:extLst>
                <a:ext uri="{FF2B5EF4-FFF2-40B4-BE49-F238E27FC236}">
                  <a16:creationId xmlns:a16="http://schemas.microsoft.com/office/drawing/2014/main" id="{C133BC7F-B0E3-404F-92D1-BB930C4F3311}"/>
                </a:ext>
              </a:extLst>
            </p:cNvPr>
            <p:cNvSpPr>
              <a:spLocks noChangeAspect="1"/>
            </p:cNvSpPr>
            <p:nvPr>
              <p:custDataLst>
                <p:tags r:id="rId4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49425"/>
                  </a:moveTo>
                  <a:arcTo wR="317500" hR="317500" stAng="-3456000" swAng="196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0" name="Harvey 10/100 [10]">
              <a:extLst>
                <a:ext uri="{FF2B5EF4-FFF2-40B4-BE49-F238E27FC236}">
                  <a16:creationId xmlns:a16="http://schemas.microsoft.com/office/drawing/2014/main" id="{F2FB72A6-CDF7-48B3-A3B8-5A5FC061802C}"/>
                </a:ext>
              </a:extLst>
            </p:cNvPr>
            <p:cNvSpPr>
              <a:spLocks noChangeAspect="1"/>
            </p:cNvSpPr>
            <p:nvPr>
              <p:custDataLst>
                <p:tags r:id="rId4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60637"/>
                  </a:moveTo>
                  <a:arcTo wR="317500" hR="317500" stAng="-3240000" swAng="194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1" name="Harvey 11/100 [11]">
              <a:extLst>
                <a:ext uri="{FF2B5EF4-FFF2-40B4-BE49-F238E27FC236}">
                  <a16:creationId xmlns:a16="http://schemas.microsoft.com/office/drawing/2014/main" id="{F3110C8B-1B18-4579-AB3F-0F4A0840CF38}"/>
                </a:ext>
              </a:extLst>
            </p:cNvPr>
            <p:cNvSpPr>
              <a:spLocks noChangeAspect="1"/>
            </p:cNvSpPr>
            <p:nvPr>
              <p:custDataLst>
                <p:tags r:id="rId4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3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72862"/>
                  </a:moveTo>
                  <a:arcTo wR="317500" hR="317500" stAng="-3024000" swAng="192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2" name="Harvey 12/100 [12]">
              <a:extLst>
                <a:ext uri="{FF2B5EF4-FFF2-40B4-BE49-F238E27FC236}">
                  <a16:creationId xmlns:a16="http://schemas.microsoft.com/office/drawing/2014/main" id="{84A1B722-E5AC-45F7-9498-7FF502B6FA2B}"/>
                </a:ext>
              </a:extLst>
            </p:cNvPr>
            <p:cNvSpPr>
              <a:spLocks noChangeAspect="1"/>
            </p:cNvSpPr>
            <p:nvPr>
              <p:custDataLst>
                <p:tags r:id="rId4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5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86052"/>
                  </a:moveTo>
                  <a:arcTo wR="317500" hR="317500" stAng="-2808000" swAng="190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3" name="Harvey 13/100 [13]">
              <a:extLst>
                <a:ext uri="{FF2B5EF4-FFF2-40B4-BE49-F238E27FC236}">
                  <a16:creationId xmlns:a16="http://schemas.microsoft.com/office/drawing/2014/main" id="{A5599F20-B957-4DF9-8B04-F2B77AAF0BDB}"/>
                </a:ext>
              </a:extLst>
            </p:cNvPr>
            <p:cNvSpPr>
              <a:spLocks noChangeAspect="1"/>
            </p:cNvSpPr>
            <p:nvPr>
              <p:custDataLst>
                <p:tags r:id="rId4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8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100156"/>
                  </a:moveTo>
                  <a:arcTo wR="317500" hR="317500" stAng="-2591999" swAng="187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4" name="Harvey 14/100 [14]">
              <a:extLst>
                <a:ext uri="{FF2B5EF4-FFF2-40B4-BE49-F238E27FC236}">
                  <a16:creationId xmlns:a16="http://schemas.microsoft.com/office/drawing/2014/main" id="{F74357FC-EB3D-46C4-B56A-5007C9F4FB84}"/>
                </a:ext>
              </a:extLst>
            </p:cNvPr>
            <p:cNvSpPr>
              <a:spLocks noChangeAspect="1"/>
            </p:cNvSpPr>
            <p:nvPr>
              <p:custDataLst>
                <p:tags r:id="rId5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0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115117"/>
                  </a:moveTo>
                  <a:arcTo wR="317500" hR="317500" stAng="-2375999" swAng="185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5" name="Harvey 15/100 [15]">
              <a:extLst>
                <a:ext uri="{FF2B5EF4-FFF2-40B4-BE49-F238E27FC236}">
                  <a16:creationId xmlns:a16="http://schemas.microsoft.com/office/drawing/2014/main" id="{32E8E8F3-9DBC-46F4-9700-CAF071913650}"/>
                </a:ext>
              </a:extLst>
            </p:cNvPr>
            <p:cNvSpPr>
              <a:spLocks noChangeAspect="1"/>
            </p:cNvSpPr>
            <p:nvPr>
              <p:custDataLst>
                <p:tags r:id="rId5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2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130878"/>
                  </a:moveTo>
                  <a:arcTo wR="317500" hR="317500" stAng="-2160000" swAng="183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6" name="Harvey 16/100 [16]">
              <a:extLst>
                <a:ext uri="{FF2B5EF4-FFF2-40B4-BE49-F238E27FC236}">
                  <a16:creationId xmlns:a16="http://schemas.microsoft.com/office/drawing/2014/main" id="{71360883-3CF3-4439-9568-E456C60454A8}"/>
                </a:ext>
              </a:extLst>
            </p:cNvPr>
            <p:cNvSpPr>
              <a:spLocks noChangeAspect="1"/>
            </p:cNvSpPr>
            <p:nvPr>
              <p:custDataLst>
                <p:tags r:id="rId5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4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147374"/>
                  </a:moveTo>
                  <a:arcTo wR="317500" hR="317500" stAng="-1944000" swAng="181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7" name="Harvey 17/100 [17]">
              <a:extLst>
                <a:ext uri="{FF2B5EF4-FFF2-40B4-BE49-F238E27FC236}">
                  <a16:creationId xmlns:a16="http://schemas.microsoft.com/office/drawing/2014/main" id="{AE88FC9E-FB95-4413-AE3E-B8BF504735B5}"/>
                </a:ext>
              </a:extLst>
            </p:cNvPr>
            <p:cNvSpPr>
              <a:spLocks noChangeAspect="1"/>
            </p:cNvSpPr>
            <p:nvPr>
              <p:custDataLst>
                <p:tags r:id="rId5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6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164543"/>
                  </a:moveTo>
                  <a:arcTo wR="317500" hR="317500" stAng="-1727999" swAng="179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8" name="Harvey 18/100 [18]">
              <a:extLst>
                <a:ext uri="{FF2B5EF4-FFF2-40B4-BE49-F238E27FC236}">
                  <a16:creationId xmlns:a16="http://schemas.microsoft.com/office/drawing/2014/main" id="{62593B83-E4BE-4CE8-9B0B-25AF9B7D4254}"/>
                </a:ext>
              </a:extLst>
            </p:cNvPr>
            <p:cNvSpPr>
              <a:spLocks noChangeAspect="1"/>
            </p:cNvSpPr>
            <p:nvPr>
              <p:custDataLst>
                <p:tags r:id="rId5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38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182315"/>
                  </a:moveTo>
                  <a:arcTo wR="317500" hR="317500" stAng="-1512000" swAng="177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49" name="Harvey 19/100 [19]">
              <a:extLst>
                <a:ext uri="{FF2B5EF4-FFF2-40B4-BE49-F238E27FC236}">
                  <a16:creationId xmlns:a16="http://schemas.microsoft.com/office/drawing/2014/main" id="{CD41838E-0172-403D-9B68-FD51310F5400}"/>
                </a:ext>
              </a:extLst>
            </p:cNvPr>
            <p:cNvSpPr>
              <a:spLocks noChangeAspect="1"/>
            </p:cNvSpPr>
            <p:nvPr>
              <p:custDataLst>
                <p:tags r:id="rId5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1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200620"/>
                  </a:moveTo>
                  <a:arcTo wR="317500" hR="317500" stAng="-1295999" swAng="174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0" name="Harvey 20/100 [20]">
              <a:extLst>
                <a:ext uri="{FF2B5EF4-FFF2-40B4-BE49-F238E27FC236}">
                  <a16:creationId xmlns:a16="http://schemas.microsoft.com/office/drawing/2014/main" id="{EDE3F4CF-CB3E-40C2-B070-AC09F1E8FBD5}"/>
                </a:ext>
              </a:extLst>
            </p:cNvPr>
            <p:cNvSpPr>
              <a:spLocks noChangeAspect="1"/>
            </p:cNvSpPr>
            <p:nvPr>
              <p:custDataLst>
                <p:tags r:id="rId5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3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219387"/>
                  </a:moveTo>
                  <a:arcTo wR="317500" hR="317500" stAng="-1080000" swAng="172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1" name="Harvey 21/100 [21]">
              <a:extLst>
                <a:ext uri="{FF2B5EF4-FFF2-40B4-BE49-F238E27FC236}">
                  <a16:creationId xmlns:a16="http://schemas.microsoft.com/office/drawing/2014/main" id="{CD8E25E7-83D2-4F78-92A7-435281704491}"/>
                </a:ext>
              </a:extLst>
            </p:cNvPr>
            <p:cNvSpPr>
              <a:spLocks noChangeAspect="1"/>
            </p:cNvSpPr>
            <p:nvPr>
              <p:custDataLst>
                <p:tags r:id="rId5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5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238540"/>
                  </a:moveTo>
                  <a:arcTo wR="317500" hR="317500" stAng="-864000" swAng="170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2" name="Harvey 22/100 [22]">
              <a:extLst>
                <a:ext uri="{FF2B5EF4-FFF2-40B4-BE49-F238E27FC236}">
                  <a16:creationId xmlns:a16="http://schemas.microsoft.com/office/drawing/2014/main" id="{C6A696FB-9EFC-47F6-9860-247C48C1FC3D}"/>
                </a:ext>
              </a:extLst>
            </p:cNvPr>
            <p:cNvSpPr>
              <a:spLocks noChangeAspect="1"/>
            </p:cNvSpPr>
            <p:nvPr>
              <p:custDataLst>
                <p:tags r:id="rId5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7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258006"/>
                  </a:moveTo>
                  <a:arcTo wR="317500" hR="317500" stAng="-647999" swAng="168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3" name="Harvey 23/100 [23]">
              <a:extLst>
                <a:ext uri="{FF2B5EF4-FFF2-40B4-BE49-F238E27FC236}">
                  <a16:creationId xmlns:a16="http://schemas.microsoft.com/office/drawing/2014/main" id="{252958D2-EE89-4FBF-BF7B-C8AFAD704413}"/>
                </a:ext>
              </a:extLst>
            </p:cNvPr>
            <p:cNvSpPr>
              <a:spLocks noChangeAspect="1"/>
            </p:cNvSpPr>
            <p:nvPr>
              <p:custDataLst>
                <p:tags r:id="rId5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49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277706"/>
                  </a:moveTo>
                  <a:arcTo wR="317500" hR="317500" stAng="-432000" swAng="166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4" name="Harvey 24/100 [24]">
              <a:extLst>
                <a:ext uri="{FF2B5EF4-FFF2-40B4-BE49-F238E27FC236}">
                  <a16:creationId xmlns:a16="http://schemas.microsoft.com/office/drawing/2014/main" id="{314E82DC-04B6-406C-9D65-1115F4D2AA22}"/>
                </a:ext>
              </a:extLst>
            </p:cNvPr>
            <p:cNvSpPr>
              <a:spLocks noChangeAspect="1"/>
            </p:cNvSpPr>
            <p:nvPr>
              <p:custDataLst>
                <p:tags r:id="rId6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1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297564"/>
                  </a:moveTo>
                  <a:arcTo wR="317500" hR="317500" stAng="-216000" swAng="164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5" name="Harvey 25/100 [25]">
              <a:extLst>
                <a:ext uri="{FF2B5EF4-FFF2-40B4-BE49-F238E27FC236}">
                  <a16:creationId xmlns:a16="http://schemas.microsoft.com/office/drawing/2014/main" id="{669D1B60-A74F-4296-8610-F3DCDDC15022}"/>
                </a:ext>
              </a:extLst>
            </p:cNvPr>
            <p:cNvSpPr>
              <a:spLocks noChangeAspect="1"/>
            </p:cNvSpPr>
            <p:nvPr>
              <p:custDataLst>
                <p:tags r:id="rId6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4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5000" y="317500"/>
                  </a:moveTo>
                  <a:arcTo wR="317500" hR="317500" stAng="0" swAng="162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6" name="Harvey 26/100 [26]">
              <a:extLst>
                <a:ext uri="{FF2B5EF4-FFF2-40B4-BE49-F238E27FC236}">
                  <a16:creationId xmlns:a16="http://schemas.microsoft.com/office/drawing/2014/main" id="{FF6DD112-04B6-4656-AB9D-1F9950FEE2D9}"/>
                </a:ext>
              </a:extLst>
            </p:cNvPr>
            <p:cNvSpPr>
              <a:spLocks noChangeAspect="1"/>
            </p:cNvSpPr>
            <p:nvPr>
              <p:custDataLst>
                <p:tags r:id="rId6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6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4373" y="337435"/>
                  </a:moveTo>
                  <a:arcTo wR="317500" hR="317500" stAng="216000" swAng="159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7" name="Harvey 27/100 [27]">
              <a:extLst>
                <a:ext uri="{FF2B5EF4-FFF2-40B4-BE49-F238E27FC236}">
                  <a16:creationId xmlns:a16="http://schemas.microsoft.com/office/drawing/2014/main" id="{E2928B53-FC5C-427C-AE65-9286773D84B2}"/>
                </a:ext>
              </a:extLst>
            </p:cNvPr>
            <p:cNvSpPr>
              <a:spLocks noChangeAspect="1"/>
            </p:cNvSpPr>
            <p:nvPr>
              <p:custDataLst>
                <p:tags r:id="rId6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58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32496" y="357293"/>
                  </a:moveTo>
                  <a:arcTo wR="317500" hR="317500" stAng="432000" swAng="157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8" name="Harvey 28/100 [28]">
              <a:extLst>
                <a:ext uri="{FF2B5EF4-FFF2-40B4-BE49-F238E27FC236}">
                  <a16:creationId xmlns:a16="http://schemas.microsoft.com/office/drawing/2014/main" id="{D8CF4F20-8FEC-47FF-9B86-E818143B2C19}"/>
                </a:ext>
              </a:extLst>
            </p:cNvPr>
            <p:cNvSpPr>
              <a:spLocks noChangeAspect="1"/>
            </p:cNvSpPr>
            <p:nvPr>
              <p:custDataLst>
                <p:tags r:id="rId6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0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9376" y="376993"/>
                  </a:moveTo>
                  <a:arcTo wR="317500" hR="317500" stAng="648000" swAng="155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59" name="Harvey 29/100 [29]">
              <a:extLst>
                <a:ext uri="{FF2B5EF4-FFF2-40B4-BE49-F238E27FC236}">
                  <a16:creationId xmlns:a16="http://schemas.microsoft.com/office/drawing/2014/main" id="{E1AF074D-4599-4D0E-8078-66303FEBDE44}"/>
                </a:ext>
              </a:extLst>
            </p:cNvPr>
            <p:cNvSpPr>
              <a:spLocks noChangeAspect="1"/>
            </p:cNvSpPr>
            <p:nvPr>
              <p:custDataLst>
                <p:tags r:id="rId6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26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5025" y="396459"/>
                  </a:moveTo>
                  <a:arcTo wR="317500" hR="317500" stAng="863999" swAng="153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0" name="Harvey 30/100 [30]">
              <a:extLst>
                <a:ext uri="{FF2B5EF4-FFF2-40B4-BE49-F238E27FC236}">
                  <a16:creationId xmlns:a16="http://schemas.microsoft.com/office/drawing/2014/main" id="{2DF9C982-C062-4899-8A5F-20F49AD9E1B5}"/>
                </a:ext>
              </a:extLst>
            </p:cNvPr>
            <p:cNvSpPr>
              <a:spLocks noChangeAspect="1"/>
            </p:cNvSpPr>
            <p:nvPr>
              <p:custDataLst>
                <p:tags r:id="rId6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4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9460" y="415612"/>
                  </a:moveTo>
                  <a:arcTo wR="317500" hR="317500" stAng="1080000" swAng="151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1" name="Harvey 31/100 [31]">
              <a:extLst>
                <a:ext uri="{FF2B5EF4-FFF2-40B4-BE49-F238E27FC236}">
                  <a16:creationId xmlns:a16="http://schemas.microsoft.com/office/drawing/2014/main" id="{E98CD797-9DD9-4143-9058-D1ABF95E7406}"/>
                </a:ext>
              </a:extLst>
            </p:cNvPr>
            <p:cNvSpPr>
              <a:spLocks noChangeAspect="1"/>
            </p:cNvSpPr>
            <p:nvPr>
              <p:custDataLst>
                <p:tags r:id="rId6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6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12704" y="434379"/>
                  </a:moveTo>
                  <a:arcTo wR="317500" hR="317500" stAng="1295999" swAng="149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2" name="Harvey 32/100 [32]">
              <a:extLst>
                <a:ext uri="{FF2B5EF4-FFF2-40B4-BE49-F238E27FC236}">
                  <a16:creationId xmlns:a16="http://schemas.microsoft.com/office/drawing/2014/main" id="{39029FE4-844F-47DA-8FEF-FB68673FF10C}"/>
                </a:ext>
              </a:extLst>
            </p:cNvPr>
            <p:cNvSpPr>
              <a:spLocks noChangeAspect="1"/>
            </p:cNvSpPr>
            <p:nvPr>
              <p:custDataLst>
                <p:tags r:id="rId6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69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4782" y="452684"/>
                  </a:moveTo>
                  <a:arcTo wR="317500" hR="317500" stAng="1512000" swAng="1468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3" name="Harvey 33/100 [33]">
              <a:extLst>
                <a:ext uri="{FF2B5EF4-FFF2-40B4-BE49-F238E27FC236}">
                  <a16:creationId xmlns:a16="http://schemas.microsoft.com/office/drawing/2014/main" id="{B99AA4D4-9C74-447B-89EF-8FD268FF95EE}"/>
                </a:ext>
              </a:extLst>
            </p:cNvPr>
            <p:cNvSpPr>
              <a:spLocks noChangeAspect="1"/>
            </p:cNvSpPr>
            <p:nvPr>
              <p:custDataLst>
                <p:tags r:id="rId6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1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95727" y="470456"/>
                  </a:moveTo>
                  <a:arcTo wR="317500" hR="317500" stAng="1728000" swAng="144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4" name="Harvey 34/100 [34]">
              <a:extLst>
                <a:ext uri="{FF2B5EF4-FFF2-40B4-BE49-F238E27FC236}">
                  <a16:creationId xmlns:a16="http://schemas.microsoft.com/office/drawing/2014/main" id="{0880CCDE-4DDE-49A8-AFB2-FDDCE314B4D3}"/>
                </a:ext>
              </a:extLst>
            </p:cNvPr>
            <p:cNvSpPr>
              <a:spLocks noChangeAspect="1"/>
            </p:cNvSpPr>
            <p:nvPr>
              <p:custDataLst>
                <p:tags r:id="rId7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3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85574" y="487625"/>
                  </a:moveTo>
                  <a:arcTo wR="317500" hR="317500" stAng="1944000" swAng="1425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5" name="Harvey 35/100 [35]">
              <a:extLst>
                <a:ext uri="{FF2B5EF4-FFF2-40B4-BE49-F238E27FC236}">
                  <a16:creationId xmlns:a16="http://schemas.microsoft.com/office/drawing/2014/main" id="{F37E834A-F9D8-4623-BC85-60359856CCD0}"/>
                </a:ext>
              </a:extLst>
            </p:cNvPr>
            <p:cNvSpPr>
              <a:spLocks noChangeAspect="1"/>
            </p:cNvSpPr>
            <p:nvPr>
              <p:custDataLst>
                <p:tags r:id="rId7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55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74362" y="504121"/>
                  </a:moveTo>
                  <a:arcTo wR="317500" hR="317500" stAng="2159999" swAng="140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6" name="Harvey 36/100 [36]">
              <a:extLst>
                <a:ext uri="{FF2B5EF4-FFF2-40B4-BE49-F238E27FC236}">
                  <a16:creationId xmlns:a16="http://schemas.microsoft.com/office/drawing/2014/main" id="{15163940-B229-4368-B727-3714123C78AB}"/>
                </a:ext>
              </a:extLst>
            </p:cNvPr>
            <p:cNvSpPr>
              <a:spLocks noChangeAspect="1"/>
            </p:cNvSpPr>
            <p:nvPr>
              <p:custDataLst>
                <p:tags r:id="rId7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7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137" y="519882"/>
                  </a:moveTo>
                  <a:arcTo wR="317500" hR="317500" stAng="2375999" swAng="138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7" name="Harvey 37/100 [37]">
              <a:extLst>
                <a:ext uri="{FF2B5EF4-FFF2-40B4-BE49-F238E27FC236}">
                  <a16:creationId xmlns:a16="http://schemas.microsoft.com/office/drawing/2014/main" id="{64BAECDC-27C7-4333-B9D8-59DE42A1B1AA}"/>
                </a:ext>
              </a:extLst>
            </p:cNvPr>
            <p:cNvSpPr>
              <a:spLocks noChangeAspect="1"/>
            </p:cNvSpPr>
            <p:nvPr>
              <p:custDataLst>
                <p:tags r:id="rId7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7991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48947" y="534843"/>
                  </a:moveTo>
                  <a:arcTo wR="317500" hR="317500" stAng="2591999" swAng="136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8" name="Harvey 38/100 [38]">
              <a:extLst>
                <a:ext uri="{FF2B5EF4-FFF2-40B4-BE49-F238E27FC236}">
                  <a16:creationId xmlns:a16="http://schemas.microsoft.com/office/drawing/2014/main" id="{4F018A0A-A74A-4E47-BC47-203679D4F8C0}"/>
                </a:ext>
              </a:extLst>
            </p:cNvPr>
            <p:cNvSpPr>
              <a:spLocks noChangeAspect="1"/>
            </p:cNvSpPr>
            <p:nvPr>
              <p:custDataLst>
                <p:tags r:id="rId7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2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34843" y="548947"/>
                  </a:moveTo>
                  <a:arcTo wR="317500" hR="317500" stAng="2808000" swAng="1339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69" name="Harvey 39/100 [39]">
              <a:extLst>
                <a:ext uri="{FF2B5EF4-FFF2-40B4-BE49-F238E27FC236}">
                  <a16:creationId xmlns:a16="http://schemas.microsoft.com/office/drawing/2014/main" id="{ACA75957-9FDB-46A2-82EC-77103CBEAC52}"/>
                </a:ext>
              </a:extLst>
            </p:cNvPr>
            <p:cNvSpPr>
              <a:spLocks noChangeAspect="1"/>
            </p:cNvSpPr>
            <p:nvPr>
              <p:custDataLst>
                <p:tags r:id="rId7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4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19882" y="562137"/>
                  </a:moveTo>
                  <a:arcTo wR="317500" hR="317500" stAng="3024000" swAng="131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0" name="Harvey 40/100 [40]">
              <a:extLst>
                <a:ext uri="{FF2B5EF4-FFF2-40B4-BE49-F238E27FC236}">
                  <a16:creationId xmlns:a16="http://schemas.microsoft.com/office/drawing/2014/main" id="{025DFA7F-A073-422A-8D20-E27D1ABE4342}"/>
                </a:ext>
              </a:extLst>
            </p:cNvPr>
            <p:cNvSpPr>
              <a:spLocks noChangeAspect="1"/>
            </p:cNvSpPr>
            <p:nvPr>
              <p:custDataLst>
                <p:tags r:id="rId7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6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04121" y="574362"/>
                  </a:moveTo>
                  <a:arcTo wR="317500" hR="317500" stAng="3240000" swAng="1296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1" name="Harvey 41/100 [41]">
              <a:extLst>
                <a:ext uri="{FF2B5EF4-FFF2-40B4-BE49-F238E27FC236}">
                  <a16:creationId xmlns:a16="http://schemas.microsoft.com/office/drawing/2014/main" id="{BF311CE9-A4CB-4965-8F0F-5B6811E9FB20}"/>
                </a:ext>
              </a:extLst>
            </p:cNvPr>
            <p:cNvSpPr>
              <a:spLocks noChangeAspect="1"/>
            </p:cNvSpPr>
            <p:nvPr>
              <p:custDataLst>
                <p:tags r:id="rId7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88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87625" y="585574"/>
                  </a:moveTo>
                  <a:arcTo wR="317500" hR="317500" stAng="3455999" swAng="1274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2" name="Harvey 42/100 [42]">
              <a:extLst>
                <a:ext uri="{FF2B5EF4-FFF2-40B4-BE49-F238E27FC236}">
                  <a16:creationId xmlns:a16="http://schemas.microsoft.com/office/drawing/2014/main" id="{1B415A3D-1E85-4E6A-8BAB-3BB56600BA4F}"/>
                </a:ext>
              </a:extLst>
            </p:cNvPr>
            <p:cNvSpPr>
              <a:spLocks noChangeAspect="1"/>
            </p:cNvSpPr>
            <p:nvPr>
              <p:custDataLst>
                <p:tags r:id="rId7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0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70456" y="595727"/>
                  </a:moveTo>
                  <a:arcTo wR="317500" hR="317500" stAng="3671999" swAng="1252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3" name="Harvey 43/100 [43]">
              <a:extLst>
                <a:ext uri="{FF2B5EF4-FFF2-40B4-BE49-F238E27FC236}">
                  <a16:creationId xmlns:a16="http://schemas.microsoft.com/office/drawing/2014/main" id="{7EAD6077-4487-4E7D-846D-445E65B5291C}"/>
                </a:ext>
              </a:extLst>
            </p:cNvPr>
            <p:cNvSpPr>
              <a:spLocks noChangeAspect="1"/>
            </p:cNvSpPr>
            <p:nvPr>
              <p:custDataLst>
                <p:tags r:id="rId7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2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52684" y="604782"/>
                  </a:moveTo>
                  <a:arcTo wR="317500" hR="317500" stAng="3888000" swAng="1231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4" name="Harvey 44/100 [44]">
              <a:extLst>
                <a:ext uri="{FF2B5EF4-FFF2-40B4-BE49-F238E27FC236}">
                  <a16:creationId xmlns:a16="http://schemas.microsoft.com/office/drawing/2014/main" id="{4B57ADAF-4A83-4CB4-8920-E2B9F994E83E}"/>
                </a:ext>
              </a:extLst>
            </p:cNvPr>
            <p:cNvSpPr>
              <a:spLocks noChangeAspect="1"/>
            </p:cNvSpPr>
            <p:nvPr>
              <p:custDataLst>
                <p:tags r:id="rId8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5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34379" y="612704"/>
                  </a:moveTo>
                  <a:arcTo wR="317500" hR="317500" stAng="4104000" swAng="120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5" name="Harvey 45/100 [45]">
              <a:extLst>
                <a:ext uri="{FF2B5EF4-FFF2-40B4-BE49-F238E27FC236}">
                  <a16:creationId xmlns:a16="http://schemas.microsoft.com/office/drawing/2014/main" id="{FF3E5416-AC43-4CBB-A32A-A966ED03106F}"/>
                </a:ext>
              </a:extLst>
            </p:cNvPr>
            <p:cNvSpPr>
              <a:spLocks noChangeAspect="1"/>
            </p:cNvSpPr>
            <p:nvPr>
              <p:custDataLst>
                <p:tags r:id="rId8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7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15612" y="619460"/>
                  </a:moveTo>
                  <a:arcTo wR="317500" hR="317500" stAng="4320000" swAng="118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6" name="Harvey 46/100 [46]">
              <a:extLst>
                <a:ext uri="{FF2B5EF4-FFF2-40B4-BE49-F238E27FC236}">
                  <a16:creationId xmlns:a16="http://schemas.microsoft.com/office/drawing/2014/main" id="{49AFF9C1-C19A-487C-A4C1-47DA87277C3B}"/>
                </a:ext>
              </a:extLst>
            </p:cNvPr>
            <p:cNvSpPr>
              <a:spLocks noChangeAspect="1"/>
            </p:cNvSpPr>
            <p:nvPr>
              <p:custDataLst>
                <p:tags r:id="rId8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99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6459" y="625025"/>
                  </a:moveTo>
                  <a:arcTo wR="317500" hR="317500" stAng="4536000" swAng="116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7" name="Harvey 47/100 [47]">
              <a:extLst>
                <a:ext uri="{FF2B5EF4-FFF2-40B4-BE49-F238E27FC236}">
                  <a16:creationId xmlns:a16="http://schemas.microsoft.com/office/drawing/2014/main" id="{F35AEE09-D82F-438F-9D01-96C6876241F1}"/>
                </a:ext>
              </a:extLst>
            </p:cNvPr>
            <p:cNvSpPr>
              <a:spLocks noChangeAspect="1"/>
            </p:cNvSpPr>
            <p:nvPr>
              <p:custDataLst>
                <p:tags r:id="rId8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1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76993" y="629376"/>
                  </a:moveTo>
                  <a:arcTo wR="317500" hR="317500" stAng="4751999" swAng="114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8" name="Harvey 48/100 [48]">
              <a:extLst>
                <a:ext uri="{FF2B5EF4-FFF2-40B4-BE49-F238E27FC236}">
                  <a16:creationId xmlns:a16="http://schemas.microsoft.com/office/drawing/2014/main" id="{4FC3325B-EEB2-4420-9715-1149CEACE9AC}"/>
                </a:ext>
              </a:extLst>
            </p:cNvPr>
            <p:cNvSpPr>
              <a:spLocks noChangeAspect="1"/>
            </p:cNvSpPr>
            <p:nvPr>
              <p:custDataLst>
                <p:tags r:id="rId8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36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57293" y="632496"/>
                  </a:moveTo>
                  <a:arcTo wR="317500" hR="317500" stAng="4967999" swAng="112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79" name="Harvey 49/100 [49]">
              <a:extLst>
                <a:ext uri="{FF2B5EF4-FFF2-40B4-BE49-F238E27FC236}">
                  <a16:creationId xmlns:a16="http://schemas.microsoft.com/office/drawing/2014/main" id="{3BE00D50-8FCE-4E11-AA24-10B621732F20}"/>
                </a:ext>
              </a:extLst>
            </p:cNvPr>
            <p:cNvSpPr>
              <a:spLocks noChangeAspect="1"/>
            </p:cNvSpPr>
            <p:nvPr>
              <p:custDataLst>
                <p:tags r:id="rId8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5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37435" y="634373"/>
                  </a:moveTo>
                  <a:arcTo wR="317500" hR="317500" stAng="5184000" swAng="110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0" name="Harvey 50/100 [50]">
              <a:extLst>
                <a:ext uri="{FF2B5EF4-FFF2-40B4-BE49-F238E27FC236}">
                  <a16:creationId xmlns:a16="http://schemas.microsoft.com/office/drawing/2014/main" id="{97083993-8BFD-443F-A3A3-D28EF389CE2B}"/>
                </a:ext>
              </a:extLst>
            </p:cNvPr>
            <p:cNvSpPr>
              <a:spLocks noChangeAspect="1"/>
            </p:cNvSpPr>
            <p:nvPr>
              <p:custDataLst>
                <p:tags r:id="rId8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08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17500" y="635000"/>
                  </a:moveTo>
                  <a:arcTo wR="317500" hR="317500" stAng="5400000" swAng="108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1" name="Harvey 51/100 [51]">
              <a:extLst>
                <a:ext uri="{FF2B5EF4-FFF2-40B4-BE49-F238E27FC236}">
                  <a16:creationId xmlns:a16="http://schemas.microsoft.com/office/drawing/2014/main" id="{BDE38762-18E9-47FF-895E-325F5976ECAA}"/>
                </a:ext>
              </a:extLst>
            </p:cNvPr>
            <p:cNvSpPr>
              <a:spLocks noChangeAspect="1"/>
            </p:cNvSpPr>
            <p:nvPr>
              <p:custDataLst>
                <p:tags r:id="rId8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0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34373"/>
                  </a:moveTo>
                  <a:arcTo wR="317500" hR="317500" stAng="5616000" swAng="1058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2" name="Harvey 52/100 [52]">
              <a:extLst>
                <a:ext uri="{FF2B5EF4-FFF2-40B4-BE49-F238E27FC236}">
                  <a16:creationId xmlns:a16="http://schemas.microsoft.com/office/drawing/2014/main" id="{785EAA21-FBCD-46DC-8430-7AB12F5A66AF}"/>
                </a:ext>
              </a:extLst>
            </p:cNvPr>
            <p:cNvSpPr>
              <a:spLocks noChangeAspect="1"/>
            </p:cNvSpPr>
            <p:nvPr>
              <p:custDataLst>
                <p:tags r:id="rId8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2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632496"/>
                  </a:moveTo>
                  <a:arcTo wR="317500" hR="317500" stAng="5832000" swAng="1036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3" name="Harvey 53/100 [53]">
              <a:extLst>
                <a:ext uri="{FF2B5EF4-FFF2-40B4-BE49-F238E27FC236}">
                  <a16:creationId xmlns:a16="http://schemas.microsoft.com/office/drawing/2014/main" id="{858D54BA-F4A5-4C67-830E-E85FF6EE735D}"/>
                </a:ext>
              </a:extLst>
            </p:cNvPr>
            <p:cNvSpPr>
              <a:spLocks noChangeAspect="1"/>
            </p:cNvSpPr>
            <p:nvPr>
              <p:custDataLst>
                <p:tags r:id="rId8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4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629376"/>
                  </a:moveTo>
                  <a:arcTo wR="317500" hR="317500" stAng="6048000" swAng="1015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4" name="Harvey 54/100 [54]">
              <a:extLst>
                <a:ext uri="{FF2B5EF4-FFF2-40B4-BE49-F238E27FC236}">
                  <a16:creationId xmlns:a16="http://schemas.microsoft.com/office/drawing/2014/main" id="{AC41BD7B-E1FA-4AED-B11C-E03936A672E6}"/>
                </a:ext>
              </a:extLst>
            </p:cNvPr>
            <p:cNvSpPr>
              <a:spLocks noChangeAspect="1"/>
            </p:cNvSpPr>
            <p:nvPr>
              <p:custDataLst>
                <p:tags r:id="rId9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6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625025"/>
                  </a:moveTo>
                  <a:arcTo wR="317500" hR="317500" stAng="6264000" swAng="99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5" name="Harvey 55/100 [55]">
              <a:extLst>
                <a:ext uri="{FF2B5EF4-FFF2-40B4-BE49-F238E27FC236}">
                  <a16:creationId xmlns:a16="http://schemas.microsoft.com/office/drawing/2014/main" id="{BAF901A0-5FD1-4B29-9AF9-DB8B19412429}"/>
                </a:ext>
              </a:extLst>
            </p:cNvPr>
            <p:cNvSpPr>
              <a:spLocks noChangeAspect="1"/>
            </p:cNvSpPr>
            <p:nvPr>
              <p:custDataLst>
                <p:tags r:id="rId9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18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619460"/>
                  </a:moveTo>
                  <a:arcTo wR="317500" hR="317500" stAng="6480000" swAng="97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6" name="Harvey 56/100 [56]">
              <a:extLst>
                <a:ext uri="{FF2B5EF4-FFF2-40B4-BE49-F238E27FC236}">
                  <a16:creationId xmlns:a16="http://schemas.microsoft.com/office/drawing/2014/main" id="{3EFF555D-6B7F-481F-ADC2-746953BA7F97}"/>
                </a:ext>
              </a:extLst>
            </p:cNvPr>
            <p:cNvSpPr>
              <a:spLocks noChangeAspect="1"/>
            </p:cNvSpPr>
            <p:nvPr>
              <p:custDataLst>
                <p:tags r:id="rId9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0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612704"/>
                  </a:moveTo>
                  <a:arcTo wR="317500" hR="317500" stAng="6696000" swAng="95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7" name="Harvey 57/100 [57]">
              <a:extLst>
                <a:ext uri="{FF2B5EF4-FFF2-40B4-BE49-F238E27FC236}">
                  <a16:creationId xmlns:a16="http://schemas.microsoft.com/office/drawing/2014/main" id="{A4D3BE31-8C07-4912-AB8B-8331A665C238}"/>
                </a:ext>
              </a:extLst>
            </p:cNvPr>
            <p:cNvSpPr>
              <a:spLocks noChangeAspect="1"/>
            </p:cNvSpPr>
            <p:nvPr>
              <p:custDataLst>
                <p:tags r:id="rId9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3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604782"/>
                  </a:moveTo>
                  <a:arcTo wR="317500" hR="317500" stAng="6911999" swAng="92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8" name="Harvey 58/100 [58]">
              <a:extLst>
                <a:ext uri="{FF2B5EF4-FFF2-40B4-BE49-F238E27FC236}">
                  <a16:creationId xmlns:a16="http://schemas.microsoft.com/office/drawing/2014/main" id="{E7B5A5D9-6DD2-4B0A-9557-7A7AF774103E}"/>
                </a:ext>
              </a:extLst>
            </p:cNvPr>
            <p:cNvSpPr>
              <a:spLocks noChangeAspect="1"/>
            </p:cNvSpPr>
            <p:nvPr>
              <p:custDataLst>
                <p:tags r:id="rId9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527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595727"/>
                  </a:moveTo>
                  <a:arcTo wR="317500" hR="317500" stAng="7127999" swAng="90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89" name="Harvey 59/100 [59]">
              <a:extLst>
                <a:ext uri="{FF2B5EF4-FFF2-40B4-BE49-F238E27FC236}">
                  <a16:creationId xmlns:a16="http://schemas.microsoft.com/office/drawing/2014/main" id="{88458C0E-D234-4C86-A6CC-B8CD6C445F00}"/>
                </a:ext>
              </a:extLst>
            </p:cNvPr>
            <p:cNvSpPr>
              <a:spLocks noChangeAspect="1"/>
            </p:cNvSpPr>
            <p:nvPr>
              <p:custDataLst>
                <p:tags r:id="rId9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74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585574"/>
                  </a:moveTo>
                  <a:arcTo wR="317500" hR="317500" stAng="7343999" swAng="88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0" name="Harvey 60/100 [60]">
              <a:extLst>
                <a:ext uri="{FF2B5EF4-FFF2-40B4-BE49-F238E27FC236}">
                  <a16:creationId xmlns:a16="http://schemas.microsoft.com/office/drawing/2014/main" id="{0924D2C6-D224-49FD-A4B8-312AFD605E78}"/>
                </a:ext>
              </a:extLst>
            </p:cNvPr>
            <p:cNvSpPr>
              <a:spLocks noChangeAspect="1"/>
            </p:cNvSpPr>
            <p:nvPr>
              <p:custDataLst>
                <p:tags r:id="rId9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29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574362"/>
                  </a:moveTo>
                  <a:arcTo wR="317500" hR="317500" stAng="7560000" swAng="86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1" name="Harvey 61/100 [61]">
              <a:extLst>
                <a:ext uri="{FF2B5EF4-FFF2-40B4-BE49-F238E27FC236}">
                  <a16:creationId xmlns:a16="http://schemas.microsoft.com/office/drawing/2014/main" id="{F9FB23C2-D568-49AC-B8FD-0480EB019739}"/>
                </a:ext>
              </a:extLst>
            </p:cNvPr>
            <p:cNvSpPr>
              <a:spLocks noChangeAspect="1"/>
            </p:cNvSpPr>
            <p:nvPr>
              <p:custDataLst>
                <p:tags r:id="rId9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1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562137"/>
                  </a:moveTo>
                  <a:arcTo wR="317500" hR="317500" stAng="7776000" swAng="84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2" name="Harvey 62/100 [62]">
              <a:extLst>
                <a:ext uri="{FF2B5EF4-FFF2-40B4-BE49-F238E27FC236}">
                  <a16:creationId xmlns:a16="http://schemas.microsoft.com/office/drawing/2014/main" id="{9EF3159D-F4FB-4032-BCCB-55E6ED5EEFC7}"/>
                </a:ext>
              </a:extLst>
            </p:cNvPr>
            <p:cNvSpPr>
              <a:spLocks noChangeAspect="1"/>
            </p:cNvSpPr>
            <p:nvPr>
              <p:custDataLst>
                <p:tags r:id="rId9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3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548947"/>
                  </a:moveTo>
                  <a:arcTo wR="317500" hR="317500" stAng="7991999" swAng="82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3" name="Harvey 63/100 [63]">
              <a:extLst>
                <a:ext uri="{FF2B5EF4-FFF2-40B4-BE49-F238E27FC236}">
                  <a16:creationId xmlns:a16="http://schemas.microsoft.com/office/drawing/2014/main" id="{9362C8EA-6D15-4E0C-8AE9-B1B50EB297B8}"/>
                </a:ext>
              </a:extLst>
            </p:cNvPr>
            <p:cNvSpPr>
              <a:spLocks noChangeAspect="1"/>
            </p:cNvSpPr>
            <p:nvPr>
              <p:custDataLst>
                <p:tags r:id="rId9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6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534843"/>
                  </a:moveTo>
                  <a:arcTo wR="317500" hR="317500" stAng="8208000" swAng="79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4" name="Harvey 64/100 [64]">
              <a:extLst>
                <a:ext uri="{FF2B5EF4-FFF2-40B4-BE49-F238E27FC236}">
                  <a16:creationId xmlns:a16="http://schemas.microsoft.com/office/drawing/2014/main" id="{91EB375D-1444-4BE3-A696-66272A1564CD}"/>
                </a:ext>
              </a:extLst>
            </p:cNvPr>
            <p:cNvSpPr>
              <a:spLocks noChangeAspect="1"/>
            </p:cNvSpPr>
            <p:nvPr>
              <p:custDataLst>
                <p:tags r:id="rId10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38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519882"/>
                  </a:moveTo>
                  <a:arcTo wR="317500" hR="317500" stAng="8424000" swAng="777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5" name="Harvey 65/100 [65]">
              <a:extLst>
                <a:ext uri="{FF2B5EF4-FFF2-40B4-BE49-F238E27FC236}">
                  <a16:creationId xmlns:a16="http://schemas.microsoft.com/office/drawing/2014/main" id="{9A3002B1-5D17-4BCB-9A44-B2FB4025D02F}"/>
                </a:ext>
              </a:extLst>
            </p:cNvPr>
            <p:cNvSpPr>
              <a:spLocks noChangeAspect="1"/>
            </p:cNvSpPr>
            <p:nvPr>
              <p:custDataLst>
                <p:tags r:id="rId10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0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504121"/>
                  </a:moveTo>
                  <a:arcTo wR="317500" hR="317500" stAng="8640000" swAng="75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6" name="Harvey 66/100 [66]">
              <a:extLst>
                <a:ext uri="{FF2B5EF4-FFF2-40B4-BE49-F238E27FC236}">
                  <a16:creationId xmlns:a16="http://schemas.microsoft.com/office/drawing/2014/main" id="{E5F2FDE4-04B2-4A45-A685-14E0C51883A5}"/>
                </a:ext>
              </a:extLst>
            </p:cNvPr>
            <p:cNvSpPr>
              <a:spLocks noChangeAspect="1"/>
            </p:cNvSpPr>
            <p:nvPr>
              <p:custDataLst>
                <p:tags r:id="rId10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2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487625"/>
                  </a:moveTo>
                  <a:arcTo wR="317500" hR="317500" stAng="8856000" swAng="73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7" name="Harvey 67/100 [67]">
              <a:extLst>
                <a:ext uri="{FF2B5EF4-FFF2-40B4-BE49-F238E27FC236}">
                  <a16:creationId xmlns:a16="http://schemas.microsoft.com/office/drawing/2014/main" id="{D399A169-3845-4CD5-A62C-F4586F1FAFE8}"/>
                </a:ext>
              </a:extLst>
            </p:cNvPr>
            <p:cNvSpPr>
              <a:spLocks noChangeAspect="1"/>
            </p:cNvSpPr>
            <p:nvPr>
              <p:custDataLst>
                <p:tags r:id="rId10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4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470456"/>
                  </a:moveTo>
                  <a:arcTo wR="317500" hR="317500" stAng="9072000" swAng="71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8" name="Harvey 68/100 [68]">
              <a:extLst>
                <a:ext uri="{FF2B5EF4-FFF2-40B4-BE49-F238E27FC236}">
                  <a16:creationId xmlns:a16="http://schemas.microsoft.com/office/drawing/2014/main" id="{E12F5173-9960-47F5-9A91-B043294E14CB}"/>
                </a:ext>
              </a:extLst>
            </p:cNvPr>
            <p:cNvSpPr>
              <a:spLocks noChangeAspect="1"/>
            </p:cNvSpPr>
            <p:nvPr>
              <p:custDataLst>
                <p:tags r:id="rId10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6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452684"/>
                  </a:moveTo>
                  <a:arcTo wR="317500" hR="317500" stAng="9288000" swAng="69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99" name="Harvey 69/100 [69]">
              <a:extLst>
                <a:ext uri="{FF2B5EF4-FFF2-40B4-BE49-F238E27FC236}">
                  <a16:creationId xmlns:a16="http://schemas.microsoft.com/office/drawing/2014/main" id="{DD9B9229-3D3A-4706-BEEC-04C19A30C5C3}"/>
                </a:ext>
              </a:extLst>
            </p:cNvPr>
            <p:cNvSpPr>
              <a:spLocks noChangeAspect="1"/>
            </p:cNvSpPr>
            <p:nvPr>
              <p:custDataLst>
                <p:tags r:id="rId10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490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434379"/>
                  </a:moveTo>
                  <a:arcTo wR="317500" hR="317500" stAng="9503999" swAng="66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0" name="Harvey 70/100 [70]">
              <a:extLst>
                <a:ext uri="{FF2B5EF4-FFF2-40B4-BE49-F238E27FC236}">
                  <a16:creationId xmlns:a16="http://schemas.microsoft.com/office/drawing/2014/main" id="{795A4CC8-0C08-491C-8D7F-95EC8E0E25B8}"/>
                </a:ext>
              </a:extLst>
            </p:cNvPr>
            <p:cNvSpPr>
              <a:spLocks noChangeAspect="1"/>
            </p:cNvSpPr>
            <p:nvPr>
              <p:custDataLst>
                <p:tags r:id="rId10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119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415612"/>
                  </a:moveTo>
                  <a:arcTo wR="317500" hR="317500" stAng="9719999" swAng="64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1" name="Harvey 71/100 [71]">
              <a:extLst>
                <a:ext uri="{FF2B5EF4-FFF2-40B4-BE49-F238E27FC236}">
                  <a16:creationId xmlns:a16="http://schemas.microsoft.com/office/drawing/2014/main" id="{91862A76-5FCC-4C25-9A3F-A10651AC7725}"/>
                </a:ext>
              </a:extLst>
            </p:cNvPr>
            <p:cNvSpPr>
              <a:spLocks noChangeAspect="1"/>
            </p:cNvSpPr>
            <p:nvPr>
              <p:custDataLst>
                <p:tags r:id="rId10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33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396459"/>
                  </a:moveTo>
                  <a:arcTo wR="317500" hR="317500" stAng="9936000" swAng="62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2" name="Harvey 72/100 [72]">
              <a:extLst>
                <a:ext uri="{FF2B5EF4-FFF2-40B4-BE49-F238E27FC236}">
                  <a16:creationId xmlns:a16="http://schemas.microsoft.com/office/drawing/2014/main" id="{46969644-17D9-45C9-A88A-9A88622DCE45}"/>
                </a:ext>
              </a:extLst>
            </p:cNvPr>
            <p:cNvSpPr>
              <a:spLocks noChangeAspect="1"/>
            </p:cNvSpPr>
            <p:nvPr>
              <p:custDataLst>
                <p:tags r:id="rId10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5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376993"/>
                  </a:moveTo>
                  <a:arcTo wR="317500" hR="317500" stAng="10152000" swAng="60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3" name="Harvey 73/100 [73]">
              <a:extLst>
                <a:ext uri="{FF2B5EF4-FFF2-40B4-BE49-F238E27FC236}">
                  <a16:creationId xmlns:a16="http://schemas.microsoft.com/office/drawing/2014/main" id="{F89621F9-3ABB-450D-913E-7B467F289A9B}"/>
                </a:ext>
              </a:extLst>
            </p:cNvPr>
            <p:cNvSpPr>
              <a:spLocks noChangeAspect="1"/>
            </p:cNvSpPr>
            <p:nvPr>
              <p:custDataLst>
                <p:tags r:id="rId10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7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357293"/>
                  </a:moveTo>
                  <a:arcTo wR="317500" hR="317500" stAng="10368000" swAng="58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4" name="Harvey 74/100 [74]">
              <a:extLst>
                <a:ext uri="{FF2B5EF4-FFF2-40B4-BE49-F238E27FC236}">
                  <a16:creationId xmlns:a16="http://schemas.microsoft.com/office/drawing/2014/main" id="{89EE4B1F-E703-471D-8307-BFB9EDEDB9F7}"/>
                </a:ext>
              </a:extLst>
            </p:cNvPr>
            <p:cNvSpPr>
              <a:spLocks noChangeAspect="1"/>
            </p:cNvSpPr>
            <p:nvPr>
              <p:custDataLst>
                <p:tags r:id="rId11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5983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337435"/>
                  </a:moveTo>
                  <a:arcTo wR="317500" hR="317500" stAng="10583999" swAng="56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5" name="Harvey 75/100 [75]">
              <a:extLst>
                <a:ext uri="{FF2B5EF4-FFF2-40B4-BE49-F238E27FC236}">
                  <a16:creationId xmlns:a16="http://schemas.microsoft.com/office/drawing/2014/main" id="{8AB2EEA8-04AC-4B6C-8D90-28093DB647E6}"/>
                </a:ext>
              </a:extLst>
            </p:cNvPr>
            <p:cNvSpPr>
              <a:spLocks noChangeAspect="1"/>
            </p:cNvSpPr>
            <p:nvPr>
              <p:custDataLst>
                <p:tags r:id="rId11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20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0" y="317500"/>
                  </a:moveTo>
                  <a:arcTo wR="317500" hR="317500" stAng="10800000" swAng="540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6" name="Harvey 76/100 [76]">
              <a:extLst>
                <a:ext uri="{FF2B5EF4-FFF2-40B4-BE49-F238E27FC236}">
                  <a16:creationId xmlns:a16="http://schemas.microsoft.com/office/drawing/2014/main" id="{6F4E00F2-EA6F-4809-B2FD-4CE3ABE8C480}"/>
                </a:ext>
              </a:extLst>
            </p:cNvPr>
            <p:cNvSpPr>
              <a:spLocks noChangeAspect="1"/>
            </p:cNvSpPr>
            <p:nvPr>
              <p:custDataLst>
                <p:tags r:id="rId11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41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26" y="297564"/>
                  </a:moveTo>
                  <a:arcTo wR="317500" hR="317500" stAng="11016000" swAng="518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7" name="Harvey 77/100 [77]">
              <a:extLst>
                <a:ext uri="{FF2B5EF4-FFF2-40B4-BE49-F238E27FC236}">
                  <a16:creationId xmlns:a16="http://schemas.microsoft.com/office/drawing/2014/main" id="{CF5CA593-7B87-4492-9B35-2255514CB496}"/>
                </a:ext>
              </a:extLst>
            </p:cNvPr>
            <p:cNvSpPr>
              <a:spLocks noChangeAspect="1"/>
            </p:cNvSpPr>
            <p:nvPr>
              <p:custDataLst>
                <p:tags r:id="rId11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63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03" y="277706"/>
                  </a:moveTo>
                  <a:arcTo wR="317500" hR="317500" stAng="11232000" swAng="496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8" name="Harvey 78/100 [78]">
              <a:extLst>
                <a:ext uri="{FF2B5EF4-FFF2-40B4-BE49-F238E27FC236}">
                  <a16:creationId xmlns:a16="http://schemas.microsoft.com/office/drawing/2014/main" id="{8C036464-458E-48D4-BAC8-84819F820C60}"/>
                </a:ext>
              </a:extLst>
            </p:cNvPr>
            <p:cNvSpPr>
              <a:spLocks noChangeAspect="1"/>
            </p:cNvSpPr>
            <p:nvPr>
              <p:custDataLst>
                <p:tags r:id="rId11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684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5623" y="258006"/>
                  </a:moveTo>
                  <a:arcTo wR="317500" hR="317500" stAng="11448000" swAng="475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09" name="Harvey 79/100 [79]">
              <a:extLst>
                <a:ext uri="{FF2B5EF4-FFF2-40B4-BE49-F238E27FC236}">
                  <a16:creationId xmlns:a16="http://schemas.microsoft.com/office/drawing/2014/main" id="{6FD5AC00-8293-447C-B728-B963DD67B1C2}"/>
                </a:ext>
              </a:extLst>
            </p:cNvPr>
            <p:cNvSpPr>
              <a:spLocks noChangeAspect="1"/>
            </p:cNvSpPr>
            <p:nvPr>
              <p:custDataLst>
                <p:tags r:id="rId11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06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9974" y="238540"/>
                  </a:moveTo>
                  <a:arcTo wR="317500" hR="317500" stAng="11664000" swAng="453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0" name="Harvey 80/100 [80]">
              <a:extLst>
                <a:ext uri="{FF2B5EF4-FFF2-40B4-BE49-F238E27FC236}">
                  <a16:creationId xmlns:a16="http://schemas.microsoft.com/office/drawing/2014/main" id="{29C0F859-BC49-430F-8C59-C0B9109E47A3}"/>
                </a:ext>
              </a:extLst>
            </p:cNvPr>
            <p:cNvSpPr>
              <a:spLocks noChangeAspect="1"/>
            </p:cNvSpPr>
            <p:nvPr>
              <p:custDataLst>
                <p:tags r:id="rId11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28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5539" y="219387"/>
                  </a:moveTo>
                  <a:arcTo wR="317500" hR="317500" stAng="11880000" swAng="431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1" name="Harvey 81/100 [81]">
              <a:extLst>
                <a:ext uri="{FF2B5EF4-FFF2-40B4-BE49-F238E27FC236}">
                  <a16:creationId xmlns:a16="http://schemas.microsoft.com/office/drawing/2014/main" id="{F78719E3-0417-4867-B70D-21538B3AC36E}"/>
                </a:ext>
              </a:extLst>
            </p:cNvPr>
            <p:cNvSpPr>
              <a:spLocks noChangeAspect="1"/>
            </p:cNvSpPr>
            <p:nvPr>
              <p:custDataLst>
                <p:tags r:id="rId11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49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2295" y="200620"/>
                  </a:moveTo>
                  <a:arcTo wR="317500" hR="317500" stAng="12096000" swAng="410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2" name="Harvey 82/100 [82]">
              <a:extLst>
                <a:ext uri="{FF2B5EF4-FFF2-40B4-BE49-F238E27FC236}">
                  <a16:creationId xmlns:a16="http://schemas.microsoft.com/office/drawing/2014/main" id="{9C5D0905-7412-4C75-BC20-E51105CA783D}"/>
                </a:ext>
              </a:extLst>
            </p:cNvPr>
            <p:cNvSpPr>
              <a:spLocks noChangeAspect="1"/>
            </p:cNvSpPr>
            <p:nvPr>
              <p:custDataLst>
                <p:tags r:id="rId11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71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0217" y="182315"/>
                  </a:moveTo>
                  <a:arcTo wR="317500" hR="317500" stAng="12312000" swAng="388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3" name="Harvey 83/100 [83]">
              <a:extLst>
                <a:ext uri="{FF2B5EF4-FFF2-40B4-BE49-F238E27FC236}">
                  <a16:creationId xmlns:a16="http://schemas.microsoft.com/office/drawing/2014/main" id="{96AA2E20-CC65-4632-B3D4-93E962B59D4C}"/>
                </a:ext>
              </a:extLst>
            </p:cNvPr>
            <p:cNvSpPr>
              <a:spLocks noChangeAspect="1"/>
            </p:cNvSpPr>
            <p:nvPr>
              <p:custDataLst>
                <p:tags r:id="rId11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792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39272" y="164543"/>
                  </a:moveTo>
                  <a:arcTo wR="317500" hR="317500" stAng="12528000" swAng="367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4" name="Harvey 84/100 [84]">
              <a:extLst>
                <a:ext uri="{FF2B5EF4-FFF2-40B4-BE49-F238E27FC236}">
                  <a16:creationId xmlns:a16="http://schemas.microsoft.com/office/drawing/2014/main" id="{9B4360A3-E0B2-48F7-B5A8-D24513748A82}"/>
                </a:ext>
              </a:extLst>
            </p:cNvPr>
            <p:cNvSpPr>
              <a:spLocks noChangeAspect="1"/>
            </p:cNvSpPr>
            <p:nvPr>
              <p:custDataLst>
                <p:tags r:id="rId12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14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49425" y="147374"/>
                  </a:moveTo>
                  <a:arcTo wR="317500" hR="317500" stAng="12743999" swAng="345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5" name="Harvey 85/100 [85]">
              <a:extLst>
                <a:ext uri="{FF2B5EF4-FFF2-40B4-BE49-F238E27FC236}">
                  <a16:creationId xmlns:a16="http://schemas.microsoft.com/office/drawing/2014/main" id="{D694B21E-EEA0-48FA-A35C-7B6570B3F861}"/>
                </a:ext>
              </a:extLst>
            </p:cNvPr>
            <p:cNvSpPr>
              <a:spLocks noChangeAspect="1"/>
            </p:cNvSpPr>
            <p:nvPr>
              <p:custDataLst>
                <p:tags r:id="rId12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36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60637" y="130878"/>
                  </a:moveTo>
                  <a:arcTo wR="317500" hR="317500" stAng="12960000" swAng="324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6" name="Harvey 86/100 [86]">
              <a:extLst>
                <a:ext uri="{FF2B5EF4-FFF2-40B4-BE49-F238E27FC236}">
                  <a16:creationId xmlns:a16="http://schemas.microsoft.com/office/drawing/2014/main" id="{85E1AF41-C21D-4514-B37E-CC830BC09C0A}"/>
                </a:ext>
              </a:extLst>
            </p:cNvPr>
            <p:cNvSpPr>
              <a:spLocks noChangeAspect="1"/>
            </p:cNvSpPr>
            <p:nvPr>
              <p:custDataLst>
                <p:tags r:id="rId12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57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72862" y="115117"/>
                  </a:moveTo>
                  <a:arcTo wR="317500" hR="317500" stAng="13176000" swAng="302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7" name="Harvey 87/100 [87]">
              <a:extLst>
                <a:ext uri="{FF2B5EF4-FFF2-40B4-BE49-F238E27FC236}">
                  <a16:creationId xmlns:a16="http://schemas.microsoft.com/office/drawing/2014/main" id="{E3948F2E-FD5F-4107-B122-9AC75FE0CD9E}"/>
                </a:ext>
              </a:extLst>
            </p:cNvPr>
            <p:cNvSpPr>
              <a:spLocks noChangeAspect="1"/>
            </p:cNvSpPr>
            <p:nvPr>
              <p:custDataLst>
                <p:tags r:id="rId12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879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86052" y="100156"/>
                  </a:moveTo>
                  <a:arcTo wR="317500" hR="317500" stAng="13392000" swAng="280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8" name="Harvey 88/100 [88]">
              <a:extLst>
                <a:ext uri="{FF2B5EF4-FFF2-40B4-BE49-F238E27FC236}">
                  <a16:creationId xmlns:a16="http://schemas.microsoft.com/office/drawing/2014/main" id="{744E57ED-019F-4A8B-A06E-9FB965FEBB23}"/>
                </a:ext>
              </a:extLst>
            </p:cNvPr>
            <p:cNvSpPr>
              <a:spLocks noChangeAspect="1"/>
            </p:cNvSpPr>
            <p:nvPr>
              <p:custDataLst>
                <p:tags r:id="rId12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00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00156" y="86052"/>
                  </a:moveTo>
                  <a:arcTo wR="317500" hR="317500" stAng="13608000" swAng="259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19" name="Harvey 89/100 [89]">
              <a:extLst>
                <a:ext uri="{FF2B5EF4-FFF2-40B4-BE49-F238E27FC236}">
                  <a16:creationId xmlns:a16="http://schemas.microsoft.com/office/drawing/2014/main" id="{5567719B-31CA-4A86-801E-E0531122E504}"/>
                </a:ext>
              </a:extLst>
            </p:cNvPr>
            <p:cNvSpPr>
              <a:spLocks noChangeAspect="1"/>
            </p:cNvSpPr>
            <p:nvPr>
              <p:custDataLst>
                <p:tags r:id="rId12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22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15117" y="72862"/>
                  </a:moveTo>
                  <a:arcTo wR="317500" hR="317500" stAng="13823999" swAng="2375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0" name="Harvey 90/100 [90]">
              <a:extLst>
                <a:ext uri="{FF2B5EF4-FFF2-40B4-BE49-F238E27FC236}">
                  <a16:creationId xmlns:a16="http://schemas.microsoft.com/office/drawing/2014/main" id="{2CD4B3A1-B882-43A6-A4CA-C9FCA394B28B}"/>
                </a:ext>
              </a:extLst>
            </p:cNvPr>
            <p:cNvSpPr>
              <a:spLocks noChangeAspect="1"/>
            </p:cNvSpPr>
            <p:nvPr>
              <p:custDataLst>
                <p:tags r:id="rId12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44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30878" y="60637"/>
                  </a:moveTo>
                  <a:arcTo wR="317500" hR="317500" stAng="14040000" swAng="2159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1" name="Harvey 91/100 [91]">
              <a:extLst>
                <a:ext uri="{FF2B5EF4-FFF2-40B4-BE49-F238E27FC236}">
                  <a16:creationId xmlns:a16="http://schemas.microsoft.com/office/drawing/2014/main" id="{68606D93-5175-4900-AD89-6D0710AFE75F}"/>
                </a:ext>
              </a:extLst>
            </p:cNvPr>
            <p:cNvSpPr>
              <a:spLocks noChangeAspect="1"/>
            </p:cNvSpPr>
            <p:nvPr>
              <p:custDataLst>
                <p:tags r:id="rId127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656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47374" y="49425"/>
                  </a:moveTo>
                  <a:arcTo wR="317500" hR="317500" stAng="14256000" swAng="1943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2" name="Harvey 92/100 [92]">
              <a:extLst>
                <a:ext uri="{FF2B5EF4-FFF2-40B4-BE49-F238E27FC236}">
                  <a16:creationId xmlns:a16="http://schemas.microsoft.com/office/drawing/2014/main" id="{7EE30864-DDCC-4BBA-B70A-48810E224581}"/>
                </a:ext>
              </a:extLst>
            </p:cNvPr>
            <p:cNvSpPr>
              <a:spLocks noChangeAspect="1"/>
            </p:cNvSpPr>
            <p:nvPr>
              <p:custDataLst>
                <p:tags r:id="rId128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1987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64543" y="39272"/>
                  </a:moveTo>
                  <a:arcTo wR="317500" hR="317500" stAng="14472000" swAng="1727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3" name="Harvey 93/100 [93]">
              <a:extLst>
                <a:ext uri="{FF2B5EF4-FFF2-40B4-BE49-F238E27FC236}">
                  <a16:creationId xmlns:a16="http://schemas.microsoft.com/office/drawing/2014/main" id="{608CA488-A707-4C7A-9287-9DA9A38ED3D4}"/>
                </a:ext>
              </a:extLst>
            </p:cNvPr>
            <p:cNvSpPr>
              <a:spLocks noChangeAspect="1"/>
            </p:cNvSpPr>
            <p:nvPr>
              <p:custDataLst>
                <p:tags r:id="rId129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08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182315" y="30217"/>
                  </a:moveTo>
                  <a:arcTo wR="317500" hR="317500" stAng="14688000" swAng="1511999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4" name="Harvey 94/100 [94]">
              <a:extLst>
                <a:ext uri="{FF2B5EF4-FFF2-40B4-BE49-F238E27FC236}">
                  <a16:creationId xmlns:a16="http://schemas.microsoft.com/office/drawing/2014/main" id="{FE1836A9-F92A-4F07-BBB8-2274E290E952}"/>
                </a:ext>
              </a:extLst>
            </p:cNvPr>
            <p:cNvSpPr>
              <a:spLocks noChangeAspect="1"/>
            </p:cNvSpPr>
            <p:nvPr>
              <p:custDataLst>
                <p:tags r:id="rId130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30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00620" y="22295"/>
                  </a:moveTo>
                  <a:arcTo wR="317500" hR="317500" stAng="14903999" swAng="129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5" name="Harvey 95/100 [95]">
              <a:extLst>
                <a:ext uri="{FF2B5EF4-FFF2-40B4-BE49-F238E27FC236}">
                  <a16:creationId xmlns:a16="http://schemas.microsoft.com/office/drawing/2014/main" id="{3169BE73-7F99-46E3-BDA9-D9BB85BE343E}"/>
                </a:ext>
              </a:extLst>
            </p:cNvPr>
            <p:cNvSpPr>
              <a:spLocks noChangeAspect="1"/>
            </p:cNvSpPr>
            <p:nvPr>
              <p:custDataLst>
                <p:tags r:id="rId131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520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19387" y="15539"/>
                  </a:moveTo>
                  <a:arcTo wR="317500" hR="317500" stAng="15120000" swAng="1080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6" name="Harvey 96/100 [96]">
              <a:extLst>
                <a:ext uri="{FF2B5EF4-FFF2-40B4-BE49-F238E27FC236}">
                  <a16:creationId xmlns:a16="http://schemas.microsoft.com/office/drawing/2014/main" id="{12E3B5ED-B1AB-4A99-BD20-FF638135BE37}"/>
                </a:ext>
              </a:extLst>
            </p:cNvPr>
            <p:cNvSpPr>
              <a:spLocks noChangeAspect="1"/>
            </p:cNvSpPr>
            <p:nvPr>
              <p:custDataLst>
                <p:tags r:id="rId132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735999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38540" y="9974"/>
                  </a:moveTo>
                  <a:arcTo wR="317500" hR="317500" stAng="15335999" swAng="864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7" name="Harvey 97/100 [97]">
              <a:extLst>
                <a:ext uri="{FF2B5EF4-FFF2-40B4-BE49-F238E27FC236}">
                  <a16:creationId xmlns:a16="http://schemas.microsoft.com/office/drawing/2014/main" id="{75A7FEAD-6C4B-4F7A-BB60-3A68D96114DE}"/>
                </a:ext>
              </a:extLst>
            </p:cNvPr>
            <p:cNvSpPr>
              <a:spLocks noChangeAspect="1"/>
            </p:cNvSpPr>
            <p:nvPr>
              <p:custDataLst>
                <p:tags r:id="rId133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0952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58006" y="5623"/>
                  </a:moveTo>
                  <a:arcTo wR="317500" hR="317500" stAng="15552000" swAng="648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8" name="Harvey 98/100 [98]">
              <a:extLst>
                <a:ext uri="{FF2B5EF4-FFF2-40B4-BE49-F238E27FC236}">
                  <a16:creationId xmlns:a16="http://schemas.microsoft.com/office/drawing/2014/main" id="{C4B5128E-9380-4C38-A1EB-CB12E7401609}"/>
                </a:ext>
              </a:extLst>
            </p:cNvPr>
            <p:cNvSpPr>
              <a:spLocks noChangeAspect="1"/>
            </p:cNvSpPr>
            <p:nvPr>
              <p:custDataLst>
                <p:tags r:id="rId134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168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77706" y="2503"/>
                  </a:moveTo>
                  <a:arcTo wR="317500" hR="317500" stAng="15768000" swAng="432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29" name="Harvey 99/100 [99]">
              <a:extLst>
                <a:ext uri="{FF2B5EF4-FFF2-40B4-BE49-F238E27FC236}">
                  <a16:creationId xmlns:a16="http://schemas.microsoft.com/office/drawing/2014/main" id="{50F634E4-E5B9-4DA6-9F91-8AF5B6ACF1FB}"/>
                </a:ext>
              </a:extLst>
            </p:cNvPr>
            <p:cNvSpPr>
              <a:spLocks noChangeAspect="1"/>
            </p:cNvSpPr>
            <p:nvPr>
              <p:custDataLst>
                <p:tags r:id="rId135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384000"/>
                  <a:lnTo>
                    <a:pt x="317500" y="317500"/>
                  </a:lnTo>
                  <a:close/>
                </a:path>
                <a:path w="635000" h="635000" fill="none">
                  <a:moveTo>
                    <a:pt x="297564" y="626"/>
                  </a:moveTo>
                  <a:arcTo wR="317500" hR="317500" stAng="15983999" swAng="216000"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  <p:sp>
          <p:nvSpPr>
            <p:cNvPr id="130" name="Harvey 100/100 [100]">
              <a:extLst>
                <a:ext uri="{FF2B5EF4-FFF2-40B4-BE49-F238E27FC236}">
                  <a16:creationId xmlns:a16="http://schemas.microsoft.com/office/drawing/2014/main" id="{94AA53CD-8233-470E-AFEE-0BCC721BFAE9}"/>
                </a:ext>
              </a:extLst>
            </p:cNvPr>
            <p:cNvSpPr>
              <a:spLocks noChangeAspect="1"/>
            </p:cNvSpPr>
            <p:nvPr>
              <p:custDataLst>
                <p:tags r:id="rId136"/>
              </p:custDataLst>
            </p:nvPr>
          </p:nvSpPr>
          <p:spPr>
            <a:xfrm>
              <a:off x="4334905" y="3282696"/>
              <a:ext cx="292608" cy="292608"/>
            </a:xfrm>
            <a:custGeom>
              <a:avLst/>
              <a:gdLst/>
              <a:ahLst/>
              <a:cxnLst/>
              <a:rect l="l" t="t" r="r" b="b"/>
              <a:pathLst>
                <a:path w="635000" h="635000">
                  <a:moveTo>
                    <a:pt x="317500" y="0"/>
                  </a:moveTo>
                  <a:arcTo wR="317500" hR="317500" stAng="16200000" swAng="21600000"/>
                  <a:close/>
                </a:path>
              </a:pathLst>
            </a:custGeom>
            <a:grpFill/>
            <a:ln w="19050" cmpd="sng">
              <a:solidFill>
                <a:schemeClr val="tx1"/>
              </a:solidFill>
            </a:ln>
          </p:spPr>
          <p:txBody>
            <a:bodyPr/>
            <a:lstStyle/>
            <a:p>
              <a:endParaRPr lang="en-GB" b="0" i="0">
                <a:latin typeface="Arial" panose="020B0604020202020204" pitchFamily="34" charset="0"/>
              </a:endParaRPr>
            </a:p>
          </p:txBody>
        </p:sp>
      </p:grpSp>
      <p:sp>
        <p:nvSpPr>
          <p:cNvPr id="131" name="Footnote [Placeholder]" hidden="1">
            <a:extLst>
              <a:ext uri="{FF2B5EF4-FFF2-40B4-BE49-F238E27FC236}">
                <a16:creationId xmlns:a16="http://schemas.microsoft.com/office/drawing/2014/main" id="{1B41FB17-6D57-4EE1-9C4C-9C305D5D6BEC}"/>
              </a:ext>
            </a:extLst>
          </p:cNvPr>
          <p:cNvSpPr txBox="1"/>
          <p:nvPr userDrawn="1"/>
        </p:nvSpPr>
        <p:spPr>
          <a:xfrm>
            <a:off x="503238" y="5984668"/>
            <a:ext cx="10188208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</a:pPr>
            <a:r>
              <a:rPr lang="en-US" sz="900" b="0" i="0" kern="0" dirty="0"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(r) Footnote</a:t>
            </a:r>
          </a:p>
        </p:txBody>
      </p:sp>
      <p:sp>
        <p:nvSpPr>
          <p:cNvPr id="132" name="Responsible [Sticker]" hidden="1">
            <a:extLst>
              <a:ext uri="{FF2B5EF4-FFF2-40B4-BE49-F238E27FC236}">
                <a16:creationId xmlns:a16="http://schemas.microsoft.com/office/drawing/2014/main" id="{3CB674C2-91C9-46E6-8AB4-E90ABF1CAFE0}"/>
              </a:ext>
            </a:extLst>
          </p:cNvPr>
          <p:cNvSpPr>
            <a:spLocks/>
          </p:cNvSpPr>
          <p:nvPr userDrawn="1"/>
        </p:nvSpPr>
        <p:spPr>
          <a:xfrm>
            <a:off x="10071105" y="896931"/>
            <a:ext cx="2124070" cy="59540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Responsible: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Name Lastname</a:t>
            </a:r>
          </a:p>
        </p:txBody>
      </p:sp>
      <p:sp>
        <p:nvSpPr>
          <p:cNvPr id="133" name="Discussion [Sticker]" hidden="1">
            <a:extLst>
              <a:ext uri="{FF2B5EF4-FFF2-40B4-BE49-F238E27FC236}">
                <a16:creationId xmlns:a16="http://schemas.microsoft.com/office/drawing/2014/main" id="{7C793D27-9296-461C-878D-BA16CBD91587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Roboto Medium" panose="02000000000000000000" pitchFamily="2" charset="0"/>
                <a:cs typeface="+mn-cs"/>
              </a:rPr>
              <a:t>For discussion</a:t>
            </a:r>
          </a:p>
        </p:txBody>
      </p:sp>
      <p:sp>
        <p:nvSpPr>
          <p:cNvPr id="134" name="Internal [Sticker]" hidden="1">
            <a:extLst>
              <a:ext uri="{FF2B5EF4-FFF2-40B4-BE49-F238E27FC236}">
                <a16:creationId xmlns:a16="http://schemas.microsoft.com/office/drawing/2014/main" id="{704CE42F-5A9B-4CC0-8048-99928A53C0C4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Internal use only</a:t>
            </a:r>
          </a:p>
        </p:txBody>
      </p:sp>
      <p:sp>
        <p:nvSpPr>
          <p:cNvPr id="135" name="Final [Sticker]" hidden="1">
            <a:extLst>
              <a:ext uri="{FF2B5EF4-FFF2-40B4-BE49-F238E27FC236}">
                <a16:creationId xmlns:a16="http://schemas.microsoft.com/office/drawing/2014/main" id="{348603E9-9858-4213-9B5B-929AD136906A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Final slide</a:t>
            </a:r>
          </a:p>
        </p:txBody>
      </p:sp>
      <p:sp>
        <p:nvSpPr>
          <p:cNvPr id="136" name="Backup [Sticker]" hidden="1">
            <a:extLst>
              <a:ext uri="{FF2B5EF4-FFF2-40B4-BE49-F238E27FC236}">
                <a16:creationId xmlns:a16="http://schemas.microsoft.com/office/drawing/2014/main" id="{7EEB833A-9AFC-4A66-8469-9D3897CE1E66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Backup</a:t>
            </a:r>
          </a:p>
        </p:txBody>
      </p:sp>
      <p:sp>
        <p:nvSpPr>
          <p:cNvPr id="137" name="Update [Sticker]" hidden="1">
            <a:extLst>
              <a:ext uri="{FF2B5EF4-FFF2-40B4-BE49-F238E27FC236}">
                <a16:creationId xmlns:a16="http://schemas.microsoft.com/office/drawing/2014/main" id="{D41FF937-AB04-46EE-82EF-FCE26A919A7B}"/>
              </a:ext>
            </a:extLst>
          </p:cNvPr>
          <p:cNvSpPr>
            <a:spLocks/>
          </p:cNvSpPr>
          <p:nvPr userDrawn="1"/>
        </p:nvSpPr>
        <p:spPr>
          <a:xfrm>
            <a:off x="10071105" y="896921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Update data</a:t>
            </a:r>
          </a:p>
        </p:txBody>
      </p:sp>
      <p:sp>
        <p:nvSpPr>
          <p:cNvPr id="138" name="Dummy [Sticker]" hidden="1">
            <a:extLst>
              <a:ext uri="{FF2B5EF4-FFF2-40B4-BE49-F238E27FC236}">
                <a16:creationId xmlns:a16="http://schemas.microsoft.com/office/drawing/2014/main" id="{06C5579C-7A02-48D6-A733-4B9E6D9F1443}"/>
              </a:ext>
            </a:extLst>
          </p:cNvPr>
          <p:cNvSpPr>
            <a:spLocks/>
          </p:cNvSpPr>
          <p:nvPr userDrawn="1"/>
        </p:nvSpPr>
        <p:spPr>
          <a:xfrm>
            <a:off x="10071105" y="896920"/>
            <a:ext cx="2124070" cy="29564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lIns="322318" tIns="46556" rIns="89533" bIns="46556"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95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</a:rPr>
              <a:t>Dummy data</a:t>
            </a:r>
          </a:p>
        </p:txBody>
      </p:sp>
      <p:sp>
        <p:nvSpPr>
          <p:cNvPr id="139" name="Formatting [Comment]" hidden="1">
            <a:extLst>
              <a:ext uri="{FF2B5EF4-FFF2-40B4-BE49-F238E27FC236}">
                <a16:creationId xmlns:a16="http://schemas.microsoft.com/office/drawing/2014/main" id="{89EB4C18-DFF3-4A27-ACBB-99DCDC8961A8}"/>
              </a:ext>
            </a:extLst>
          </p:cNvPr>
          <p:cNvSpPr>
            <a:spLocks/>
          </p:cNvSpPr>
          <p:nvPr userDrawn="1"/>
        </p:nvSpPr>
        <p:spPr>
          <a:xfrm>
            <a:off x="9483344" y="1097679"/>
            <a:ext cx="2479101" cy="1277432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0A0A0A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40" name="Content [Comment]" hidden="1">
            <a:extLst>
              <a:ext uri="{FF2B5EF4-FFF2-40B4-BE49-F238E27FC236}">
                <a16:creationId xmlns:a16="http://schemas.microsoft.com/office/drawing/2014/main" id="{906252E7-98DB-45F0-8278-EB60F71B7340}"/>
              </a:ext>
            </a:extLst>
          </p:cNvPr>
          <p:cNvSpPr>
            <a:spLocks/>
          </p:cNvSpPr>
          <p:nvPr userDrawn="1"/>
        </p:nvSpPr>
        <p:spPr>
          <a:xfrm>
            <a:off x="9483344" y="1097671"/>
            <a:ext cx="2479101" cy="1277440"/>
          </a:xfrm>
          <a:prstGeom prst="wedgeRectCallout">
            <a:avLst/>
          </a:prstGeom>
          <a:solidFill>
            <a:srgbClr val="FFFF00"/>
          </a:solidFill>
          <a:ln w="12700" cap="flat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lIns="143252" tIns="143252" rIns="143252" bIns="143252"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&lt;initials&gt; &lt;date&gt;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yyyy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-MM-dd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hh:mm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A0A0A"/>
                </a:solidFill>
                <a:effectLst/>
                <a:uLnTx/>
                <a:uFillTx/>
                <a:latin typeface="Arial" panose="020B0604020202020204" pitchFamily="34" charset="0"/>
              </a:rPr>
              <a:t>&lt;/date&gt;: </a:t>
            </a:r>
          </a:p>
        </p:txBody>
      </p:sp>
      <p:sp>
        <p:nvSpPr>
          <p:cNvPr id="141" name="Draft [Sticker]" hidden="1">
            <a:extLst>
              <a:ext uri="{FF2B5EF4-FFF2-40B4-BE49-F238E27FC236}">
                <a16:creationId xmlns:a16="http://schemas.microsoft.com/office/drawing/2014/main" id="{904633E3-6BC9-4C5E-B74A-8B9D4AE95B20}"/>
              </a:ext>
            </a:extLst>
          </p:cNvPr>
          <p:cNvSpPr/>
          <p:nvPr userDrawn="1"/>
        </p:nvSpPr>
        <p:spPr bwMode="gray">
          <a:xfrm rot="18900000">
            <a:off x="2916643" y="2819462"/>
            <a:ext cx="6361889" cy="1219077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8800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Arial Unicode MS" pitchFamily="34" charset="-128"/>
                <a:cs typeface="Arial Unicode MS" pitchFamily="34" charset="-128"/>
              </a:rPr>
              <a:t>DRAFT</a:t>
            </a:r>
          </a:p>
        </p:txBody>
      </p:sp>
    </p:spTree>
    <p:extLst>
      <p:ext uri="{BB962C8B-B14F-4D97-AF65-F5344CB8AC3E}">
        <p14:creationId xmlns:p14="http://schemas.microsoft.com/office/powerpoint/2010/main" val="3408294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73" r:id="rId2"/>
    <p:sldLayoutId id="2147483780" r:id="rId3"/>
    <p:sldLayoutId id="2147483787" r:id="rId4"/>
    <p:sldLayoutId id="214748377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41" r:id="rId13"/>
    <p:sldLayoutId id="2147483765" r:id="rId14"/>
    <p:sldLayoutId id="2147483767" r:id="rId15"/>
    <p:sldLayoutId id="2147483786" r:id="rId16"/>
    <p:sldLayoutId id="2147483743" r:id="rId17"/>
    <p:sldLayoutId id="2147483774" r:id="rId18"/>
    <p:sldLayoutId id="2147483745" r:id="rId19"/>
    <p:sldLayoutId id="2147483760" r:id="rId20"/>
    <p:sldLayoutId id="2147483768" r:id="rId21"/>
    <p:sldLayoutId id="2147483769" r:id="rId22"/>
    <p:sldLayoutId id="2147483770" r:id="rId23"/>
    <p:sldLayoutId id="2147483744" r:id="rId24"/>
    <p:sldLayoutId id="2147483757" r:id="rId25"/>
    <p:sldLayoutId id="2147483771" r:id="rId26"/>
    <p:sldLayoutId id="2147483763" r:id="rId27"/>
    <p:sldLayoutId id="2147483751" r:id="rId28"/>
    <p:sldLayoutId id="2147483756" r:id="rId29"/>
    <p:sldLayoutId id="2147483740" r:id="rId30"/>
  </p:sldLayoutIdLst>
  <p:hf hdr="0" ftr="0" dt="0"/>
  <p:txStyles>
    <p:titleStyle>
      <a:lvl1pPr algn="l" defTabSz="1088558" rtl="0" eaLnBrk="1" latinLnBrk="0" hangingPunct="1">
        <a:spcBef>
          <a:spcPct val="0"/>
        </a:spcBef>
        <a:buNone/>
        <a:defRPr sz="2400" b="0" i="0" kern="1200" baseline="0">
          <a:solidFill>
            <a:schemeClr val="tx1"/>
          </a:solidFill>
          <a:latin typeface="72 Brand Medium" panose="020B0504030603020204" pitchFamily="34" charset="0"/>
          <a:ea typeface="+mj-ea"/>
          <a:cs typeface="+mj-cs"/>
        </a:defRPr>
      </a:lvl1pPr>
    </p:titleStyle>
    <p:bodyStyle>
      <a:lvl1pPr marL="0" indent="0" algn="l" defTabSz="1088558" rtl="0" eaLnBrk="1" latinLnBrk="0" hangingPunct="1">
        <a:spcBef>
          <a:spcPts val="1800"/>
        </a:spcBef>
        <a:buClrTx/>
        <a:buSzPct val="80000"/>
        <a:buFont typeface="Roboto" panose="02000000000000000000" pitchFamily="2" charset="0"/>
        <a:buChar char="​"/>
        <a:defRPr sz="20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1pPr>
      <a:lvl2pPr marL="179964" indent="-179964" algn="l" defTabSz="1088558" rtl="0" eaLnBrk="1" latinLnBrk="0" hangingPunct="1">
        <a:spcBef>
          <a:spcPts val="6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2pPr>
      <a:lvl3pPr marL="358775" indent="-179388" algn="l" defTabSz="1088558" rtl="0" eaLnBrk="1" latinLnBrk="0" hangingPunct="1">
        <a:spcBef>
          <a:spcPts val="300"/>
        </a:spcBef>
        <a:buClr>
          <a:schemeClr val="tx1"/>
        </a:buClr>
        <a:buSzPct val="100000"/>
        <a:buFont typeface="Arial" panose="020B0604020202020204" pitchFamily="34" charset="0"/>
        <a:buChar char="–"/>
        <a:defRPr lang="en-US" sz="1800" b="0" i="0" kern="1200" noProof="0" dirty="0" smtClean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3pPr>
      <a:lvl4pPr marL="539892" indent="-179964" algn="l" defTabSz="1088558" rtl="0" eaLnBrk="1" latinLnBrk="0" hangingPunct="1">
        <a:spcBef>
          <a:spcPts val="300"/>
        </a:spcBef>
        <a:buClr>
          <a:schemeClr val="tx1"/>
        </a:buClr>
        <a:buSzPct val="80000"/>
        <a:buFont typeface="Courier New" panose="02070309020205020404" pitchFamily="49" charset="0"/>
        <a:buChar char="o"/>
        <a:defRPr sz="1600" b="0" i="0" kern="120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4pPr>
      <a:lvl5pPr marL="719856" indent="-179964" algn="l" defTabSz="1088558" rtl="0" eaLnBrk="1" latinLnBrk="0" hangingPunct="1">
        <a:spcBef>
          <a:spcPts val="100"/>
        </a:spcBef>
        <a:buClr>
          <a:schemeClr val="tx1"/>
        </a:buClr>
        <a:buSzPct val="100000"/>
        <a:buFont typeface="Symbol" panose="05050102010706020507" pitchFamily="18" charset="2"/>
        <a:buChar char="-"/>
        <a:defRPr sz="1400" b="0" i="0" kern="1200" baseline="0">
          <a:solidFill>
            <a:schemeClr val="tx1"/>
          </a:solidFill>
          <a:latin typeface="72 Brand" panose="020B0504030603020204" pitchFamily="34" charset="0"/>
          <a:ea typeface="+mn-ea"/>
          <a:cs typeface="+mn-cs"/>
        </a:defRPr>
      </a:lvl5pPr>
      <a:lvl6pPr marL="2993535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814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209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6373" indent="-272140" algn="l" defTabSz="108855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279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558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837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11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1396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675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954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233" algn="l" defTabSz="108855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38D7D039-AB8C-BF96-7087-B300AC54B34D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8054B8B0-479C-3374-1847-98FF07FD98F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Problem Statement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4089023-0513-F12A-677A-C631BD8D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BAI2 agent 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3FA2DEBC-95BC-C6D2-A473-69B4C22E0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3DC91BF3-2512-3B99-047D-D9B2B5EE7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27751" y="1935216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75BDA-20B0-B526-D770-838532EFD09E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87460-855F-AAF0-FBE8-A9BF78C60020}"/>
              </a:ext>
            </a:extLst>
          </p:cNvPr>
          <p:cNvSpPr txBox="1"/>
          <p:nvPr/>
        </p:nvSpPr>
        <p:spPr>
          <a:xfrm>
            <a:off x="7176699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S/4 Hana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7CAB873A-9513-7F62-D9B6-AB985CA1F9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C60FFF-DF27-70EB-AE07-5E0A7DA0390D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46EFB2-6124-FAFB-828C-30D9E8D94239}"/>
              </a:ext>
            </a:extLst>
          </p:cNvPr>
          <p:cNvSpPr txBox="1"/>
          <p:nvPr/>
        </p:nvSpPr>
        <p:spPr>
          <a:xfrm>
            <a:off x="749595" y="4391247"/>
            <a:ext cx="10605977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files are csv files which need to comply with a specification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Not all files meet the specification, which can lead to problems and impact customer business </a:t>
            </a:r>
          </a:p>
          <a:p>
            <a:pPr marL="285750" indent="-285750"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The potential error space is huge, so traditional check logic has limits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6146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7FF31-AE02-8EA4-948D-B52922E29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rrow: Right 12">
            <a:extLst>
              <a:ext uri="{FF2B5EF4-FFF2-40B4-BE49-F238E27FC236}">
                <a16:creationId xmlns:a16="http://schemas.microsoft.com/office/drawing/2014/main" id="{20A87AE5-C56F-4377-D5B0-68390706716B}"/>
              </a:ext>
            </a:extLst>
          </p:cNvPr>
          <p:cNvSpPr/>
          <p:nvPr/>
        </p:nvSpPr>
        <p:spPr bwMode="gray">
          <a:xfrm>
            <a:off x="4119610" y="2332608"/>
            <a:ext cx="2801679" cy="794231"/>
          </a:xfrm>
          <a:prstGeom prst="rightArrow">
            <a:avLst/>
          </a:prstGeom>
          <a:solidFill>
            <a:schemeClr val="tx2">
              <a:lumMod val="40000"/>
              <a:lumOff val="60000"/>
            </a:schemeClr>
          </a:solidFill>
          <a:ln w="2540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endParaRPr kumimoji="0" lang="en-DE" sz="18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E4F9E178-7E28-4179-9EC8-CBA446F568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1650" y="1228060"/>
            <a:ext cx="11186477" cy="5117178"/>
          </a:xfrm>
        </p:spPr>
        <p:txBody>
          <a:bodyPr/>
          <a:lstStyle/>
          <a:p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BAI2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agent</a:t>
            </a:r>
            <a:r>
              <a:rPr lang="de-D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de-DE" dirty="0" err="1">
                <a:solidFill>
                  <a:schemeClr val="tx2">
                    <a:lumMod val="75000"/>
                  </a:schemeClr>
                </a:solidFill>
              </a:rPr>
              <a:t>approach</a:t>
            </a:r>
            <a:endParaRPr lang="de-DE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53B67E7-BCDD-7215-4AB3-B3A8D1A01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1" y="504000"/>
            <a:ext cx="11186476" cy="36933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Agentic Era Hackathon - BAI2 agent </a:t>
            </a:r>
            <a:endParaRPr lang="de-DE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Graphic 4" descr="Bank with solid fill">
            <a:extLst>
              <a:ext uri="{FF2B5EF4-FFF2-40B4-BE49-F238E27FC236}">
                <a16:creationId xmlns:a16="http://schemas.microsoft.com/office/drawing/2014/main" id="{A69E2C7D-EBA5-64B3-7877-AC5ACE770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96126" y="1767662"/>
            <a:ext cx="1823484" cy="1823484"/>
          </a:xfrm>
          <a:prstGeom prst="rect">
            <a:avLst/>
          </a:prstGeom>
        </p:spPr>
      </p:pic>
      <p:pic>
        <p:nvPicPr>
          <p:cNvPr id="7" name="Graphic 6" descr="Server with solid fill">
            <a:extLst>
              <a:ext uri="{FF2B5EF4-FFF2-40B4-BE49-F238E27FC236}">
                <a16:creationId xmlns:a16="http://schemas.microsoft.com/office/drawing/2014/main" id="{9D59F38C-6E71-F58E-D554-BFACC343C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0437" y="1900651"/>
            <a:ext cx="1611018" cy="16110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836E81-1AA7-7053-9147-E28F396D4D5F}"/>
              </a:ext>
            </a:extLst>
          </p:cNvPr>
          <p:cNvSpPr txBox="1"/>
          <p:nvPr/>
        </p:nvSpPr>
        <p:spPr>
          <a:xfrm>
            <a:off x="2508591" y="3407734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Bank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0FDEED-0276-A121-5DA6-F904E2232F46}"/>
              </a:ext>
            </a:extLst>
          </p:cNvPr>
          <p:cNvSpPr txBox="1"/>
          <p:nvPr/>
        </p:nvSpPr>
        <p:spPr>
          <a:xfrm>
            <a:off x="8208057" y="3373169"/>
            <a:ext cx="1313121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8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S/4 Hana  </a:t>
            </a:r>
            <a:endParaRPr lang="en-DE" sz="18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pic>
        <p:nvPicPr>
          <p:cNvPr id="11" name="Graphic 10" descr="List with solid fill">
            <a:extLst>
              <a:ext uri="{FF2B5EF4-FFF2-40B4-BE49-F238E27FC236}">
                <a16:creationId xmlns:a16="http://schemas.microsoft.com/office/drawing/2014/main" id="{3F6D0C40-4D64-42A3-101A-F604897CE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68514" y="2034089"/>
            <a:ext cx="914400" cy="9144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6A71B-4D78-AB38-FD7C-EDDE059F353B}"/>
              </a:ext>
            </a:extLst>
          </p:cNvPr>
          <p:cNvSpPr txBox="1"/>
          <p:nvPr/>
        </p:nvSpPr>
        <p:spPr>
          <a:xfrm>
            <a:off x="4541931" y="2973060"/>
            <a:ext cx="1525864" cy="538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BAI2 Bank </a:t>
            </a: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Statement </a:t>
            </a:r>
            <a:endParaRPr lang="en-DE" sz="1400" kern="0" dirty="0" err="1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CDD4E8-31A8-0662-2195-0E235D51B504}"/>
              </a:ext>
            </a:extLst>
          </p:cNvPr>
          <p:cNvSpPr txBox="1"/>
          <p:nvPr/>
        </p:nvSpPr>
        <p:spPr>
          <a:xfrm>
            <a:off x="7176977" y="2259419"/>
            <a:ext cx="882502" cy="8617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0" tIns="0" rIns="0" bIns="0" rtlCol="0">
            <a:spAutoFit/>
          </a:bodyPr>
          <a:lstStyle/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r>
              <a:rPr lang="en-US" sz="1400" kern="0" dirty="0">
                <a:latin typeface="72 Brand" panose="020B0504030603020204" pitchFamily="34" charset="0"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algn="l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SzPct val="100000"/>
            </a:pPr>
            <a:endParaRPr lang="en-US" sz="1400" kern="0" dirty="0">
              <a:latin typeface="72 Brand" panose="020B0504030603020204" pitchFamily="34" charset="0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A9D100D-6CD7-5669-21A0-6D5A7D7A563B}"/>
              </a:ext>
            </a:extLst>
          </p:cNvPr>
          <p:cNvSpPr/>
          <p:nvPr/>
        </p:nvSpPr>
        <p:spPr bwMode="gray">
          <a:xfrm>
            <a:off x="7067993" y="4244380"/>
            <a:ext cx="1100469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Validation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C3F0CE-AC6A-1B7B-49AB-F06997D78EC4}"/>
              </a:ext>
            </a:extLst>
          </p:cNvPr>
          <p:cNvCxnSpPr>
            <a:stCxn id="16" idx="0"/>
            <a:endCxn id="6" idx="2"/>
          </p:cNvCxnSpPr>
          <p:nvPr/>
        </p:nvCxnSpPr>
        <p:spPr>
          <a:xfrm flipV="1">
            <a:off x="7618228" y="3121193"/>
            <a:ext cx="0" cy="1123187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875DC43-2159-2EB3-5082-6C3682D8D971}"/>
              </a:ext>
            </a:extLst>
          </p:cNvPr>
          <p:cNvSpPr/>
          <p:nvPr/>
        </p:nvSpPr>
        <p:spPr bwMode="gray">
          <a:xfrm>
            <a:off x="8375710" y="4244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Notification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A90A86-5B90-AF67-C4F6-90C7F79BE21C}"/>
              </a:ext>
            </a:extLst>
          </p:cNvPr>
          <p:cNvCxnSpPr>
            <a:stCxn id="16" idx="3"/>
            <a:endCxn id="20" idx="1"/>
          </p:cNvCxnSpPr>
          <p:nvPr/>
        </p:nvCxnSpPr>
        <p:spPr>
          <a:xfrm>
            <a:off x="8168462" y="4701580"/>
            <a:ext cx="2072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B89F49A-CD4C-CEC8-15C6-D9E11404AFC4}"/>
              </a:ext>
            </a:extLst>
          </p:cNvPr>
          <p:cNvSpPr/>
          <p:nvPr/>
        </p:nvSpPr>
        <p:spPr bwMode="gray">
          <a:xfrm>
            <a:off x="9765915" y="4225380"/>
            <a:ext cx="1182957" cy="91440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25400" algn="ctr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Arial Unicode MS" pitchFamily="34" charset="-128"/>
                <a:cs typeface="Arial Unicode MS" pitchFamily="34" charset="-128"/>
              </a:rPr>
              <a:t>Reporting</a:t>
            </a:r>
          </a:p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lang="en-US" sz="1400" kern="0" dirty="0">
                <a:ea typeface="Arial Unicode MS" pitchFamily="34" charset="-128"/>
                <a:cs typeface="Arial Unicode MS" pitchFamily="34" charset="-128"/>
              </a:rPr>
              <a:t>Agent</a:t>
            </a:r>
            <a:endParaRPr kumimoji="0" lang="en-DE" sz="1400" b="0" i="0" u="none" strike="noStrike" kern="0" cap="none" spc="0" normalizeH="0" baseline="0" noProof="0" dirty="0" err="1">
              <a:ln>
                <a:noFill/>
              </a:ln>
              <a:effectLst/>
              <a:uLnTx/>
              <a:uFillTx/>
              <a:ea typeface="Arial Unicode MS" pitchFamily="34" charset="-128"/>
              <a:cs typeface="Arial Unicode MS" pitchFamily="34" charset="-128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E5B4C5-645F-C91B-FE6F-3095E87191EF}"/>
              </a:ext>
            </a:extLst>
          </p:cNvPr>
          <p:cNvCxnSpPr/>
          <p:nvPr/>
        </p:nvCxnSpPr>
        <p:spPr>
          <a:xfrm>
            <a:off x="9558667" y="4682580"/>
            <a:ext cx="207248" cy="0"/>
          </a:xfrm>
          <a:prstGeom prst="straightConnector1">
            <a:avLst/>
          </a:prstGeom>
          <a:ln w="254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3929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AGENDA" val="TOC TOCShowsSubsections Dividers SectionNumber SlideNumb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/100 [4]&quot; Source=&quot;Harvey 100&quot; /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4/100 [94]&quot; Source=&quot;Harvey 100&quot; /&gt;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5/100 [95]&quot; Source=&quot;Harvey 100&quot; /&gt;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6/100 [96]&quot; Source=&quot;Harvey 100&quot; /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7/100 [97]&quot; Source=&quot;Harvey 100&quot; /&gt;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8/100 [98]&quot; Source=&quot;Harvey 100&quot; /&gt;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9/100 [99]&quot; Source=&quot;Harvey 100&quot; /&gt;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0/100 [100]&quot; Source=&quot;Harvey 100&quot; /&gt;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0/8 [0]&quot; /&gt;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1/8 [1]&quot; /&gt;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2/8 [2]&quot; /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/100 [5]&quot; Source=&quot;Harvey 100&quot; /&gt;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3/8 [3]&quot; /&gt;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4/8 [4]&quot; /&gt;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5/8 [5]&quot; /&gt;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6/8 [6]&quot; /&gt;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7/8 [7]&quot; /&gt;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False&quot; Source=&quot;Harvey 8&quot; Layer=&quot;Harvey 8/8 [8]&quot; /&gt;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0/4 [0]&quot; /&gt;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1/4 [1]&quot; /&gt;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2/4 [2]&quot; /&gt;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3/4 [3]&quot; /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/100 [6]&quot; Source=&quot;Harvey 100&quot; /&gt;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False&quot; Source=&quot;Group 5&quot; Layer=&quot;Harvey 4/4 [4]&quot; /&gt;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0/3 [0]&quot; /&gt;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1/3 [1]&quot; /&gt;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2/3 [2]&quot; /&gt;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False&quot; Source=&quot;Group 4&quot; Layer=&quot;Harvey 3/3 [3]&quot; /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/100 [7]&quot; Source=&quot;Harvey 100&quot; /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/100 [8]&quot; Source=&quot;Harvey 100&quot; /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/100 [9]&quot; Source=&quot;Harvey 100&quot; /&gt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0/100 [10]&quot; Source=&quot;Harvey 100&quot; /&gt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1/100 [11]&quot; Source=&quot;Harvey 100&quot; /&gt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2/100 [12]&quot; Source=&quot;Harvey 100&quot; /&gt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3/100 [13]&quot; Source=&quot;Harvey 100&quot; /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2915f3e2-8299-477b-bc6f-b8374767579c&quot; /&gt;"/>
  <p:tag name="SP_POWERSHAPE" val="&lt;PowerShapeTag ClassVersion=&quot;0&quot; GUID=&quot;482b1744-6a2c-4e40-b634-2f3943210f4d&quot; IsConsolidated=&quot;False&quot; IsTopLevel=&quot;True&quot; Source=&quot;Group 4&quot; Layer=&quot;Group 4&quot; /&gt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4/100 [14]&quot; Source=&quot;Harvey 100&quot; /&gt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5/100 [15]&quot; Source=&quot;Harvey 100&quot; /&gt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6/100 [16]&quot; Source=&quot;Harvey 100&quot; /&gt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7/100 [17]&quot; Source=&quot;Harvey 100&quot; /&gt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8/100 [18]&quot; Source=&quot;Harvey 100&quot; /&gt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9/100 [19]&quot; Source=&quot;Harvey 100&quot; /&gt;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0/100 [20]&quot; Source=&quot;Harvey 100&quot; /&gt;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1/100 [21]&quot; Source=&quot;Harvey 100&quot; /&gt;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2/100 [22]&quot; Source=&quot;Harvey 100&quot; /&gt;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3/100 [23]&quot; Source=&quot;Harvey 100&quot; /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1f6e42f0-6172-48f1-b7b3-938d21934801&quot; /&gt;"/>
  <p:tag name="SP_POWERSHAPE" val="&lt;PowerShapeTag ClassVersion=&quot;0&quot; GUID=&quot;d49074d4-1016-448b-856a-9ab9e2544118&quot; IsConsolidated=&quot;False&quot; IsTopLevel=&quot;True&quot; Source=&quot;Group 5&quot; Layer=&quot;Group 5&quot; /&gt;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4/100 [24]&quot; Source=&quot;Harvey 100&quot; /&gt;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5/100 [25]&quot; Source=&quot;Harvey 100&quot; /&gt;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6/100 [26]&quot; Source=&quot;Harvey 100&quot; /&gt;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7/100 [27]&quot; Source=&quot;Harvey 100&quot; /&gt;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8/100 [28]&quot; Source=&quot;Harvey 100&quot; /&gt;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9/100 [29]&quot; Source=&quot;Harvey 100&quot; /&gt;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0/100 [30]&quot; Source=&quot;Harvey 100&quot; /&gt;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1/100 [31]&quot; Source=&quot;Harvey 100&quot; /&gt;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2/100 [32]&quot; Source=&quot;Harvey 100&quot; /&gt;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3/100 [33]&quot; Source=&quot;Harvey 100&quot; /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3ac6243e-138b-4d24-9233-68986636b925&quot; /&gt;"/>
  <p:tag name="SP_POWERSHAPE" val="&lt;PowerShapeTag ClassVersion=&quot;0&quot; GUID=&quot;b4a0a1cc-0b52-49b0-80fe-c3d6b9aabd20&quot; IsConsolidated=&quot;False&quot; IsTopLevel=&quot;True&quot; Source=&quot;Harvey 8&quot; Layer=&quot;Harvey 8&quot; /&gt;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4/100 [34]&quot; Source=&quot;Harvey 100&quot; /&gt;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5/100 [35]&quot; Source=&quot;Harvey 100&quot; /&gt;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6/100 [36]&quot; Source=&quot;Harvey 100&quot; /&gt;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7/100 [37]&quot; Source=&quot;Harvey 100&quot; /&gt;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8/100 [38]&quot; Source=&quot;Harvey 100&quot; /&gt;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9/100 [39]&quot; Source=&quot;Harvey 100&quot; /&gt;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0/100 [40]&quot; Source=&quot;Harvey 100&quot; /&gt;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1/100 [41]&quot; Source=&quot;Harvey 100&quot; /&gt;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2/100 [42]&quot; Source=&quot;Harvey 100&quot; /&gt;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3/100 [43]&quot; Source=&quot;Harvey 100&quot; /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LIBRARY" val="&lt;LibraryShapeTag ClassVersion=&quot;0&quot; GUID=&quot;d5f66dcd-7c8d-4661-849b-23a9587c15e3&quot; /&gt;"/>
  <p:tag name="SP_POWERSHAPE" val="&lt;PowerShapeTag ClassVersion=&quot;0&quot; GUID=&quot;81f1f80b-b882-418d-8bbb-9c38d8d27274&quot; IsConsolidated=&quot;False&quot; IsTopLevel=&quot;True&quot; Layer=&quot;Harvey 100&quot; Source=&quot;Harvey 100&quot; /&gt;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4/100 [44]&quot; Source=&quot;Harvey 100&quot; /&gt;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5/100 [45]&quot; Source=&quot;Harvey 100&quot; /&gt;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6/100 [46]&quot; Source=&quot;Harvey 100&quot; /&gt;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7/100 [47]&quot; Source=&quot;Harvey 100&quot; /&gt;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8/100 [48]&quot; Source=&quot;Harvey 100&quot; /&gt;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49/100 [49]&quot; Source=&quot;Harvey 100&quot; /&gt;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0/100 [50]&quot; Source=&quot;Harvey 100&quot; /&gt;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1/100 [51]&quot; Source=&quot;Harvey 100&quot; /&gt;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2/100 [52]&quot; Source=&quot;Harvey 100&quot; /&gt;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3/100 [53]&quot; Source=&quot;Harvey 100&quot; /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0/100 [0]&quot; Source=&quot;Harvey 100&quot; /&gt;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4/100 [54]&quot; Source=&quot;Harvey 100&quot; /&gt;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5/100 [55]&quot; Source=&quot;Harvey 100&quot; /&gt;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6/100 [56]&quot; Source=&quot;Harvey 100&quot; /&gt;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7/100 [57]&quot; Source=&quot;Harvey 100&quot; /&gt;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8/100 [58]&quot; Source=&quot;Harvey 100&quot; /&gt;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59/100 [59]&quot; Source=&quot;Harvey 100&quot; /&gt;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0/100 [60]&quot; Source=&quot;Harvey 100&quot; /&gt;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1/100 [61]&quot; Source=&quot;Harvey 100&quot; /&gt;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2/100 [62]&quot; Source=&quot;Harvey 100&quot; /&gt;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3/100 [63]&quot; Source=&quot;Harvey 100&quot; /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1/100 [1]&quot; Source=&quot;Harvey 100&quot; /&gt;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4/100 [64]&quot; Source=&quot;Harvey 100&quot; /&gt;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5/100 [65]&quot; Source=&quot;Harvey 100&quot; /&gt;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6/100 [66]&quot; Source=&quot;Harvey 100&quot; /&gt;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7/100 [67]&quot; Source=&quot;Harvey 100&quot; /&gt;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8/100 [68]&quot; Source=&quot;Harvey 100&quot; /&gt;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69/100 [69]&quot; Source=&quot;Harvey 100&quot; /&gt;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0/100 [70]&quot; Source=&quot;Harvey 100&quot; /&gt;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1/100 [71]&quot; Source=&quot;Harvey 100&quot; /&gt;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2/100 [72]&quot; Source=&quot;Harvey 100&quot; /&gt;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3/100 [73]&quot; Source=&quot;Harvey 100&quot; /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2/100 [2]&quot; Source=&quot;Harvey 100&quot; /&gt;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4/100 [74]&quot; Source=&quot;Harvey 100&quot; /&gt;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5/100 [75]&quot; Source=&quot;Harvey 100&quot; /&gt;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6/100 [76]&quot; Source=&quot;Harvey 100&quot; /&gt;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7/100 [77]&quot; Source=&quot;Harvey 100&quot; /&gt;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8/100 [78]&quot; Source=&quot;Harvey 100&quot; /&gt;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79/100 [79]&quot; Source=&quot;Harvey 100&quot; /&gt;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0/100 [80]&quot; Source=&quot;Harvey 100&quot; /&gt;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1/100 [81]&quot; Source=&quot;Harvey 100&quot; /&gt;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2/100 [82]&quot; Source=&quot;Harvey 100&quot; /&gt;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3/100 [83]&quot; Source=&quot;Harvey 100&quot; /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3/100 [3]&quot; Source=&quot;Harvey 100&quot; /&gt;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4/100 [84]&quot; Source=&quot;Harvey 100&quot; /&gt;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5/100 [85]&quot; Source=&quot;Harvey 100&quot; /&gt;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6/100 [86]&quot; Source=&quot;Harvey 100&quot; /&gt;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7/100 [87]&quot; Source=&quot;Harvey 100&quot; /&gt;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8/100 [88]&quot; Source=&quot;Harvey 100&quot; /&gt;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89/100 [89]&quot; Source=&quot;Harvey 100&quot; /&gt;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0/100 [90]&quot; Source=&quot;Harvey 100&quot; /&gt;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1/100 [91]&quot; Source=&quot;Harvey 100&quot; /&gt;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2/100 [92]&quot; Source=&quot;Harvey 100&quot; /&gt;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P_POWERSHAPE" val="&lt;PowerShapeTag ClassVersion=&quot;0&quot; GUID=&quot;81f1f80b-b882-418d-8bbb-9c38d8d27274&quot; IsConsolidated=&quot;False&quot; IsTopLevel=&quot;False&quot; Layer=&quot;Harvey 93/100 [93]&quot; Source=&quot;Harvey 100&quot; /&gt;"/>
</p:tagLst>
</file>

<file path=ppt/theme/theme1.xml><?xml version="1.0" encoding="utf-8"?>
<a:theme xmlns:a="http://schemas.openxmlformats.org/drawingml/2006/main" name="SAP Template 2023">
  <a:themeElements>
    <a:clrScheme name="SAP Colors 2023">
      <a:dk1>
        <a:srgbClr val="000000"/>
      </a:dk1>
      <a:lt1>
        <a:srgbClr val="FFFFFF"/>
      </a:lt1>
      <a:dk2>
        <a:srgbClr val="1B90FF"/>
      </a:dk2>
      <a:lt2>
        <a:srgbClr val="89D1FF"/>
      </a:lt2>
      <a:accent1>
        <a:srgbClr val="E76500"/>
      </a:accent1>
      <a:accent2>
        <a:srgbClr val="049F9A"/>
      </a:accent2>
      <a:accent3>
        <a:srgbClr val="36A41D"/>
      </a:accent3>
      <a:accent4>
        <a:srgbClr val="FA4F96"/>
      </a:accent4>
      <a:accent5>
        <a:srgbClr val="F31DED"/>
      </a:accent5>
      <a:accent6>
        <a:srgbClr val="7858FF"/>
      </a:accent6>
      <a:hlink>
        <a:srgbClr val="0070F2"/>
      </a:hlink>
      <a:folHlink>
        <a:srgbClr val="0070F2"/>
      </a:folHlink>
    </a:clrScheme>
    <a:fontScheme name="SAP 2023">
      <a:majorFont>
        <a:latin typeface="72 Brand Medium"/>
        <a:ea typeface=""/>
        <a:cs typeface=""/>
      </a:majorFont>
      <a:minorFont>
        <a:latin typeface="72 Brand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25400" algn="ctr">
          <a:solidFill>
            <a:schemeClr val="tx1"/>
          </a:solidFill>
          <a:miter lim="800000"/>
          <a:headEnd/>
          <a:tailEnd/>
        </a:ln>
      </a:spPr>
      <a:bodyPr lIns="90000" tIns="72000" rIns="90000" bIns="72000" rtlCol="0" anchor="ctr"/>
      <a:lstStyle>
        <a:defPPr marR="0" algn="ctr" defTabSz="91440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>
            <a:srgbClr val="F0AB00"/>
          </a:buClr>
          <a:buSzPct val="80000"/>
          <a:tabLst/>
          <a:defRPr kumimoji="0" sz="1800" b="0" i="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ea typeface="Arial Unicode MS" pitchFamily="34" charset="-128"/>
            <a:cs typeface="Arial Unicode MS" pitchFamily="34" charset="-128"/>
          </a:defRPr>
        </a:defPPr>
      </a:lstStyle>
    </a:spDef>
    <a:lnDef>
      <a:spPr>
        <a:ln w="2540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 fontAlgn="base">
          <a:spcBef>
            <a:spcPct val="50000"/>
          </a:spcBef>
          <a:spcAft>
            <a:spcPct val="0"/>
          </a:spcAft>
          <a:buClr>
            <a:schemeClr val="tx1"/>
          </a:buClr>
          <a:buSzPct val="100000"/>
          <a:defRPr sz="1800" kern="0" dirty="0" err="1" smtClean="0">
            <a:latin typeface="72 Brand" panose="020B0504030603020204" pitchFamily="34" charset="0"/>
            <a:ea typeface="Arial Unicode MS" pitchFamily="34" charset="-128"/>
            <a:cs typeface="Arial Unicode MS" pitchFamily="34" charset="-128"/>
          </a:defRPr>
        </a:defPPr>
      </a:lstStyle>
    </a:txDef>
  </a:objectDefaults>
  <a:extraClrSchemeLst/>
  <a:custClrLst>
    <a:custClr name="Blue 2">
      <a:srgbClr val="D1EFFF"/>
    </a:custClr>
    <a:custClr name="Blue 4">
      <a:srgbClr val="89D1FF"/>
    </a:custClr>
    <a:custClr name="Blue 6">
      <a:srgbClr val="1B90FF"/>
    </a:custClr>
    <a:custClr name="Blue 7">
      <a:srgbClr val="0070F2"/>
    </a:custClr>
    <a:custClr name="Blue 10">
      <a:srgbClr val="002A86"/>
    </a:custClr>
    <a:custClr name="Blue 11">
      <a:srgbClr val="00144A"/>
    </a:custClr>
    <a:custClr name="Mango 2">
      <a:srgbClr val="FFF3B8"/>
    </a:custClr>
    <a:custClr name="Mango 4">
      <a:srgbClr val="FFC933"/>
    </a:custClr>
    <a:custClr name="Mango 6">
      <a:srgbClr val="E76500"/>
    </a:custClr>
    <a:custClr name="Mango 7">
      <a:srgbClr val="C35500"/>
    </a:custClr>
    <a:custClr name="Mango 10">
      <a:srgbClr val="6D1900"/>
    </a:custClr>
    <a:custClr name="Mango 11">
      <a:srgbClr val="450B00"/>
    </a:custClr>
    <a:custClr name="Teal 2">
      <a:srgbClr val="C2FCEE"/>
    </a:custClr>
    <a:custClr name="Teal 4">
      <a:srgbClr val="2CE0BF"/>
    </a:custClr>
    <a:custClr name="Teal 6">
      <a:srgbClr val="049F9A"/>
    </a:custClr>
    <a:custClr name="Teal 7">
      <a:srgbClr val="07838F"/>
    </a:custClr>
    <a:custClr name="Teal 10">
      <a:srgbClr val="02414C"/>
    </a:custClr>
    <a:custClr name="Teal 11">
      <a:srgbClr val="012931"/>
    </a:custClr>
    <a:custClr name="Green 2">
      <a:srgbClr val="EBF5CB"/>
    </a:custClr>
    <a:custClr name="Green 4">
      <a:srgbClr val="97DD40"/>
    </a:custClr>
    <a:custClr name="Green 6">
      <a:srgbClr val="36A41D"/>
    </a:custClr>
    <a:custClr name="Green 7">
      <a:srgbClr val="188918"/>
    </a:custClr>
    <a:custClr name="Green 10">
      <a:srgbClr val="164323"/>
    </a:custClr>
    <a:custClr name="Green 11">
      <a:srgbClr val="0E2B16"/>
    </a:custClr>
    <a:custClr name="Red 2">
      <a:srgbClr val="FFD5EA"/>
    </a:custClr>
    <a:custClr name="Red 4">
      <a:srgbClr val="FF8CB2"/>
    </a:custClr>
    <a:custClr name="Red 6">
      <a:srgbClr val="EE3939"/>
    </a:custClr>
    <a:custClr name="Red 7">
      <a:srgbClr val="D20A0A"/>
    </a:custClr>
    <a:custClr name="Red 10">
      <a:srgbClr val="5A0404"/>
    </a:custClr>
    <a:custClr name="Red 11">
      <a:srgbClr val="350000"/>
    </a:custClr>
    <a:custClr name="Raspberry 2">
      <a:srgbClr val="FFDCE8"/>
    </a:custClr>
    <a:custClr name="Raspberry 4">
      <a:srgbClr val="FEADC8"/>
    </a:custClr>
    <a:custClr name="Raspberry 6">
      <a:srgbClr val="FA4F96"/>
    </a:custClr>
    <a:custClr name="Raspberry 7">
      <a:srgbClr val="DF1278"/>
    </a:custClr>
    <a:custClr name="Raspberry 10">
      <a:srgbClr val="71014B"/>
    </a:custClr>
    <a:custClr name="Raspberry 11">
      <a:srgbClr val="510136"/>
    </a:custClr>
    <a:custClr name="Pink 2">
      <a:srgbClr val="FFDCF3"/>
    </a:custClr>
    <a:custClr name="Pink 4">
      <a:srgbClr val="FF8AF0"/>
    </a:custClr>
    <a:custClr name="Pink 6">
      <a:srgbClr val="F31DED"/>
    </a:custClr>
    <a:custClr name="Pink 7">
      <a:srgbClr val="CC00DC"/>
    </a:custClr>
    <a:custClr name="Pink 10">
      <a:srgbClr val="510080"/>
    </a:custClr>
    <a:custClr name="Pink 11">
      <a:srgbClr val="28004A"/>
    </a:custClr>
    <a:custClr name="Indigo 2">
      <a:srgbClr val="E2D8FF"/>
    </a:custClr>
    <a:custClr name="Indigo 4">
      <a:srgbClr val="B894FF"/>
    </a:custClr>
    <a:custClr name="Indigo 6">
      <a:srgbClr val="7858FF"/>
    </a:custClr>
    <a:custClr name="Indigo 7">
      <a:srgbClr val="5D36FF"/>
    </a:custClr>
    <a:custClr name="Indigo 10">
      <a:srgbClr val="1C0C6E"/>
    </a:custClr>
    <a:custClr name="Indigo 11">
      <a:srgbClr val="0E0637"/>
    </a:custClr>
  </a:custClrLst>
  <a:extLst>
    <a:ext uri="{05A4C25C-085E-4340-85A3-A5531E510DB2}">
      <thm15:themeFamily xmlns:thm15="http://schemas.microsoft.com/office/thememl/2012/main" name="Präsentation2" id="{B44FA898-7065-C140-B2C5-C93FD2EC289B}" vid="{E4A21F8A-B61B-F245-8125-6893948E4DD3}"/>
    </a:ext>
  </a:extLst>
</a:theme>
</file>

<file path=ppt/theme/theme2.xml><?xml version="1.0" encoding="utf-8"?>
<a:theme xmlns:a="http://schemas.openxmlformats.org/drawingml/2006/main" name="Office Theme">
  <a:themeElements>
    <a:clrScheme name="SAP_Colors2011_1.1">
      <a:dk1>
        <a:srgbClr val="000000"/>
      </a:dk1>
      <a:lt1>
        <a:srgbClr val="FFFFFF"/>
      </a:lt1>
      <a:dk2>
        <a:srgbClr val="0076CB"/>
      </a:dk2>
      <a:lt2>
        <a:srgbClr val="CCCCCC"/>
      </a:lt2>
      <a:accent1>
        <a:srgbClr val="F0AB00"/>
      </a:accent1>
      <a:accent2>
        <a:srgbClr val="666666"/>
      </a:accent2>
      <a:accent3>
        <a:srgbClr val="0076CB"/>
      </a:accent3>
      <a:accent4>
        <a:srgbClr val="4FB81C"/>
      </a:accent4>
      <a:accent5>
        <a:srgbClr val="E35500"/>
      </a:accent5>
      <a:accent6>
        <a:srgbClr val="760A85"/>
      </a:accent6>
      <a:hlink>
        <a:srgbClr val="666666"/>
      </a:hlink>
      <a:folHlink>
        <a:srgbClr val="CCCCCC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theme/theme3.xml><?xml version="1.0" encoding="utf-8"?>
<a:theme xmlns:a="http://schemas.openxmlformats.org/drawingml/2006/main" name="Office Theme">
  <a:themeElements>
    <a:clrScheme name="SAP_Colors2011">
      <a:dk1>
        <a:srgbClr val="000000"/>
      </a:dk1>
      <a:lt1>
        <a:srgbClr val="FFFFFF"/>
      </a:lt1>
      <a:dk2>
        <a:srgbClr val="00AFE3"/>
      </a:dk2>
      <a:lt2>
        <a:srgbClr val="CCCCCC"/>
      </a:lt2>
      <a:accent1>
        <a:srgbClr val="FDB913"/>
      </a:accent1>
      <a:accent2>
        <a:srgbClr val="626366"/>
      </a:accent2>
      <a:accent3>
        <a:srgbClr val="0082C9"/>
      </a:accent3>
      <a:accent4>
        <a:srgbClr val="4BBE44"/>
      </a:accent4>
      <a:accent5>
        <a:srgbClr val="B1D249"/>
      </a:accent5>
      <a:accent6>
        <a:srgbClr val="80298F"/>
      </a:accent6>
      <a:hlink>
        <a:srgbClr val="04357B"/>
      </a:hlink>
      <a:folHlink>
        <a:srgbClr val="999999"/>
      </a:folHlink>
    </a:clrScheme>
    <a:fontScheme name="SAP_Fonts201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custClrLst>
    <a:custClr name="Blue 2">
      <a:srgbClr val="D1EFFF"/>
    </a:custClr>
  </a:custClr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D0FCFAFA-D3D3-1441-8101-DA629D03A5D9}">
  <we:reference id="b0692d11-e342-a550-cfba-e8c57e47b8f1" version="1.0.0.8" store="EXCatalog" storeType="EXCatalog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E65AE667-A5F5-0F47-8627-5174A8B7EA47}">
  <we:reference id="b8d7a30b-109c-4c41-a1df-a6cb639730b5" version="2.0.0.5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692406","enableDocumentContentUpdater":false,"version":"2.0"}]]></TemplafySlideTemplateConfiguration>
</file>

<file path=customXml/item10.xml><?xml version="1.0" encoding="utf-8"?>
<TemplafySlideFormConfiguration><![CDATA[{"formFields":[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]}]]></TemplafySlideFormConfiguration>
</file>

<file path=customXml/item11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430701","enableDocumentContentUpdater":false,"version":"2.0"}]]></TemplafySlideTemplateConfiguration>
</file>

<file path=customXml/item12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13.xml><?xml version="1.0" encoding="utf-8"?>
<TemplafySlideTemplateConfiguration><![CDATA[{"slideVersion":1,"isValidatorEnabled":false,"isLocked":false,"elementsMetadata":[{"type":"shape","elementConfiguration":{"binding":"{{Form.SpeakerName}}","type":"text","disableUpdates":false}},{"type":"shape","elementConfiguration":{"binding":"{{Form.Email}}","type":"text","disableUpdates":false}},{"type":"shape","elementConfiguration":{"binding":"{{DataSources.PPTCopyRight[\"Slide 5 copyright\"].CopyrightMessage}}","visibility":"","type":"text","disableUpdates":false}}],"slideId":"638331234103056874","enableDocumentContentUpdater":false,"version":"2.0"}]]></TemplafySlideTemplateConfiguration>
</file>

<file path=customXml/item1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1560684","enableDocumentContentUpdater":false,"version":"2.0"}]]></TemplafySlideTemplateConfiguration>
</file>

<file path=customXml/item15.xml><?xml version="1.0" encoding="utf-8"?>
<TemplafySlideFormConfiguration><![CDATA[{"formFields":[],"formDataEntries":[]}]]></TemplafySlideFormConfiguration>
</file>

<file path=customXml/item16.xml><?xml version="1.0" encoding="utf-8"?>
<TemplafyTemplateConfiguration><![CDATA[{"elementsMetadata":[{"type":"shape","id":"1df0b5c3-c399-4d80-afa5-baa0f5e07b52","elementConfiguration":{"binding":"{{ DataSources.Classification[Form.Classification.Name].Display}}","type":"text","disableUpdates":false}},{"type":"shape","id":"4730df89-118a-4dac-850a-22582fba25ef","elementConfiguration":{"inheritDimensions":"{{InheritDimensions.InheritNone}}","width":"","height":"1 cm","image":"{{Form.SAPLogo.SubbrandBlue}}","visibility":"","type":"image","disableUpdates":false}},{"type":"shape","id":"3b3005ec-996c-4d76-a358-795127b0f977","elementConfiguration":{"binding":"{{Form.Classification.Display}}","visibility":"","type":"text","disableUpdates":false}},{"type":"shape","id":"4fb6f5d1-82cd-4ab1-ae44-7e64d037ef1d","elementConfiguration":{"binding":"{{Form.Classification.Display}}","visibility":"","type":"text","disableUpdates":false}},{"type":"shape","id":"6e8f8d3c-486c-440f-9e89-010c51d1337f","elementConfiguration":{"inheritDimensions":"{{InheritDimensions.InheritNone}}","width":"","height":"1 cm","image":"{{Form.SAPLogo.SubbrandBlack}}","visibility":"","type":"image","disableUpdates":false}},{"type":"shape","id":"c91d4f96-eb02-4c57-a0e1-338790f88ede","elementConfiguration":{"inheritDimensions":"{{InheritDimensions.InheritNone}}","width":"","height":"1 cm","image":"{{Form.SAPLogo.SubbrandWhite}}","visibility":"","type":"image","disableUpdates":false}},{"type":"shape","id":"54a69f23-ff76-4f65-96bb-a6bf00e9647f","elementConfiguration":{"binding":"{{Form.Classification.Display}}","visibility":"","type":"text","disableUpdates":false}},{"type":"shape","id":"6c7bdae5-f4a4-41ef-bce1-a9de047427a3","elementConfiguration":{"inheritDimensions":"{{InheritDimensions.InheritNone}}","width":"","height":"1 cm","image":"{{Form.SAPLogo.SubbrandBlue}}","visibility":"","type":"image","disableUpdates":false}},{"type":"shape","id":"31826e07-6bd8-46cf-99a6-aba87324adbb","elementConfiguration":{"binding":"{{Form.Classification.Display}}","visibility":"","type":"text","disableUpdates":false}},{"type":"shape","id":"f232a519-5ff6-4053-bb5b-b23e1adaee18","elementConfiguration":{"inheritDimensions":"{{InheritDimensions.InheritNone}}","width":"","height":"1 cm","image":"{{Form.SAPLogo.SubbrandBlue}}","visibility":"","type":"image","disableUpdates":false}},{"type":"shape","id":"27682cf1-0696-470f-9efa-616f4870e8a0","elementConfiguration":{"binding":"{{Form.Classification.Display}}","visibility":"","type":"text","disableUpdates":false}},{"type":"shape","id":"e60c395f-8fa7-41cf-b146-37c7272e7cfb","elementConfiguration":{"inheritDimensions":"{{InheritDimensions.InheritNone}}","width":"","height":"1 cm","image":"{{Form.SAPLogo.SubbrandBlue}}","visibility":"","type":"image","disableUpdates":false}},{"type":"shape","id":"55d87788-2e60-4526-97e4-cc625eeee8de","elementConfiguration":{"binding":"{{Form.Classification.Display}}","visibility":"","type":"text","disableUpdates":false}},{"type":"shape","id":"bbbbfe71-eb37-4ff2-9c3b-eb5f58cbcbf4","elementConfiguration":{"inheritDimensions":"{{InheritDimensions.InheritNone}}","width":"","height":"1 cm","image":"{{Form.SAPLogo.SubbrandWhite}}","visibility":"","type":"image","disableUpdates":false}},{"type":"shape","id":"fb8eac9c-b638-44dd-a22a-7637e30f5e37","elementConfiguration":{"binding":"{{Form.Classification.Display}}","visibility":"","type":"text","disableUpdates":false}},{"type":"shape","id":"eb9adf6b-a999-43b4-87a5-c81e58f16e94","elementConfiguration":{"binding":"{{DataSources.PPTCopyRight[\"Slide 5 copyright\"].CopyrightMessage}}","visibility":"","type":"text","disableUpdates":false}},{"type":"shape","id":"e1ce98cc-b5e7-4d57-bbf2-b85890640f17","elementConfiguration":{"inheritDimensions":"{{InheritDimensions.InheritNone}}","width":"","height":"1 cm","image":"{{Form.SAPLogo.SubbrandBlack}}","visibility":"","type":"image","disableUpdates":false}},{"type":"shape","id":"e21c6111-be2c-44a0-a2aa-df88facd3edb","elementConfiguration":{"binding":"{{Form.Classification.Display}}","visibility":"","type":"text","disableUpdates":false}},{"type":"shape","id":"2de5be2a-d3c3-4ddf-bfce-d8d47df28dbb","elementConfiguration":{"inheritDimensions":"{{InheritDimensions.InheritNone}}","width":"","height":"1 cm","image":"{{Form.SAPLogo.SubbrandWhite}}","visibility":"","type":"image","disableUpdates":false}},{"type":"shape","id":"ae7c7b96-b70f-4e7a-b733-583422dd9c67","elementConfiguration":{"binding":"{{Form.Classification.Display}}","visibility":"","type":"text","disableUpdates":false}},{"type":"shape","id":"c1eb01f2-9e1f-430d-b8b5-2c5ca45c20b6","elementConfiguration":{"inheritDimensions":"{{InheritDimensions.InheritNone}}","width":"","height":"1 cm","image":"{{Form.SAPLogo.SubbrandBlack}}","visibility":"","type":"image","disableUpdates":false}},{"type":"shape","id":"790acb4e-ca71-45a1-a6aa-15bb3a352e16","elementConfiguration":{"binding":"{{Form.Classification.Display}}","visibility":"","type":"text","disableUpdates":false}},{"type":"shape","id":"2fc7f057-0369-4ed6-8a09-948d28d95ffb","elementConfiguration":{"inheritDimensions":"{{InheritDimensions.InheritNone}}","width":"","height":"1 cm","image":"{{Form.SAPLogo.SubbrandWhite}}","visibility":"","type":"image","disableUpdates":false}},{"type":"shape","id":"9c26c798-5a7f-4e71-a771-0737e45e4efe","elementConfiguration":{"binding":"{{Form.Classification.Display}}","visibility":"","type":"text","disableUpdates":false}},{"type":"shape","id":"1c29bb78-5811-4cd4-811f-7882c0a69982","elementConfiguration":{"inheritDimensions":"{{InheritDimensions.InheritNone}}","width":"","height":"1 cm","image":"{{Form.SAPLogo.SubbrandWhite}}","visibility":"","type":"image","disableUpdates":false}},{"type":"shape","id":"58f345ad-7bdb-419e-8713-85ce06a158f4","elementConfiguration":{"binding":"{{Form.Classification.Display}}","visibility":"","type":"text","disableUpdates":false}},{"type":"shape","id":"3fa50bdb-3142-405e-880c-0380db712567","elementConfiguration":{"binding":"{{StringJoin(\", \", Form.SpeakerName,\"SAP\")}}","type":"text","disableUpdates":false}},{"type":"shape","id":"7ba1bdc3-6de1-4200-a6e0-b1800360e955","elementConfiguration":{"binding":"{{FormatDateTime(Form.Date,\"MMMM dd, yyyy\",\"en-US\")}}","type":"text","disableUpdates":false}},{"type":"shape","id":"038d2caa-100a-48e2-a85a-ae9df4466d25","elementConfiguration":{"binding":"{{StringJoin(\", \", Form.SpeakerName,\"SAP\")}}","type":"text","disableUpdates":false}},{"type":"shape","id":"06373794-4453-4ce4-8a0f-1e74545fdebf","elementConfiguration":{"binding":"{{FormatDateTime(Form.Date,\"MMMM dd, yyyy\",\"en-US\")}}","type":"text","disableUpdates":false}},{"type":"shape","id":"17da9310-e182-49c8-9e08-07dbe704575b","elementConfiguration":{"binding":"{{Form.SpeakerName}}","type":"text","disableUpdates":false}},{"type":"shape","id":"a5258a79-f3e0-48a9-bce0-c4a339708677","elementConfiguration":{"binding":"{{Form.Email}}","type":"text","disableUpdates":false}},{"type":"shape","id":"00227b4d-4db8-4a4b-b540-7d73284d492e","elementConfiguration":{"binding":"{{StringJoin(\", \", Form.SpeakerName,\"SAP\")}}","type":"text","disableUpdates":false}},{"type":"shape","id":"f246cb59-7dc1-4e47-aa19-199113a496ad","elementConfiguration":{"binding":"{{FormatDateTime(Form.Date,\"MMMM dd, yyyy\",\"en-US\")}}","type":"text","disableUpdates":false}},{"type":"shape","id":"b3642e98-d784-4710-b703-2415031999c0","elementConfiguration":{"binding":"{{StringJoin(\", \", Form.SpeakerName,\"SAP\")}}","type":"text","disableUpdates":false}},{"type":"shape","id":"b1649ea4-f984-49ae-a3a1-5e732da06700","elementConfiguration":{"binding":"{{FormatDateTime(Form.Date,\"MMMM dd, yyyy\",\"en-US\")}}","type":"text","disableUpdates":false}},{"type":"shape","id":"817f2cac-476f-4f09-9a5b-f65cb78c8457","elementConfiguration":{"binding":"{{StringJoin(\", \", Form.SpeakerName,\"SAP\")}}","type":"text","disableUpdates":false}},{"type":"shape","id":"378927af-789e-478a-98db-01e3a717f61a","elementConfiguration":{"binding":"{{FormatDateTime(Form.Date,\"MMMM dd, yyyy\",\"en-US\")}}","type":"text","disableUpdates":false}},{"type":"shape","id":"f623d31c-4198-4495-bf52-bf36155f6b34","elementConfiguration":{"binding":"{{StringJoin(\", \", Form.SpeakerName,\"SAP\")}}","type":"text","disableUpdates":false}},{"type":"shape","id":"da33ba28-87ff-4f5f-b399-aa059e6b787a","elementConfiguration":{"binding":"{{FormatDateTime(Form.Date,\"MMMM dd, yyyy\",\"en-US\")}}","type":"text","disableUpdates":false}}],"transformationConfigurations":[],"templateName":"SAP Template NEW","templateDescription":"","enableDocumentContentUpdater":true,"version":"2.0"}]]></TemplafyTemplateConfiguration>
</file>

<file path=customXml/item17.xml><?xml version="1.0" encoding="utf-8"?>
<TemplafySlideTemplateConfiguration><![CDATA[{"slideVersion":1,"isValidatorEnabled":false,"isLocked":false,"elementsMetadata":[],"slideId":"638331234102931200","enableDocumentContentUpdater":false,"version":"2.0"}]]></TemplafySlideTemplateConfiguration>
</file>

<file path=customXml/item18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Blue}}","visibility":"","type":"image","disableUpdates":false}},{"type":"shape","elementConfiguration":{"binding":"{{Form.Classification.Display}}","visibility":"","type":"text","disableUpdates":false}}],"slideId":"638331234102843511","enableDocumentContentUpdater":false,"version":"2.0"}]]></TemplafySlideTemplateConfiguration>
</file>

<file path=customXml/item19.xml><?xml version="1.0" encoding="utf-8"?>
<TemplafySlideTemplateConfiguration><![CDATA[{"slideVersion":1,"isValidatorEnabled":false,"isLocked":false,"elementsMetadata":[],"slideId":"638331234103099669","enableDocumentContentUpdater":false,"version":"2.0"}]]></TemplafySlideTemplateConfiguration>
</file>

<file path=customXml/item2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inheritDimensions":"{{InheritDimensions.InheritNone}}","width":"","height":"1 cm","image":"{{Form.SAPLogo.SubbrandWhite}}","visibility":"","type":"image","disableUpdates":false}},{"type":"shape","elementConfiguration":{"binding":"{{Form.Classification.Display}}","visibility":"","type":"text","disableUpdates":false}}],"slideId":"638331234102776925","enableDocumentContentUpdater":false,"version":"2.0"}]]></TemplafySlideTemplateConfiguration>
</file>

<file path=customXml/item20.xml><?xml version="1.0" encoding="utf-8"?>
<Templafy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,{"required":false,"placeholder":"","lines":1,"defaultValue":"{{UserProfile.Email}}","shareValue":false,"type":"textBox","name":"Email","label":"Email"}],"formDataEntries":[{"name":"SAPLogo","value":"pxB0tb4qiCEYCgGk2fAV86fXsKRk9ZMKiRC3VaLJ5C8="},{"name":"Classification","value":"OmrOP8d402txjl1Zr787gUA6bTWeMdaxGEF9U5BKD64="},{"name":"SpeakerName","value":"YnPwfaWtJd9yqRikMcavEg=="},{"name":"Email","value":"v35+JSpO6F5yjM5PrFdVwQ=="}]}]]></TemplafyFormConfiguration>
</file>

<file path=customXml/item21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79f7773-5b16-460b-be9a-e10be11b395c">
      <Terms xmlns="http://schemas.microsoft.com/office/infopath/2007/PartnerControls"/>
    </lcf76f155ced4ddcb4097134ff3c332f>
    <TaxCatchAll xmlns="0e00d59e-b0d2-4e67-be34-67e465b0fbed" xsi:nil="true"/>
  </documentManagement>
</p:properties>
</file>

<file path=customXml/item2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4.xml><?xml version="1.0" encoding="utf-8"?>
<TemplafySlideTemplateConfiguration><![CDATA[{"slideVersion":1,"isValidatorEnabled":false,"isLocked":false,"elementsMetadata":[],"slideId":"638331234102899225","enableDocumentContentUpdater":false,"version":"2.0"}]]></TemplafySlideTemplateConfiguration>
</file>

<file path=customXml/item25.xml><?xml version="1.0" encoding="utf-8"?>
<TemplafySlideFormConfiguration><![CDATA[{"formFields":[],"formDataEntries":[]}]]></TemplafySlideFormConfiguration>
</file>

<file path=customXml/item26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27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3.xml><?xml version="1.0" encoding="utf-8"?>
<TemplafySlideFormConfiguration><![CDATA[{"formFields":[{"distinct":false,"hideIfNoUserInteractionRequired":false,"required":true,"autoSelectFirstOption":false,"shareValue":false,"type":"dropDown","dataSourceName":"PPTSubBrandLogos2023","dataSourceFieldName":"Name","name":"SAPLogo","label":"Select Template"},{"distinct":false,"hideIfNoUserInteractionRequired":false,"required":true,"autoSelectFirstOption":false,"shareValue":false,"type":"dropDown","dataSourceName":"Classification","dataSourceFieldName":"Name","name":"Classification","label":"Select Classification"},{"required":false,"shareValue":false,"type":"datePicker","name":"Date","label":"Date"},{"required":false,"placeholder":"","lines":1,"defaultValue":"{{StringJoin(\" \", UserProfile.FirstName,UserProfile.LastName)}}","helpTexts":{"prefix":"After your name, include your preferred pronouns (they/them, she/her, he/him)."},"shareValue":false,"type":"textBox","name":"SpeakerName","label":"Name and Pronouns"}],"formDataEntries":[]}]]></TemplafySlideFormConfiguration>
</file>

<file path=customXml/item4.xml><?xml version="1.0" encoding="utf-8"?>
<TemplafySlideTemplateConfiguration><![CDATA[{"slideVersion":1,"isValidatorEnabled":false,"isLocked":false,"elementsMetadata":[{"type":"shape","elementConfiguration":{"binding":"{{StringJoin(\", \", Form.SpeakerName,\"SAP\")}}","type":"text","disableUpdates":false}},{"type":"shape","elementConfiguration":{"binding":"{{FormatDateTime(Form.Date,\"MMMM dd, yyyy\",\"en-US\")}}","type":"text","disableUpdates":false}},{"type":"shape","elementConfiguration":{"binding":"{{Form.Classification.Display}}","visibility":"","type":"text","disableUpdates":false}},{"type":"shape","elementConfiguration":{"inheritDimensions":"{{InheritDimensions.InheritNone}}","width":"","height":"1 cm","image":"{{Form.SAPLogo.SubbrandBlack}}","visibility":"","type":"image","disableUpdates":false}}],"slideId":"638331234102547405","enableDocumentContentUpdater":false,"version":"2.0"}]]></TemplafySlideTemplateConfiguration>
</file>

<file path=customXml/item5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6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C4034B036C92A4A897F8A958DF51533" ma:contentTypeVersion="17" ma:contentTypeDescription="Create a new document." ma:contentTypeScope="" ma:versionID="9881b54d8c9689fbb993a4f7983e18ad">
  <xsd:schema xmlns:xsd="http://www.w3.org/2001/XMLSchema" xmlns:xs="http://www.w3.org/2001/XMLSchema" xmlns:p="http://schemas.microsoft.com/office/2006/metadata/properties" xmlns:ns2="779f7773-5b16-460b-be9a-e10be11b395c" xmlns:ns3="0e00d59e-b0d2-4e67-be34-67e465b0fbed" targetNamespace="http://schemas.microsoft.com/office/2006/metadata/properties" ma:root="true" ma:fieldsID="5587fbb7edc3a1e656e5ced3cd51c8e4" ns2:_="" ns3:_="">
    <xsd:import namespace="779f7773-5b16-460b-be9a-e10be11b395c"/>
    <xsd:import namespace="0e00d59e-b0d2-4e67-be34-67e465b0fb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9f7773-5b16-460b-be9a-e10be11b39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7b3fb9d-ee0a-40a8-bd42-4026b75186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00d59e-b0d2-4e67-be34-67e465b0fbe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f1e2fc8-60f5-4b88-a701-67d77da430d9}" ma:internalName="TaxCatchAll" ma:showField="CatchAllData" ma:web="0e00d59e-b0d2-4e67-be34-67e465b0fb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7.xml><?xml version="1.0" encoding="utf-8"?>
<TemplafySlideTemplateConfiguration><![CDATA[{"slideVersion":1,"isValidatorEnabled":false,"isLocked":false,"elementsMetadata":[],"slideId":"638331234103040955","enableDocumentContentUpdater":false,"version":"2.0"}]]></TemplafySlideTemplateConfiguration>
</file>

<file path=customXml/item8.xml><?xml version="1.0" encoding="utf-8"?>
<TemplafySlideFormConfiguration><![CDATA[{"formFields":[],"formDataEntries":[]}]]></TemplafySlideForm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E592BBB8-4E80-3C45-BEE9-486ED596EB3C}">
  <ds:schemaRefs/>
</ds:datastoreItem>
</file>

<file path=customXml/itemProps10.xml><?xml version="1.0" encoding="utf-8"?>
<ds:datastoreItem xmlns:ds="http://schemas.openxmlformats.org/officeDocument/2006/customXml" ds:itemID="{47869D81-24A3-1649-A7BC-E604AE89024C}">
  <ds:schemaRefs/>
</ds:datastoreItem>
</file>

<file path=customXml/itemProps11.xml><?xml version="1.0" encoding="utf-8"?>
<ds:datastoreItem xmlns:ds="http://schemas.openxmlformats.org/officeDocument/2006/customXml" ds:itemID="{FB378D73-682D-4B5C-B045-A467836EDC7E}">
  <ds:schemaRefs/>
</ds:datastoreItem>
</file>

<file path=customXml/itemProps12.xml><?xml version="1.0" encoding="utf-8"?>
<ds:datastoreItem xmlns:ds="http://schemas.openxmlformats.org/officeDocument/2006/customXml" ds:itemID="{5E726EAB-FE30-4F4D-A478-DE4759D9A12E}">
  <ds:schemaRefs/>
</ds:datastoreItem>
</file>

<file path=customXml/itemProps13.xml><?xml version="1.0" encoding="utf-8"?>
<ds:datastoreItem xmlns:ds="http://schemas.openxmlformats.org/officeDocument/2006/customXml" ds:itemID="{3E4381A6-8E2C-574D-B48E-536A53B18F66}">
  <ds:schemaRefs/>
</ds:datastoreItem>
</file>

<file path=customXml/itemProps14.xml><?xml version="1.0" encoding="utf-8"?>
<ds:datastoreItem xmlns:ds="http://schemas.openxmlformats.org/officeDocument/2006/customXml" ds:itemID="{F444086E-23D4-43AE-9B84-AA7543534A61}">
  <ds:schemaRefs/>
</ds:datastoreItem>
</file>

<file path=customXml/itemProps15.xml><?xml version="1.0" encoding="utf-8"?>
<ds:datastoreItem xmlns:ds="http://schemas.openxmlformats.org/officeDocument/2006/customXml" ds:itemID="{A3EC6DE2-FD66-684A-AC9E-08E25388DBEF}">
  <ds:schemaRefs/>
</ds:datastoreItem>
</file>

<file path=customXml/itemProps16.xml><?xml version="1.0" encoding="utf-8"?>
<ds:datastoreItem xmlns:ds="http://schemas.openxmlformats.org/officeDocument/2006/customXml" ds:itemID="{626BBCBB-1894-4E66-BA48-9E91CE3ACBA0}">
  <ds:schemaRefs/>
</ds:datastoreItem>
</file>

<file path=customXml/itemProps17.xml><?xml version="1.0" encoding="utf-8"?>
<ds:datastoreItem xmlns:ds="http://schemas.openxmlformats.org/officeDocument/2006/customXml" ds:itemID="{97E3BD22-8559-41C7-B32B-85AADBCE3220}">
  <ds:schemaRefs/>
</ds:datastoreItem>
</file>

<file path=customXml/itemProps18.xml><?xml version="1.0" encoding="utf-8"?>
<ds:datastoreItem xmlns:ds="http://schemas.openxmlformats.org/officeDocument/2006/customXml" ds:itemID="{CD69D8E4-3079-0947-A87B-18CDAB899542}">
  <ds:schemaRefs/>
</ds:datastoreItem>
</file>

<file path=customXml/itemProps19.xml><?xml version="1.0" encoding="utf-8"?>
<ds:datastoreItem xmlns:ds="http://schemas.openxmlformats.org/officeDocument/2006/customXml" ds:itemID="{0EC57229-3C66-4E28-BE75-EC4AA2288617}">
  <ds:schemaRefs/>
</ds:datastoreItem>
</file>

<file path=customXml/itemProps2.xml><?xml version="1.0" encoding="utf-8"?>
<ds:datastoreItem xmlns:ds="http://schemas.openxmlformats.org/officeDocument/2006/customXml" ds:itemID="{BE35CB75-D316-A442-AF6F-E30B686305AD}">
  <ds:schemaRefs/>
</ds:datastoreItem>
</file>

<file path=customXml/itemProps20.xml><?xml version="1.0" encoding="utf-8"?>
<ds:datastoreItem xmlns:ds="http://schemas.openxmlformats.org/officeDocument/2006/customXml" ds:itemID="{CC49FFC8-2FF3-4057-96F0-3BCD1A4F0351}">
  <ds:schemaRefs/>
</ds:datastoreItem>
</file>

<file path=customXml/itemProps21.xml><?xml version="1.0" encoding="utf-8"?>
<ds:datastoreItem xmlns:ds="http://schemas.openxmlformats.org/officeDocument/2006/customXml" ds:itemID="{538A7E94-9A75-944B-BB53-DAD192A33F0F}">
  <ds:schemaRefs/>
</ds:datastoreItem>
</file>

<file path=customXml/itemProps22.xml><?xml version="1.0" encoding="utf-8"?>
<ds:datastoreItem xmlns:ds="http://schemas.openxmlformats.org/officeDocument/2006/customXml" ds:itemID="{C1422F45-04DB-421D-8796-270006657806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47fc58d8-9f4b-4bc8-b278-c3cb6f298023"/>
    <ds:schemaRef ds:uri="http://www.w3.org/XML/1998/namespace"/>
    <ds:schemaRef ds:uri="http://purl.org/dc/dcmitype/"/>
    <ds:schemaRef ds:uri="779f7773-5b16-460b-be9a-e10be11b395c"/>
  </ds:schemaRefs>
</ds:datastoreItem>
</file>

<file path=customXml/itemProps23.xml><?xml version="1.0" encoding="utf-8"?>
<ds:datastoreItem xmlns:ds="http://schemas.openxmlformats.org/officeDocument/2006/customXml" ds:itemID="{EA0EFD7B-A280-45FB-AEC3-B703B28210D9}">
  <ds:schemaRefs/>
</ds:datastoreItem>
</file>

<file path=customXml/itemProps24.xml><?xml version="1.0" encoding="utf-8"?>
<ds:datastoreItem xmlns:ds="http://schemas.openxmlformats.org/officeDocument/2006/customXml" ds:itemID="{DF3DA119-9F3B-B04F-B2CE-ED7B6150E810}">
  <ds:schemaRefs/>
</ds:datastoreItem>
</file>

<file path=customXml/itemProps25.xml><?xml version="1.0" encoding="utf-8"?>
<ds:datastoreItem xmlns:ds="http://schemas.openxmlformats.org/officeDocument/2006/customXml" ds:itemID="{7F6898E6-9ADD-4538-B0E5-FC21C8DB6903}">
  <ds:schemaRefs/>
</ds:datastoreItem>
</file>

<file path=customXml/itemProps26.xml><?xml version="1.0" encoding="utf-8"?>
<ds:datastoreItem xmlns:ds="http://schemas.openxmlformats.org/officeDocument/2006/customXml" ds:itemID="{034DD3E1-2858-4C70-BC3A-61FB10763B47}">
  <ds:schemaRefs/>
</ds:datastoreItem>
</file>

<file path=customXml/itemProps27.xml><?xml version="1.0" encoding="utf-8"?>
<ds:datastoreItem xmlns:ds="http://schemas.openxmlformats.org/officeDocument/2006/customXml" ds:itemID="{77EBBC25-7217-6047-A6FE-6E3834623618}">
  <ds:schemaRefs/>
</ds:datastoreItem>
</file>

<file path=customXml/itemProps3.xml><?xml version="1.0" encoding="utf-8"?>
<ds:datastoreItem xmlns:ds="http://schemas.openxmlformats.org/officeDocument/2006/customXml" ds:itemID="{118DC9FA-6E7A-134A-A4CB-DB7E25529BCD}">
  <ds:schemaRefs/>
</ds:datastoreItem>
</file>

<file path=customXml/itemProps4.xml><?xml version="1.0" encoding="utf-8"?>
<ds:datastoreItem xmlns:ds="http://schemas.openxmlformats.org/officeDocument/2006/customXml" ds:itemID="{3B62FFE9-ED73-4F57-B7FD-1898883AC30C}">
  <ds:schemaRefs/>
</ds:datastoreItem>
</file>

<file path=customXml/itemProps5.xml><?xml version="1.0" encoding="utf-8"?>
<ds:datastoreItem xmlns:ds="http://schemas.openxmlformats.org/officeDocument/2006/customXml" ds:itemID="{291DCB28-1C52-4C0E-804A-6BD2D3F0FB8D}">
  <ds:schemaRefs>
    <ds:schemaRef ds:uri="http://schemas.microsoft.com/sharepoint/v3/contenttype/forms"/>
  </ds:schemaRefs>
</ds:datastoreItem>
</file>

<file path=customXml/itemProps6.xml><?xml version="1.0" encoding="utf-8"?>
<ds:datastoreItem xmlns:ds="http://schemas.openxmlformats.org/officeDocument/2006/customXml" ds:itemID="{74942575-2ABC-47D8-9C97-7AE8518FFEF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9f7773-5b16-460b-be9a-e10be11b395c"/>
    <ds:schemaRef ds:uri="0e00d59e-b0d2-4e67-be34-67e465b0fb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7.xml><?xml version="1.0" encoding="utf-8"?>
<ds:datastoreItem xmlns:ds="http://schemas.openxmlformats.org/officeDocument/2006/customXml" ds:itemID="{FB3CBE98-0F50-4DCC-AB6D-9CE0DBAA75FF}">
  <ds:schemaRefs/>
</ds:datastoreItem>
</file>

<file path=customXml/itemProps8.xml><?xml version="1.0" encoding="utf-8"?>
<ds:datastoreItem xmlns:ds="http://schemas.openxmlformats.org/officeDocument/2006/customXml" ds:itemID="{8D60027D-B63E-433E-BB56-64F598DA4B11}">
  <ds:schemaRefs/>
</ds:datastoreItem>
</file>

<file path=customXml/itemProps9.xml><?xml version="1.0" encoding="utf-8"?>
<ds:datastoreItem xmlns:ds="http://schemas.openxmlformats.org/officeDocument/2006/customXml" ds:itemID="{32B4CE40-A540-46F0-A4B7-2503498DD8B0}">
  <ds:schemaRefs/>
</ds:datastoreItem>
</file>

<file path=docMetadata/LabelInfo.xml><?xml version="1.0" encoding="utf-8"?>
<clbl:labelList xmlns:clbl="http://schemas.microsoft.com/office/2020/mipLabelMetadata">
  <clbl:label id="{42f7676c-f455-423c-82f6-dc2d99791af7}" enabled="0" method="" siteId="{42f7676c-f455-423c-82f6-dc2d99791af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</TotalTime>
  <Words>81</Words>
  <Application>Microsoft Office PowerPoint</Application>
  <PresentationFormat>Custom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2" baseType="lpstr">
      <vt:lpstr>Courier New</vt:lpstr>
      <vt:lpstr>72 Brand</vt:lpstr>
      <vt:lpstr>72 Brand Medium</vt:lpstr>
      <vt:lpstr>wingdings</vt:lpstr>
      <vt:lpstr>wingdings</vt:lpstr>
      <vt:lpstr>Arial Unicode MS</vt:lpstr>
      <vt:lpstr>Symbol</vt:lpstr>
      <vt:lpstr>Arial</vt:lpstr>
      <vt:lpstr>Roboto</vt:lpstr>
      <vt:lpstr>SAP Template 2023</vt:lpstr>
      <vt:lpstr>Agentic Era Hackathon - BAI2 agent </vt:lpstr>
      <vt:lpstr>Agentic Era Hackathon - BAI2 agent </vt:lpstr>
    </vt:vector>
  </TitlesOfParts>
  <Manager/>
  <Company>SAP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Butscher, Stefan</dc:creator>
  <cp:keywords>2023/16:9/white</cp:keywords>
  <dc:description/>
  <cp:lastModifiedBy>Butscher, Stefan</cp:lastModifiedBy>
  <cp:revision>1</cp:revision>
  <dcterms:created xsi:type="dcterms:W3CDTF">2025-09-10T14:23:22Z</dcterms:created>
  <dcterms:modified xsi:type="dcterms:W3CDTF">2025-09-10T14:56:46Z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1101452479</vt:i4>
  </property>
  <property fmtid="{D5CDD505-2E9C-101B-9397-08002B2CF9AE}" pid="3" name="_NewReviewCycle">
    <vt:lpwstr/>
  </property>
  <property fmtid="{D5CDD505-2E9C-101B-9397-08002B2CF9AE}" pid="4" name="_EmailSubject">
    <vt:lpwstr>SAP - PPT Exploration (Updated)</vt:lpwstr>
  </property>
  <property fmtid="{D5CDD505-2E9C-101B-9397-08002B2CF9AE}" pid="5" name="_AuthorEmail">
    <vt:lpwstr>heidi.bitz@sap.com</vt:lpwstr>
  </property>
  <property fmtid="{D5CDD505-2E9C-101B-9397-08002B2CF9AE}" pid="6" name="_AuthorEmailDisplayName">
    <vt:lpwstr>Bitz, Heidi</vt:lpwstr>
  </property>
  <property fmtid="{D5CDD505-2E9C-101B-9397-08002B2CF9AE}" pid="7" name="_PreviousAdHocReviewCycleID">
    <vt:i4>1357826825</vt:i4>
  </property>
  <property fmtid="{D5CDD505-2E9C-101B-9397-08002B2CF9AE}" pid="8" name="ContentTypeId">
    <vt:lpwstr>0x010100AC4034B036C92A4A897F8A958DF51533</vt:lpwstr>
  </property>
  <property fmtid="{D5CDD505-2E9C-101B-9397-08002B2CF9AE}" pid="9" name="TemplafyTimeStamp">
    <vt:lpwstr>2023-10-17T07:10:10</vt:lpwstr>
  </property>
  <property fmtid="{D5CDD505-2E9C-101B-9397-08002B2CF9AE}" pid="10" name="TemplafyTenantId">
    <vt:lpwstr>sap</vt:lpwstr>
  </property>
  <property fmtid="{D5CDD505-2E9C-101B-9397-08002B2CF9AE}" pid="11" name="TemplafyTemplateId">
    <vt:lpwstr>743088030174412800</vt:lpwstr>
  </property>
  <property fmtid="{D5CDD505-2E9C-101B-9397-08002B2CF9AE}" pid="12" name="TemplafyUserProfileId">
    <vt:lpwstr>637653955260011855</vt:lpwstr>
  </property>
  <property fmtid="{D5CDD505-2E9C-101B-9397-08002B2CF9AE}" pid="13" name="TemplafyLanguageCode">
    <vt:lpwstr>en-US</vt:lpwstr>
  </property>
  <property fmtid="{D5CDD505-2E9C-101B-9397-08002B2CF9AE}" pid="14" name="TemplafyFromBlank">
    <vt:bool>false</vt:bool>
  </property>
</Properties>
</file>