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28"/>
  </p:sldMasterIdLst>
  <p:notesMasterIdLst>
    <p:notesMasterId r:id="rId32"/>
  </p:notesMasterIdLst>
  <p:handoutMasterIdLst>
    <p:handoutMasterId r:id="rId33"/>
  </p:handoutMasterIdLst>
  <p:sldIdLst>
    <p:sldId id="2061" r:id="rId29"/>
    <p:sldId id="2062" r:id="rId30"/>
    <p:sldId id="2063" r:id="rId31"/>
  </p:sldIdLst>
  <p:sldSz cx="12195175" cy="6858000"/>
  <p:notesSz cx="6858000" cy="9144000"/>
  <p:embeddedFontLst>
    <p:embeddedFont>
      <p:font typeface="72 Brand" panose="020B0504030603020204" pitchFamily="34" charset="0"/>
      <p:regular r:id="rId34"/>
      <p:bold r:id="rId35"/>
      <p:italic r:id="rId36"/>
      <p:boldItalic r:id="rId37"/>
    </p:embeddedFont>
    <p:embeddedFont>
      <p:font typeface="72 Brand Medium" panose="020B0604030603020204" pitchFamily="34" charset="0"/>
      <p:regular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custDataLst>
    <p:tags r:id="rId44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3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B9DD1-492C-4E52-B644-B169DA91712C}" v="17" dt="2025-09-10T14:56:35.777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6327" autoAdjust="0"/>
  </p:normalViewPr>
  <p:slideViewPr>
    <p:cSldViewPr snapToGrid="0" showGuides="1">
      <p:cViewPr varScale="1">
        <p:scale>
          <a:sx n="95" d="100"/>
          <a:sy n="95" d="100"/>
        </p:scale>
        <p:origin x="408" y="72"/>
      </p:cViewPr>
      <p:guideLst>
        <p:guide pos="3841"/>
        <p:guide orient="horz" pos="3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08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font" Target="fonts/font6.fntdata"/><Relationship Id="rId21" Type="http://schemas.openxmlformats.org/officeDocument/2006/relationships/customXml" Target="../customXml/item21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1.xml"/><Relationship Id="rId36" Type="http://schemas.openxmlformats.org/officeDocument/2006/relationships/font" Target="fonts/font3.fntdata"/><Relationship Id="rId49" Type="http://schemas.microsoft.com/office/2015/10/relationships/revisionInfo" Target="revisionInfo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3.xml"/><Relationship Id="rId44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2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EAC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F36DF1A0-33EF-D4BF-029F-2435A3EF8C01}"/>
              </a:ext>
            </a:extLst>
          </p:cNvPr>
          <p:cNvSpPr/>
          <p:nvPr/>
        </p:nvSpPr>
        <p:spPr>
          <a:xfrm>
            <a:off x="870433" y="989322"/>
            <a:ext cx="9187967" cy="4528975"/>
          </a:xfrm>
          <a:custGeom>
            <a:avLst/>
            <a:gdLst>
              <a:gd name="connsiteX0" fmla="*/ 0 w 9187967"/>
              <a:gd name="connsiteY0" fmla="*/ 0 h 4528975"/>
              <a:gd name="connsiteX1" fmla="*/ 0 w 9187967"/>
              <a:gd name="connsiteY1" fmla="*/ 4528975 h 4528975"/>
              <a:gd name="connsiteX2" fmla="*/ 4669297 w 9187967"/>
              <a:gd name="connsiteY2" fmla="*/ 4528975 h 4528975"/>
              <a:gd name="connsiteX3" fmla="*/ 9187967 w 9187967"/>
              <a:gd name="connsiteY3" fmla="*/ 0 h 4528975"/>
              <a:gd name="connsiteX4" fmla="*/ 0 w 9187967"/>
              <a:gd name="connsiteY4" fmla="*/ 0 h 45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967" h="4528975">
                <a:moveTo>
                  <a:pt x="0" y="0"/>
                </a:moveTo>
                <a:lnTo>
                  <a:pt x="0" y="4528975"/>
                </a:lnTo>
                <a:lnTo>
                  <a:pt x="4669297" y="4528975"/>
                </a:lnTo>
                <a:lnTo>
                  <a:pt x="9187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63EDD4"/>
          </a:solidFill>
          <a:ln w="12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515F5CA-E76C-CC3B-68A7-37E88873A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00788501" name="LogoBlack-Dynamic" descr="{&quot;templafy&quot;:{&quot;id&quot;:&quot;c1eb01f2-9e1f-430d-b8b5-2c5ca45c20b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790acb4e-ca71-45a1-a6aa-15bb3a352e16&quot;}}">
            <a:extLst>
              <a:ext uri="{FF2B5EF4-FFF2-40B4-BE49-F238E27FC236}">
                <a16:creationId xmlns:a16="http://schemas.microsoft.com/office/drawing/2014/main" id="{BBFBBDC3-D031-6041-465D-9F7147F423CF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91022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 cov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3FFCA81-9D1B-7BE9-9F97-BEDB3E67519A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860E7D-5DEB-5F1B-5AAF-4C41BD1A77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700" y="0"/>
            <a:ext cx="608647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08403681" name="LogoBlue-Dynamic" descr="{&quot;templafy&quot;:{&quot;id&quot;:&quot;4730df89-118a-4dac-850a-22582fba25ef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3b3005ec-996c-4d76-a358-795127b0f977&quot;}}">
            <a:extLst>
              <a:ext uri="{FF2B5EF4-FFF2-40B4-BE49-F238E27FC236}">
                <a16:creationId xmlns:a16="http://schemas.microsoft.com/office/drawing/2014/main" id="{4A078429-99DD-7555-B0F4-FEF46FD297B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04365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SpPr/>
          <p:nvPr/>
        </p:nvSpPr>
        <p:spPr>
          <a:xfrm>
            <a:off x="0" y="0"/>
            <a:ext cx="12195175" cy="6861495"/>
          </a:xfrm>
          <a:custGeom>
            <a:avLst/>
            <a:gdLst>
              <a:gd name="connsiteX0" fmla="*/ 0 w 12195175"/>
              <a:gd name="connsiteY0" fmla="*/ 0 h 6861495"/>
              <a:gd name="connsiteX1" fmla="*/ 12195175 w 12195175"/>
              <a:gd name="connsiteY1" fmla="*/ 0 h 6861495"/>
              <a:gd name="connsiteX2" fmla="*/ 12195175 w 12195175"/>
              <a:gd name="connsiteY2" fmla="*/ 6861496 h 6861495"/>
              <a:gd name="connsiteX3" fmla="*/ 0 w 12195175"/>
              <a:gd name="connsiteY3" fmla="*/ 6861496 h 686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61495">
                <a:moveTo>
                  <a:pt x="0" y="0"/>
                </a:moveTo>
                <a:lnTo>
                  <a:pt x="12195175" y="0"/>
                </a:lnTo>
                <a:lnTo>
                  <a:pt x="12195175" y="6861496"/>
                </a:lnTo>
                <a:lnTo>
                  <a:pt x="0" y="6861496"/>
                </a:lnTo>
                <a:close/>
              </a:path>
            </a:pathLst>
          </a:custGeom>
          <a:solidFill>
            <a:srgbClr val="0057D2"/>
          </a:solidFill>
          <a:ln w="101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SpPr/>
          <p:nvPr/>
        </p:nvSpPr>
        <p:spPr>
          <a:xfrm>
            <a:off x="752355" y="1156532"/>
            <a:ext cx="5613722" cy="2756252"/>
          </a:xfrm>
          <a:custGeom>
            <a:avLst/>
            <a:gdLst>
              <a:gd name="connsiteX0" fmla="*/ 0 w 5613722"/>
              <a:gd name="connsiteY0" fmla="*/ 0 h 2756252"/>
              <a:gd name="connsiteX1" fmla="*/ 0 w 5613722"/>
              <a:gd name="connsiteY1" fmla="*/ 2756252 h 2756252"/>
              <a:gd name="connsiteX2" fmla="*/ 2852875 w 5613722"/>
              <a:gd name="connsiteY2" fmla="*/ 2756252 h 2756252"/>
              <a:gd name="connsiteX3" fmla="*/ 5613722 w 5613722"/>
              <a:gd name="connsiteY3" fmla="*/ 0 h 2756252"/>
              <a:gd name="connsiteX4" fmla="*/ 0 w 5613722"/>
              <a:gd name="connsiteY4" fmla="*/ 0 h 275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3722" h="2756252">
                <a:moveTo>
                  <a:pt x="0" y="0"/>
                </a:moveTo>
                <a:lnTo>
                  <a:pt x="0" y="2756252"/>
                </a:lnTo>
                <a:lnTo>
                  <a:pt x="2852875" y="2756252"/>
                </a:lnTo>
                <a:lnTo>
                  <a:pt x="5613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1B90FF"/>
          </a:solidFill>
          <a:ln w="92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401" y="2206502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43685208" name="LogoWhite-Dynamic" descr="{&quot;templafy&quot;:{&quot;id&quot;:&quot;c91d4f96-eb02-4c57-a0e1-338790f88ede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5" name="Classification-Dynamic" descr="{&quot;templafy&quot;:{&quot;id&quot;:&quot;54a69f23-ff76-4f65-96bb-a6bf00e9647f&quot;}}">
            <a:extLst>
              <a:ext uri="{FF2B5EF4-FFF2-40B4-BE49-F238E27FC236}">
                <a16:creationId xmlns:a16="http://schemas.microsoft.com/office/drawing/2014/main" id="{7A6CB977-D711-D436-9DC2-AAFCC56F9CAA}"/>
              </a:ext>
            </a:extLst>
          </p:cNvPr>
          <p:cNvSpPr txBox="1"/>
          <p:nvPr userDrawn="1"/>
        </p:nvSpPr>
        <p:spPr>
          <a:xfrm>
            <a:off x="440401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79749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580844"/>
            <a:ext cx="11185200" cy="4764394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330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69E6551-269A-D225-4CF8-EC6D532E490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441288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3D104-EF7E-A0AB-2243-882D65E686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5363" y="0"/>
            <a:ext cx="611981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1533652702" name="LogoBlue-Dynamic" descr="{&quot;templafy&quot;:{&quot;id&quot;:&quot;6c7bdae5-f4a4-41ef-bce1-a9de047427a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6" name="Classification-Dynamic" descr="{&quot;templafy&quot;:{&quot;id&quot;:&quot;31826e07-6bd8-46cf-99a6-aba87324adbb&quot;}}">
            <a:extLst>
              <a:ext uri="{FF2B5EF4-FFF2-40B4-BE49-F238E27FC236}">
                <a16:creationId xmlns:a16="http://schemas.microsoft.com/office/drawing/2014/main" id="{870EB466-B92B-9D4D-974E-A49C0F424152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704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39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750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7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0" i="0">
                <a:latin typeface="72 Brand Medium" panose="020B0504030603020204" pitchFamily="34" charset="0"/>
              </a:defRPr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557338"/>
            <a:ext cx="7092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98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557338"/>
            <a:ext cx="5328000" cy="4778662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557338"/>
            <a:ext cx="11185200" cy="4778662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280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37E79459-E5C5-5E87-E38B-80855D38E46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rgbClr val="28004A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6E736-979F-0D4B-6D59-D0EA5D367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111" y="1216759"/>
            <a:ext cx="8887864" cy="4424483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87688874" name="LogoWhite-Dynamic" descr="{&quot;templafy&quot;:{&quot;id&quot;:&quot;2de5be2a-d3c3-4ddf-bfce-d8d47df28dbb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7" name="Classification-Dynamic" descr="{&quot;templafy&quot;:{&quot;id&quot;:&quot;ae7c7b96-b70f-4e7a-b733-583422dd9c67&quot;}}">
            <a:extLst>
              <a:ext uri="{FF2B5EF4-FFF2-40B4-BE49-F238E27FC236}">
                <a16:creationId xmlns:a16="http://schemas.microsoft.com/office/drawing/2014/main" id="{1D05DC80-84C9-9ECA-3B84-3577D8D8165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+mn-lt"/>
              </a:rPr>
              <a:t>Contact information:</a:t>
            </a:r>
          </a:p>
        </p:txBody>
      </p:sp>
      <p:sp>
        <p:nvSpPr>
          <p:cNvPr id="9" name="Copyright - Dynamic" descr="{&quot;templafy&quot;:{&quot;id&quot;:&quot;eb9adf6b-a999-43b4-87a5-c81e58f16e94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+mn-lt"/>
              </a:rPr>
              <a:t>© 2023 SAP SE or an SAP affiliate company. All rights reserved. See Legal Notice on www.sap.com/legal-notice for use terms, disclaimers, disclosures, or restrictions related to this material.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520825"/>
            <a:ext cx="5413477" cy="846386"/>
          </a:xfrm>
        </p:spPr>
        <p:txBody>
          <a:bodyPr/>
          <a:lstStyle>
            <a:lvl1pPr>
              <a:defRPr sz="5500" b="0" i="0">
                <a:latin typeface="72 Brand Medium" panose="020B0504030603020204" pitchFamily="34" charset="0"/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3274F-1EBD-A73A-AC54-963A234E9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291" y="5990000"/>
            <a:ext cx="72705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58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go cover with anvil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3F9D113E-DB39-0CF2-578D-9B5D35C92F55}"/>
              </a:ext>
            </a:extLst>
          </p:cNvPr>
          <p:cNvSpPr/>
          <p:nvPr userDrawn="1"/>
        </p:nvSpPr>
        <p:spPr bwMode="gray">
          <a:xfrm>
            <a:off x="7102258" y="0"/>
            <a:ext cx="5092917" cy="6858000"/>
          </a:xfrm>
          <a:prstGeom prst="rect">
            <a:avLst/>
          </a:prstGeom>
          <a:solidFill>
            <a:srgbClr val="FFC93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CF98F2-AE93-6F6D-B5F5-C2F74E07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50521"/>
            <a:ext cx="4538091" cy="6328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06AF2-2141-CEFD-4797-A6E50CC267FE}"/>
              </a:ext>
            </a:extLst>
          </p:cNvPr>
          <p:cNvSpPr/>
          <p:nvPr userDrawn="1"/>
        </p:nvSpPr>
        <p:spPr bwMode="gray">
          <a:xfrm>
            <a:off x="1" y="0"/>
            <a:ext cx="7226300" cy="6858000"/>
          </a:xfrm>
          <a:prstGeom prst="rect">
            <a:avLst/>
          </a:prstGeom>
          <a:solidFill>
            <a:schemeClr val="accent1"/>
          </a:solidFill>
          <a:ln w="1342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32919900" name="LogoWhite-Dynamic" descr="{&quot;templafy&quot;:{&quot;id&quot;:&quot;2fc7f057-0369-4ed6-8a09-948d28d95ffb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8" name="Classification-Dynamic" descr="{&quot;templafy&quot;:{&quot;id&quot;:&quot;9c26c798-5a7f-4e71-a771-0737e45e4efe&quot;}}">
            <a:extLst>
              <a:ext uri="{FF2B5EF4-FFF2-40B4-BE49-F238E27FC236}">
                <a16:creationId xmlns:a16="http://schemas.microsoft.com/office/drawing/2014/main" id="{F1333C1B-AD40-D53A-5A1E-EFB8C6390D4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7784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image in anvil shape">
    <p:bg>
      <p:bgPr>
        <a:solidFill>
          <a:srgbClr val="97D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F15634C-E3A9-CDE6-5F8E-35B41DFE2B5D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97DD40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        Click to add image</a:t>
            </a:r>
          </a:p>
        </p:txBody>
      </p:sp>
      <p:sp>
        <p:nvSpPr>
          <p:cNvPr id="4" name="Classification-Dynamic" descr="{&quot;templafy&quot;:{&quot;id&quot;:&quot;4fb6f5d1-82cd-4ab1-ae44-7e64d037ef1d&quot;}}">
            <a:extLst>
              <a:ext uri="{FF2B5EF4-FFF2-40B4-BE49-F238E27FC236}">
                <a16:creationId xmlns:a16="http://schemas.microsoft.com/office/drawing/2014/main" id="{13EDB9F6-FBDA-8ED8-A84B-244CC53CFF9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  <p:pic>
        <p:nvPicPr>
          <p:cNvPr id="316767171" name="LogoBlack-Dynamic" descr="{&quot;templafy&quot;:{&quot;id&quot;:&quot;6e8f8d3c-486c-440f-9e89-010c51d1337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6B4F408-95BC-730E-4114-45641ED46491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0" i="0" dirty="0">
                <a:latin typeface="72 Brand Medium" panose="020B05040306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12195175" cy="3430800"/>
          </a:xfrm>
        </p:spPr>
        <p:txBody>
          <a:bodyPr anchor="ctr" anchorCtr="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pic>
        <p:nvPicPr>
          <p:cNvPr id="73675286" name="LogoBlue-Dynamic" descr="{&quot;templafy&quot;:{&quot;id&quot;:&quot;f232a519-5ff6-4053-bb5b-b23e1adaee1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6218600"/>
            <a:ext cx="727192" cy="360000"/>
          </a:xfrm>
          <a:prstGeom prst="rect">
            <a:avLst/>
          </a:prstGeom>
        </p:spPr>
      </p:pic>
      <p:sp>
        <p:nvSpPr>
          <p:cNvPr id="9" name="Classification-Dynamic" descr="{&quot;templafy&quot;:{&quot;id&quot;:&quot;27682cf1-0696-470f-9efa-616f4870e8a0&quot;}}">
            <a:extLst>
              <a:ext uri="{FF2B5EF4-FFF2-40B4-BE49-F238E27FC236}">
                <a16:creationId xmlns:a16="http://schemas.microsoft.com/office/drawing/2014/main" id="{CE0C2033-6FDF-7DD6-E25C-C03296FDAD00}"/>
              </a:ext>
            </a:extLst>
          </p:cNvPr>
          <p:cNvSpPr txBox="1"/>
          <p:nvPr userDrawn="1"/>
        </p:nvSpPr>
        <p:spPr>
          <a:xfrm>
            <a:off x="282575" y="5724000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18385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green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615A14AB-7A75-B899-CDA1-E311E201A837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Anvil" descr="preencoded.png">
            <a:extLst>
              <a:ext uri="{FF2B5EF4-FFF2-40B4-BE49-F238E27FC236}">
                <a16:creationId xmlns:a16="http://schemas.microsoft.com/office/drawing/2014/main" id="{CAD3135A-95A0-606F-5A25-35CF890B232D}"/>
              </a:ext>
            </a:extLst>
          </p:cNvPr>
          <p:cNvSpPr/>
          <p:nvPr/>
        </p:nvSpPr>
        <p:spPr>
          <a:xfrm>
            <a:off x="5072441" y="1275473"/>
            <a:ext cx="6069341" cy="2991727"/>
          </a:xfrm>
          <a:custGeom>
            <a:avLst/>
            <a:gdLst>
              <a:gd name="connsiteX0" fmla="*/ 0 w 6069341"/>
              <a:gd name="connsiteY0" fmla="*/ 0 h 2991727"/>
              <a:gd name="connsiteX1" fmla="*/ 0 w 6069341"/>
              <a:gd name="connsiteY1" fmla="*/ 2991727 h 2991727"/>
              <a:gd name="connsiteX2" fmla="*/ 3084421 w 6069341"/>
              <a:gd name="connsiteY2" fmla="*/ 2991727 h 2991727"/>
              <a:gd name="connsiteX3" fmla="*/ 6069341 w 6069341"/>
              <a:gd name="connsiteY3" fmla="*/ 0 h 2991727"/>
              <a:gd name="connsiteX4" fmla="*/ 0 w 6069341"/>
              <a:gd name="connsiteY4" fmla="*/ 0 h 2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1" h="2991727">
                <a:moveTo>
                  <a:pt x="0" y="0"/>
                </a:moveTo>
                <a:lnTo>
                  <a:pt x="0" y="2991727"/>
                </a:lnTo>
                <a:lnTo>
                  <a:pt x="3084421" y="2991727"/>
                </a:lnTo>
                <a:lnTo>
                  <a:pt x="60693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7DD40"/>
          </a:solidFill>
          <a:ln w="7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45490893" name="LogoBlue-Dynamic" descr="{&quot;templafy&quot;:{&quot;id&quot;:&quot;e60c395f-8fa7-41cf-b146-37c7272e7cf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11" name="Classification-Dynamic" descr="{&quot;templafy&quot;:{&quot;id&quot;:&quot;55d87788-2e60-4526-97e4-cc625eeee8de&quot;}}">
            <a:extLst>
              <a:ext uri="{FF2B5EF4-FFF2-40B4-BE49-F238E27FC236}">
                <a16:creationId xmlns:a16="http://schemas.microsoft.com/office/drawing/2014/main" id="{62D91ACB-BD14-46CB-4B61-F4B072D877C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5547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581FAEF7-1ACD-83AC-7B42-761E6A30387F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A6E0FF">
              <a:alpha val="42715"/>
            </a:srgbClr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Anvil" descr="preencoded.png">
            <a:extLst>
              <a:ext uri="{FF2B5EF4-FFF2-40B4-BE49-F238E27FC236}">
                <a16:creationId xmlns:a16="http://schemas.microsoft.com/office/drawing/2014/main" id="{94093846-CC07-3993-CA62-86004F1C03F9}"/>
              </a:ext>
            </a:extLst>
          </p:cNvPr>
          <p:cNvSpPr/>
          <p:nvPr/>
        </p:nvSpPr>
        <p:spPr>
          <a:xfrm>
            <a:off x="2289865" y="1275473"/>
            <a:ext cx="8851917" cy="4363327"/>
          </a:xfrm>
          <a:custGeom>
            <a:avLst/>
            <a:gdLst>
              <a:gd name="connsiteX0" fmla="*/ 0 w 8851917"/>
              <a:gd name="connsiteY0" fmla="*/ 0 h 4363327"/>
              <a:gd name="connsiteX1" fmla="*/ 0 w 8851917"/>
              <a:gd name="connsiteY1" fmla="*/ 4363327 h 4363327"/>
              <a:gd name="connsiteX2" fmla="*/ 4498517 w 8851917"/>
              <a:gd name="connsiteY2" fmla="*/ 4363327 h 4363327"/>
              <a:gd name="connsiteX3" fmla="*/ 8851917 w 8851917"/>
              <a:gd name="connsiteY3" fmla="*/ 0 h 4363327"/>
              <a:gd name="connsiteX4" fmla="*/ 0 w 8851917"/>
              <a:gd name="connsiteY4" fmla="*/ 0 h 43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1917" h="4363327">
                <a:moveTo>
                  <a:pt x="0" y="0"/>
                </a:moveTo>
                <a:lnTo>
                  <a:pt x="0" y="4363327"/>
                </a:lnTo>
                <a:lnTo>
                  <a:pt x="4498517" y="4363327"/>
                </a:lnTo>
                <a:lnTo>
                  <a:pt x="88519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E0FF"/>
          </a:solidFill>
          <a:ln w="152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98B98B-8FDE-5B19-2FC7-97058A6B5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82763596" name="LogoBlack-Dynamic" descr="{&quot;templafy&quot;:{&quot;id&quot;:&quot;e1ce98cc-b5e7-4d57-bbf2-b85890640f17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e21c6111-be2c-44a0-a2aa-df88facd3edb&quot;}}">
            <a:extLst>
              <a:ext uri="{FF2B5EF4-FFF2-40B4-BE49-F238E27FC236}">
                <a16:creationId xmlns:a16="http://schemas.microsoft.com/office/drawing/2014/main" id="{D417CEF6-1FCD-75B6-FA13-C583ECCE7BE5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31597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90FF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Anvil" descr="preencoded.png">
            <a:extLst>
              <a:ext uri="{FF2B5EF4-FFF2-40B4-BE49-F238E27FC236}">
                <a16:creationId xmlns:a16="http://schemas.microsoft.com/office/drawing/2014/main" id="{39A9B643-3B5A-F0D7-C3BF-3A81DE80FEB6}"/>
              </a:ext>
            </a:extLst>
          </p:cNvPr>
          <p:cNvSpPr/>
          <p:nvPr/>
        </p:nvSpPr>
        <p:spPr>
          <a:xfrm>
            <a:off x="287339" y="935666"/>
            <a:ext cx="6762048" cy="3333180"/>
          </a:xfrm>
          <a:custGeom>
            <a:avLst/>
            <a:gdLst>
              <a:gd name="connsiteX0" fmla="*/ 0 w 6762048"/>
              <a:gd name="connsiteY0" fmla="*/ 0 h 3333180"/>
              <a:gd name="connsiteX1" fmla="*/ 0 w 6762048"/>
              <a:gd name="connsiteY1" fmla="*/ 3333180 h 3333180"/>
              <a:gd name="connsiteX2" fmla="*/ 3436452 w 6762048"/>
              <a:gd name="connsiteY2" fmla="*/ 3333180 h 3333180"/>
              <a:gd name="connsiteX3" fmla="*/ 6762048 w 6762048"/>
              <a:gd name="connsiteY3" fmla="*/ 0 h 3333180"/>
              <a:gd name="connsiteX4" fmla="*/ 0 w 6762048"/>
              <a:gd name="connsiteY4" fmla="*/ 0 h 33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048" h="3333180">
                <a:moveTo>
                  <a:pt x="0" y="0"/>
                </a:moveTo>
                <a:lnTo>
                  <a:pt x="0" y="3333180"/>
                </a:lnTo>
                <a:lnTo>
                  <a:pt x="3436452" y="3333180"/>
                </a:lnTo>
                <a:lnTo>
                  <a:pt x="6762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A86"/>
          </a:solidFill>
          <a:ln w="9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09C0759-3773-C728-D6A6-855D82210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876593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82374887" name="LogoWhite-Dynamic" descr="{&quot;templafy&quot;:{&quot;id&quot;:&quot;1c29bb78-5811-4cd4-811f-7882c0a6998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58f345ad-7bdb-419e-8713-85ce06a158f4&quot;}}">
            <a:extLst>
              <a:ext uri="{FF2B5EF4-FFF2-40B4-BE49-F238E27FC236}">
                <a16:creationId xmlns:a16="http://schemas.microsoft.com/office/drawing/2014/main" id="{D67AB148-356D-F356-4E6C-9664D9EB9DF3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42932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87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2.xml"/><Relationship Id="rId63" Type="http://schemas.openxmlformats.org/officeDocument/2006/relationships/tags" Target="../tags/tag33.xml"/><Relationship Id="rId84" Type="http://schemas.openxmlformats.org/officeDocument/2006/relationships/tags" Target="../tags/tag54.xml"/><Relationship Id="rId138" Type="http://schemas.openxmlformats.org/officeDocument/2006/relationships/tags" Target="../tags/tag108.xml"/><Relationship Id="rId107" Type="http://schemas.openxmlformats.org/officeDocument/2006/relationships/tags" Target="../tags/tag77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2.xml"/><Relationship Id="rId53" Type="http://schemas.openxmlformats.org/officeDocument/2006/relationships/tags" Target="../tags/tag23.xml"/><Relationship Id="rId74" Type="http://schemas.openxmlformats.org/officeDocument/2006/relationships/tags" Target="../tags/tag44.xml"/><Relationship Id="rId128" Type="http://schemas.openxmlformats.org/officeDocument/2006/relationships/tags" Target="../tags/tag98.xml"/><Relationship Id="rId149" Type="http://schemas.openxmlformats.org/officeDocument/2006/relationships/tags" Target="../tags/tag119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6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64" Type="http://schemas.openxmlformats.org/officeDocument/2006/relationships/tags" Target="../tags/tag34.xml"/><Relationship Id="rId69" Type="http://schemas.openxmlformats.org/officeDocument/2006/relationships/tags" Target="../tags/tag39.xml"/><Relationship Id="rId113" Type="http://schemas.openxmlformats.org/officeDocument/2006/relationships/tags" Target="../tags/tag83.xml"/><Relationship Id="rId118" Type="http://schemas.openxmlformats.org/officeDocument/2006/relationships/tags" Target="../tags/tag88.xml"/><Relationship Id="rId134" Type="http://schemas.openxmlformats.org/officeDocument/2006/relationships/tags" Target="../tags/tag104.xml"/><Relationship Id="rId139" Type="http://schemas.openxmlformats.org/officeDocument/2006/relationships/tags" Target="../tags/tag109.xml"/><Relationship Id="rId80" Type="http://schemas.openxmlformats.org/officeDocument/2006/relationships/tags" Target="../tags/tag50.xml"/><Relationship Id="rId85" Type="http://schemas.openxmlformats.org/officeDocument/2006/relationships/tags" Target="../tags/tag55.xml"/><Relationship Id="rId150" Type="http://schemas.openxmlformats.org/officeDocument/2006/relationships/tags" Target="../tags/tag12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59" Type="http://schemas.openxmlformats.org/officeDocument/2006/relationships/tags" Target="../tags/tag29.xml"/><Relationship Id="rId103" Type="http://schemas.openxmlformats.org/officeDocument/2006/relationships/tags" Target="../tags/tag73.xml"/><Relationship Id="rId108" Type="http://schemas.openxmlformats.org/officeDocument/2006/relationships/tags" Target="../tags/tag78.xml"/><Relationship Id="rId124" Type="http://schemas.openxmlformats.org/officeDocument/2006/relationships/tags" Target="../tags/tag94.xml"/><Relationship Id="rId129" Type="http://schemas.openxmlformats.org/officeDocument/2006/relationships/tags" Target="../tags/tag99.xml"/><Relationship Id="rId54" Type="http://schemas.openxmlformats.org/officeDocument/2006/relationships/tags" Target="../tags/tag24.xml"/><Relationship Id="rId70" Type="http://schemas.openxmlformats.org/officeDocument/2006/relationships/tags" Target="../tags/tag40.xml"/><Relationship Id="rId75" Type="http://schemas.openxmlformats.org/officeDocument/2006/relationships/tags" Target="../tags/tag45.xml"/><Relationship Id="rId91" Type="http://schemas.openxmlformats.org/officeDocument/2006/relationships/tags" Target="../tags/tag61.xml"/><Relationship Id="rId96" Type="http://schemas.openxmlformats.org/officeDocument/2006/relationships/tags" Target="../tags/tag66.xml"/><Relationship Id="rId140" Type="http://schemas.openxmlformats.org/officeDocument/2006/relationships/tags" Target="../tags/tag110.xml"/><Relationship Id="rId145" Type="http://schemas.openxmlformats.org/officeDocument/2006/relationships/tags" Target="../tags/tag1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tags" Target="../tags/tag19.xml"/><Relationship Id="rId114" Type="http://schemas.openxmlformats.org/officeDocument/2006/relationships/tags" Target="../tags/tag84.xml"/><Relationship Id="rId119" Type="http://schemas.openxmlformats.org/officeDocument/2006/relationships/tags" Target="../tags/tag89.xml"/><Relationship Id="rId44" Type="http://schemas.openxmlformats.org/officeDocument/2006/relationships/tags" Target="../tags/tag14.xml"/><Relationship Id="rId60" Type="http://schemas.openxmlformats.org/officeDocument/2006/relationships/tags" Target="../tags/tag30.xml"/><Relationship Id="rId65" Type="http://schemas.openxmlformats.org/officeDocument/2006/relationships/tags" Target="../tags/tag35.xml"/><Relationship Id="rId81" Type="http://schemas.openxmlformats.org/officeDocument/2006/relationships/tags" Target="../tags/tag51.xml"/><Relationship Id="rId86" Type="http://schemas.openxmlformats.org/officeDocument/2006/relationships/tags" Target="../tags/tag56.xml"/><Relationship Id="rId130" Type="http://schemas.openxmlformats.org/officeDocument/2006/relationships/tags" Target="../tags/tag100.xml"/><Relationship Id="rId135" Type="http://schemas.openxmlformats.org/officeDocument/2006/relationships/tags" Target="../tags/tag105.xml"/><Relationship Id="rId151" Type="http://schemas.openxmlformats.org/officeDocument/2006/relationships/tags" Target="../tags/tag121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9.xml"/><Relationship Id="rId109" Type="http://schemas.openxmlformats.org/officeDocument/2006/relationships/tags" Target="../tags/tag79.xml"/><Relationship Id="rId34" Type="http://schemas.openxmlformats.org/officeDocument/2006/relationships/tags" Target="../tags/tag4.xml"/><Relationship Id="rId50" Type="http://schemas.openxmlformats.org/officeDocument/2006/relationships/tags" Target="../tags/tag20.xml"/><Relationship Id="rId55" Type="http://schemas.openxmlformats.org/officeDocument/2006/relationships/tags" Target="../tags/tag25.xml"/><Relationship Id="rId76" Type="http://schemas.openxmlformats.org/officeDocument/2006/relationships/tags" Target="../tags/tag46.xml"/><Relationship Id="rId97" Type="http://schemas.openxmlformats.org/officeDocument/2006/relationships/tags" Target="../tags/tag67.xml"/><Relationship Id="rId104" Type="http://schemas.openxmlformats.org/officeDocument/2006/relationships/tags" Target="../tags/tag74.xml"/><Relationship Id="rId120" Type="http://schemas.openxmlformats.org/officeDocument/2006/relationships/tags" Target="../tags/tag90.xml"/><Relationship Id="rId125" Type="http://schemas.openxmlformats.org/officeDocument/2006/relationships/tags" Target="../tags/tag95.xml"/><Relationship Id="rId141" Type="http://schemas.openxmlformats.org/officeDocument/2006/relationships/tags" Target="../tags/tag111.xml"/><Relationship Id="rId146" Type="http://schemas.openxmlformats.org/officeDocument/2006/relationships/tags" Target="../tags/tag116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1.xml"/><Relationship Id="rId92" Type="http://schemas.openxmlformats.org/officeDocument/2006/relationships/tags" Target="../tags/tag6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66" Type="http://schemas.openxmlformats.org/officeDocument/2006/relationships/tags" Target="../tags/tag36.xml"/><Relationship Id="rId87" Type="http://schemas.openxmlformats.org/officeDocument/2006/relationships/tags" Target="../tags/tag57.xml"/><Relationship Id="rId110" Type="http://schemas.openxmlformats.org/officeDocument/2006/relationships/tags" Target="../tags/tag80.xml"/><Relationship Id="rId115" Type="http://schemas.openxmlformats.org/officeDocument/2006/relationships/tags" Target="../tags/tag85.xml"/><Relationship Id="rId131" Type="http://schemas.openxmlformats.org/officeDocument/2006/relationships/tags" Target="../tags/tag101.xml"/><Relationship Id="rId136" Type="http://schemas.openxmlformats.org/officeDocument/2006/relationships/tags" Target="../tags/tag106.xml"/><Relationship Id="rId61" Type="http://schemas.openxmlformats.org/officeDocument/2006/relationships/tags" Target="../tags/tag31.xml"/><Relationship Id="rId82" Type="http://schemas.openxmlformats.org/officeDocument/2006/relationships/tags" Target="../tags/tag52.xml"/><Relationship Id="rId152" Type="http://schemas.openxmlformats.org/officeDocument/2006/relationships/tags" Target="../tags/tag12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5.xml"/><Relationship Id="rId56" Type="http://schemas.openxmlformats.org/officeDocument/2006/relationships/tags" Target="../tags/tag26.xml"/><Relationship Id="rId77" Type="http://schemas.openxmlformats.org/officeDocument/2006/relationships/tags" Target="../tags/tag47.xml"/><Relationship Id="rId100" Type="http://schemas.openxmlformats.org/officeDocument/2006/relationships/tags" Target="../tags/tag70.xml"/><Relationship Id="rId105" Type="http://schemas.openxmlformats.org/officeDocument/2006/relationships/tags" Target="../tags/tag75.xml"/><Relationship Id="rId126" Type="http://schemas.openxmlformats.org/officeDocument/2006/relationships/tags" Target="../tags/tag96.xml"/><Relationship Id="rId147" Type="http://schemas.openxmlformats.org/officeDocument/2006/relationships/tags" Target="../tags/tag11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Relationship Id="rId72" Type="http://schemas.openxmlformats.org/officeDocument/2006/relationships/tags" Target="../tags/tag42.xml"/><Relationship Id="rId93" Type="http://schemas.openxmlformats.org/officeDocument/2006/relationships/tags" Target="../tags/tag63.xml"/><Relationship Id="rId98" Type="http://schemas.openxmlformats.org/officeDocument/2006/relationships/tags" Target="../tags/tag68.xml"/><Relationship Id="rId121" Type="http://schemas.openxmlformats.org/officeDocument/2006/relationships/tags" Target="../tags/tag91.xml"/><Relationship Id="rId142" Type="http://schemas.openxmlformats.org/officeDocument/2006/relationships/tags" Target="../tags/tag11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6.xml"/><Relationship Id="rId67" Type="http://schemas.openxmlformats.org/officeDocument/2006/relationships/tags" Target="../tags/tag37.xml"/><Relationship Id="rId116" Type="http://schemas.openxmlformats.org/officeDocument/2006/relationships/tags" Target="../tags/tag86.xml"/><Relationship Id="rId137" Type="http://schemas.openxmlformats.org/officeDocument/2006/relationships/tags" Target="../tags/tag107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1.xml"/><Relationship Id="rId62" Type="http://schemas.openxmlformats.org/officeDocument/2006/relationships/tags" Target="../tags/tag32.xml"/><Relationship Id="rId83" Type="http://schemas.openxmlformats.org/officeDocument/2006/relationships/tags" Target="../tags/tag53.xml"/><Relationship Id="rId88" Type="http://schemas.openxmlformats.org/officeDocument/2006/relationships/tags" Target="../tags/tag58.xml"/><Relationship Id="rId111" Type="http://schemas.openxmlformats.org/officeDocument/2006/relationships/tags" Target="../tags/tag81.xml"/><Relationship Id="rId132" Type="http://schemas.openxmlformats.org/officeDocument/2006/relationships/tags" Target="../tags/tag102.xml"/><Relationship Id="rId153" Type="http://schemas.openxmlformats.org/officeDocument/2006/relationships/tags" Target="../tags/tag123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6.xml"/><Relationship Id="rId57" Type="http://schemas.openxmlformats.org/officeDocument/2006/relationships/tags" Target="../tags/tag27.xml"/><Relationship Id="rId106" Type="http://schemas.openxmlformats.org/officeDocument/2006/relationships/tags" Target="../tags/tag76.xml"/><Relationship Id="rId127" Type="http://schemas.openxmlformats.org/officeDocument/2006/relationships/tags" Target="../tags/tag97.xml"/><Relationship Id="rId10" Type="http://schemas.openxmlformats.org/officeDocument/2006/relationships/slideLayout" Target="../slideLayouts/slideLayout10.xml"/><Relationship Id="rId31" Type="http://schemas.openxmlformats.org/officeDocument/2006/relationships/theme" Target="../theme/theme1.xml"/><Relationship Id="rId52" Type="http://schemas.openxmlformats.org/officeDocument/2006/relationships/tags" Target="../tags/tag22.xml"/><Relationship Id="rId73" Type="http://schemas.openxmlformats.org/officeDocument/2006/relationships/tags" Target="../tags/tag43.xml"/><Relationship Id="rId78" Type="http://schemas.openxmlformats.org/officeDocument/2006/relationships/tags" Target="../tags/tag48.xml"/><Relationship Id="rId94" Type="http://schemas.openxmlformats.org/officeDocument/2006/relationships/tags" Target="../tags/tag64.xml"/><Relationship Id="rId99" Type="http://schemas.openxmlformats.org/officeDocument/2006/relationships/tags" Target="../tags/tag69.xml"/><Relationship Id="rId101" Type="http://schemas.openxmlformats.org/officeDocument/2006/relationships/tags" Target="../tags/tag71.xml"/><Relationship Id="rId122" Type="http://schemas.openxmlformats.org/officeDocument/2006/relationships/tags" Target="../tags/tag92.xml"/><Relationship Id="rId143" Type="http://schemas.openxmlformats.org/officeDocument/2006/relationships/tags" Target="../tags/tag113.xml"/><Relationship Id="rId148" Type="http://schemas.openxmlformats.org/officeDocument/2006/relationships/tags" Target="../tags/tag11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tags" Target="../tags/tag17.xml"/><Relationship Id="rId68" Type="http://schemas.openxmlformats.org/officeDocument/2006/relationships/tags" Target="../tags/tag38.xml"/><Relationship Id="rId89" Type="http://schemas.openxmlformats.org/officeDocument/2006/relationships/tags" Target="../tags/tag59.xml"/><Relationship Id="rId112" Type="http://schemas.openxmlformats.org/officeDocument/2006/relationships/tags" Target="../tags/tag82.xml"/><Relationship Id="rId133" Type="http://schemas.openxmlformats.org/officeDocument/2006/relationships/tags" Target="../tags/tag103.xml"/><Relationship Id="rId154" Type="http://schemas.openxmlformats.org/officeDocument/2006/relationships/tags" Target="../tags/tag124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7.xml"/><Relationship Id="rId58" Type="http://schemas.openxmlformats.org/officeDocument/2006/relationships/tags" Target="../tags/tag28.xml"/><Relationship Id="rId79" Type="http://schemas.openxmlformats.org/officeDocument/2006/relationships/tags" Target="../tags/tag49.xml"/><Relationship Id="rId102" Type="http://schemas.openxmlformats.org/officeDocument/2006/relationships/tags" Target="../tags/tag72.xml"/><Relationship Id="rId123" Type="http://schemas.openxmlformats.org/officeDocument/2006/relationships/tags" Target="../tags/tag93.xml"/><Relationship Id="rId144" Type="http://schemas.openxmlformats.org/officeDocument/2006/relationships/tags" Target="../tags/tag114.xml"/><Relationship Id="rId90" Type="http://schemas.openxmlformats.org/officeDocument/2006/relationships/tags" Target="../tags/tag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7293E41-954C-9E9C-7DE2-32FEDBD5A1C6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Slide number"/>
          <p:cNvSpPr txBox="1"/>
          <p:nvPr userDrawn="1"/>
        </p:nvSpPr>
        <p:spPr bwMode="black">
          <a:xfrm>
            <a:off x="11546207" y="6536751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+mn-lt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+mn-lt"/>
            </a:endParaRPr>
          </a:p>
        </p:txBody>
      </p:sp>
      <p:sp>
        <p:nvSpPr>
          <p:cNvPr id="12" name="Copyright Placeholder" descr="{&quot;templafy&quot;:{&quot;id&quot;:&quot;1df0b5c3-c399-4d80-afa5-baa0f5e07b52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Arial" panose="020B0604020202020204" pitchFamily="34" charset="0"/>
              </a:rPr>
              <a:t>INTERNAL – SAP and Partners Only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54856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3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73" r:id="rId2"/>
    <p:sldLayoutId id="2147483780" r:id="rId3"/>
    <p:sldLayoutId id="2147483787" r:id="rId4"/>
    <p:sldLayoutId id="214748377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41" r:id="rId13"/>
    <p:sldLayoutId id="2147483765" r:id="rId14"/>
    <p:sldLayoutId id="2147483767" r:id="rId15"/>
    <p:sldLayoutId id="2147483786" r:id="rId16"/>
    <p:sldLayoutId id="2147483743" r:id="rId17"/>
    <p:sldLayoutId id="2147483774" r:id="rId18"/>
    <p:sldLayoutId id="2147483745" r:id="rId19"/>
    <p:sldLayoutId id="2147483760" r:id="rId20"/>
    <p:sldLayoutId id="2147483768" r:id="rId21"/>
    <p:sldLayoutId id="2147483769" r:id="rId22"/>
    <p:sldLayoutId id="2147483770" r:id="rId23"/>
    <p:sldLayoutId id="2147483744" r:id="rId24"/>
    <p:sldLayoutId id="2147483757" r:id="rId25"/>
    <p:sldLayoutId id="2147483771" r:id="rId26"/>
    <p:sldLayoutId id="2147483763" r:id="rId27"/>
    <p:sldLayoutId id="2147483751" r:id="rId28"/>
    <p:sldLayoutId id="2147483756" r:id="rId29"/>
    <p:sldLayoutId id="2147483740" r:id="rId3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72 Brand Medium" panose="020B0504030603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Tx/>
        <a:buSzPct val="80000"/>
        <a:buFont typeface="Roboto" panose="02000000000000000000" pitchFamily="2" charset="0"/>
        <a:buChar char="​"/>
        <a:defRPr sz="20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80000"/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Right 12">
            <a:extLst>
              <a:ext uri="{FF2B5EF4-FFF2-40B4-BE49-F238E27FC236}">
                <a16:creationId xmlns:a16="http://schemas.microsoft.com/office/drawing/2014/main" id="{38D7D039-AB8C-BF96-7087-B300AC54B34D}"/>
              </a:ext>
            </a:extLst>
          </p:cNvPr>
          <p:cNvSpPr/>
          <p:nvPr/>
        </p:nvSpPr>
        <p:spPr bwMode="gray">
          <a:xfrm>
            <a:off x="4119610" y="2332608"/>
            <a:ext cx="2801679" cy="79423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054B8B0-479C-3374-1847-98FF07FD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0" y="1228060"/>
            <a:ext cx="11186477" cy="5117178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089023-0513-F12A-677A-C631BD8D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Agentic Era Hackathon -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FinAgentX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3FA2DEBC-95BC-C6D2-A473-69B4C22E0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6126" y="1767662"/>
            <a:ext cx="1823484" cy="1823484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3DC91BF3-2512-3B99-047D-D9B2B5EE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5677" y="1935215"/>
            <a:ext cx="1611018" cy="161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075BDA-20B0-B526-D770-838532EFD09E}"/>
              </a:ext>
            </a:extLst>
          </p:cNvPr>
          <p:cNvSpPr txBox="1"/>
          <p:nvPr/>
        </p:nvSpPr>
        <p:spPr>
          <a:xfrm>
            <a:off x="2508591" y="340773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Bank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87460-855F-AAF0-FBE8-A9BF78C60020}"/>
              </a:ext>
            </a:extLst>
          </p:cNvPr>
          <p:cNvSpPr txBox="1"/>
          <p:nvPr/>
        </p:nvSpPr>
        <p:spPr>
          <a:xfrm>
            <a:off x="8444625" y="341775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SAP System 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" name="Graphic 10" descr="List with solid fill">
            <a:extLst>
              <a:ext uri="{FF2B5EF4-FFF2-40B4-BE49-F238E27FC236}">
                <a16:creationId xmlns:a16="http://schemas.microsoft.com/office/drawing/2014/main" id="{7CAB873A-9513-7F62-D9B6-AB985CA1F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8514" y="203408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C60FFF-DF27-70EB-AE07-5E0A7DA0390D}"/>
              </a:ext>
            </a:extLst>
          </p:cNvPr>
          <p:cNvSpPr txBox="1"/>
          <p:nvPr/>
        </p:nvSpPr>
        <p:spPr>
          <a:xfrm>
            <a:off x="4541931" y="2973060"/>
            <a:ext cx="1525864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Bank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Statement </a:t>
            </a:r>
            <a:endParaRPr lang="en-DE" sz="14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6EFB2-6124-FAFB-828C-30D9E8D94239}"/>
              </a:ext>
            </a:extLst>
          </p:cNvPr>
          <p:cNvSpPr txBox="1"/>
          <p:nvPr/>
        </p:nvSpPr>
        <p:spPr>
          <a:xfrm>
            <a:off x="749595" y="4391247"/>
            <a:ext cx="10605977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files are csv files which need to comply with a specification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Not all files meet the specification, which can lead to problems and impact customer business 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The potential error space is huge, so traditional check logic has limits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Currently analysis is cumbersome in case of errors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23650-6AC7-7860-2C9B-35A82F5329B0}"/>
              </a:ext>
            </a:extLst>
          </p:cNvPr>
          <p:cNvSpPr txBox="1"/>
          <p:nvPr/>
        </p:nvSpPr>
        <p:spPr>
          <a:xfrm>
            <a:off x="7096529" y="2122337"/>
            <a:ext cx="1199148" cy="11849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80B34-37B8-B2A6-A4E2-54ADDC60ED2A}"/>
              </a:ext>
            </a:extLst>
          </p:cNvPr>
          <p:cNvSpPr txBox="1"/>
          <p:nvPr/>
        </p:nvSpPr>
        <p:spPr>
          <a:xfrm>
            <a:off x="7008909" y="2259419"/>
            <a:ext cx="1199148" cy="10772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Input Channel, e.g. FSCM</a:t>
            </a: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14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7FF31-AE02-8EA4-948D-B52922E2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6440DB6D-7B23-782F-E3B9-8A5FB7F8FD6D}"/>
              </a:ext>
            </a:extLst>
          </p:cNvPr>
          <p:cNvSpPr txBox="1"/>
          <p:nvPr/>
        </p:nvSpPr>
        <p:spPr>
          <a:xfrm>
            <a:off x="5782914" y="3932088"/>
            <a:ext cx="6093499" cy="276998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 err="1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FinAgentX</a:t>
            </a: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DE53CC-6CA8-DC23-0FA7-57C7F9CEB671}"/>
              </a:ext>
            </a:extLst>
          </p:cNvPr>
          <p:cNvCxnSpPr>
            <a:cxnSpLocks/>
          </p:cNvCxnSpPr>
          <p:nvPr/>
        </p:nvCxnSpPr>
        <p:spPr>
          <a:xfrm>
            <a:off x="8156412" y="4872503"/>
            <a:ext cx="177676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99FF2B-C8E6-0346-93A3-EF46FE8F793D}"/>
              </a:ext>
            </a:extLst>
          </p:cNvPr>
          <p:cNvSpPr txBox="1"/>
          <p:nvPr/>
        </p:nvSpPr>
        <p:spPr>
          <a:xfrm>
            <a:off x="7096529" y="2122337"/>
            <a:ext cx="1199148" cy="11849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A87AE5-C56F-4377-D5B0-68390706716B}"/>
              </a:ext>
            </a:extLst>
          </p:cNvPr>
          <p:cNvSpPr/>
          <p:nvPr/>
        </p:nvSpPr>
        <p:spPr bwMode="gray">
          <a:xfrm>
            <a:off x="4119610" y="2332608"/>
            <a:ext cx="2801679" cy="79423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F9E178-7E28-4179-9EC8-CBA446F568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0" y="1228060"/>
            <a:ext cx="11186477" cy="5117178"/>
          </a:xfrm>
        </p:spPr>
        <p:txBody>
          <a:bodyPr/>
          <a:lstStyle/>
          <a:p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FinAgentX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– a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multi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agent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system</a:t>
            </a: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3B67E7-BCDD-7215-4AB3-B3A8D1A0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Agentic Era Hackathon -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FinAgentX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A69E2C7D-EBA5-64B3-7877-AC5ACE77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6126" y="1767662"/>
            <a:ext cx="1823484" cy="1823484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9D59F38C-6E71-F58E-D554-BFACC343C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0884" y="1873895"/>
            <a:ext cx="1611018" cy="161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836E81-1AA7-7053-9147-E28F396D4D5F}"/>
              </a:ext>
            </a:extLst>
          </p:cNvPr>
          <p:cNvSpPr txBox="1"/>
          <p:nvPr/>
        </p:nvSpPr>
        <p:spPr>
          <a:xfrm>
            <a:off x="2508591" y="340773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Bank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FDEED-0276-A121-5DA6-F904E2232F46}"/>
              </a:ext>
            </a:extLst>
          </p:cNvPr>
          <p:cNvSpPr txBox="1"/>
          <p:nvPr/>
        </p:nvSpPr>
        <p:spPr>
          <a:xfrm>
            <a:off x="8529832" y="3346413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SAP System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" name="Graphic 10" descr="List with solid fill">
            <a:extLst>
              <a:ext uri="{FF2B5EF4-FFF2-40B4-BE49-F238E27FC236}">
                <a16:creationId xmlns:a16="http://schemas.microsoft.com/office/drawing/2014/main" id="{3F6D0C40-4D64-42A3-101A-F604897CE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8514" y="203408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6A71B-4D78-AB38-FD7C-EDDE059F353B}"/>
              </a:ext>
            </a:extLst>
          </p:cNvPr>
          <p:cNvSpPr txBox="1"/>
          <p:nvPr/>
        </p:nvSpPr>
        <p:spPr>
          <a:xfrm>
            <a:off x="4541931" y="2973060"/>
            <a:ext cx="1525864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Bank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Statement </a:t>
            </a:r>
            <a:endParaRPr lang="en-DE" sz="14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DD4E8-31A8-0662-2195-0E235D51B504}"/>
              </a:ext>
            </a:extLst>
          </p:cNvPr>
          <p:cNvSpPr txBox="1"/>
          <p:nvPr/>
        </p:nvSpPr>
        <p:spPr>
          <a:xfrm>
            <a:off x="7008909" y="2259419"/>
            <a:ext cx="1199148" cy="10772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Input Channel, e.g. FSCM</a:t>
            </a: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9D100D-6CD7-5669-21A0-6D5A7D7A563B}"/>
              </a:ext>
            </a:extLst>
          </p:cNvPr>
          <p:cNvSpPr/>
          <p:nvPr/>
        </p:nvSpPr>
        <p:spPr bwMode="gray">
          <a:xfrm>
            <a:off x="7067993" y="4244380"/>
            <a:ext cx="1100469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Validation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75DC43-2159-2EB3-5082-6C3682D8D971}"/>
              </a:ext>
            </a:extLst>
          </p:cNvPr>
          <p:cNvSpPr/>
          <p:nvPr/>
        </p:nvSpPr>
        <p:spPr bwMode="gray">
          <a:xfrm>
            <a:off x="9933175" y="4244380"/>
            <a:ext cx="1182957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Notification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B89F49A-CD4C-CEC8-15C6-D9E11404AFC4}"/>
              </a:ext>
            </a:extLst>
          </p:cNvPr>
          <p:cNvSpPr/>
          <p:nvPr/>
        </p:nvSpPr>
        <p:spPr bwMode="gray">
          <a:xfrm>
            <a:off x="8479334" y="4244380"/>
            <a:ext cx="1182957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Reporting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6B4DE-26C7-6D9D-EA8E-D998E438E9F4}"/>
              </a:ext>
            </a:extLst>
          </p:cNvPr>
          <p:cNvCxnSpPr>
            <a:stCxn id="6" idx="2"/>
          </p:cNvCxnSpPr>
          <p:nvPr/>
        </p:nvCxnSpPr>
        <p:spPr>
          <a:xfrm>
            <a:off x="7608483" y="3336637"/>
            <a:ext cx="0" cy="90774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9A9123B7-2B87-2C0E-7FF1-121A613F0820}"/>
              </a:ext>
            </a:extLst>
          </p:cNvPr>
          <p:cNvSpPr/>
          <p:nvPr/>
        </p:nvSpPr>
        <p:spPr bwMode="gray">
          <a:xfrm>
            <a:off x="8072934" y="6073337"/>
            <a:ext cx="812800" cy="464461"/>
          </a:xfrm>
          <a:prstGeom prst="flowChartMagneticDisk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EF364-E6F3-B14D-13E2-5772EC2ECA15}"/>
              </a:ext>
            </a:extLst>
          </p:cNvPr>
          <p:cNvCxnSpPr>
            <a:cxnSpLocks/>
            <a:stCxn id="16" idx="2"/>
            <a:endCxn id="26" idx="1"/>
          </p:cNvCxnSpPr>
          <p:nvPr/>
        </p:nvCxnSpPr>
        <p:spPr>
          <a:xfrm>
            <a:off x="7618228" y="5158780"/>
            <a:ext cx="861106" cy="91455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30DCA29-2D63-7E8F-0A82-C1FAD5205B55}"/>
              </a:ext>
            </a:extLst>
          </p:cNvPr>
          <p:cNvSpPr txBox="1"/>
          <p:nvPr/>
        </p:nvSpPr>
        <p:spPr>
          <a:xfrm>
            <a:off x="389744" y="3964760"/>
            <a:ext cx="5168738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The input channel calls the Validation Agent, checks the file consistency versus the technical specification, based on a prompt and records 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Reporting agent can read out past validations and provide information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Notification Agent will inform end users on configured channels 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0" name="Graphic 49" descr="Envelope with solid fill">
            <a:extLst>
              <a:ext uri="{FF2B5EF4-FFF2-40B4-BE49-F238E27FC236}">
                <a16:creationId xmlns:a16="http://schemas.microsoft.com/office/drawing/2014/main" id="{DD5AE46D-3177-32EA-3BC3-BB6C40D1F3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7109" y="237513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49A7C3E-01DC-E237-AC53-6A749A2BA3D9}"/>
              </a:ext>
            </a:extLst>
          </p:cNvPr>
          <p:cNvCxnSpPr>
            <a:cxnSpLocks/>
          </p:cNvCxnSpPr>
          <p:nvPr/>
        </p:nvCxnSpPr>
        <p:spPr>
          <a:xfrm flipV="1">
            <a:off x="10534310" y="3060467"/>
            <a:ext cx="0" cy="118391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7B1A78-8CC1-85B9-7B79-93A462824649}"/>
              </a:ext>
            </a:extLst>
          </p:cNvPr>
          <p:cNvCxnSpPr>
            <a:stCxn id="26" idx="1"/>
            <a:endCxn id="24" idx="2"/>
          </p:cNvCxnSpPr>
          <p:nvPr/>
        </p:nvCxnSpPr>
        <p:spPr>
          <a:xfrm flipV="1">
            <a:off x="8479334" y="5158780"/>
            <a:ext cx="591479" cy="91455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7B99EF-3710-24D4-4DA5-529E17379E9A}"/>
              </a:ext>
            </a:extLst>
          </p:cNvPr>
          <p:cNvCxnSpPr>
            <a:cxnSpLocks/>
          </p:cNvCxnSpPr>
          <p:nvPr/>
        </p:nvCxnSpPr>
        <p:spPr>
          <a:xfrm flipV="1">
            <a:off x="7907311" y="3615953"/>
            <a:ext cx="473573" cy="58104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9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216EF-1763-059E-6E8A-AFC1A0901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5FF747B-22D5-3078-BC09-267FBF4D4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0" y="1228060"/>
            <a:ext cx="11186477" cy="5117178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Architecture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Overview</a:t>
            </a: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15EFE48-BEEB-7B8A-2031-5FB3D18A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Agentic Era Hackathon -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FinAgentX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5690D6-1EBE-C42E-EBC9-E9E01A60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328" y="1228060"/>
            <a:ext cx="6382974" cy="49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4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 Colors 2023">
      <a:dk1>
        <a:srgbClr val="000000"/>
      </a:dk1>
      <a:lt1>
        <a:srgbClr val="FFFFFF"/>
      </a:lt1>
      <a:dk2>
        <a:srgbClr val="1B90FF"/>
      </a:dk2>
      <a:lt2>
        <a:srgbClr val="89D1FF"/>
      </a:lt2>
      <a:accent1>
        <a:srgbClr val="E76500"/>
      </a:accent1>
      <a:accent2>
        <a:srgbClr val="049F9A"/>
      </a:accent2>
      <a:accent3>
        <a:srgbClr val="36A41D"/>
      </a:accent3>
      <a:accent4>
        <a:srgbClr val="FA4F96"/>
      </a:accent4>
      <a:accent5>
        <a:srgbClr val="F31DED"/>
      </a:accent5>
      <a:accent6>
        <a:srgbClr val="7858FF"/>
      </a:accent6>
      <a:hlink>
        <a:srgbClr val="0070F2"/>
      </a:hlink>
      <a:folHlink>
        <a:srgbClr val="0070F2"/>
      </a:folHlink>
    </a:clrScheme>
    <a:fontScheme name="SAP 2023">
      <a:majorFont>
        <a:latin typeface="72 Brand Medium"/>
        <a:ea typeface=""/>
        <a:cs typeface=""/>
      </a:majorFont>
      <a:minorFont>
        <a:latin typeface="72 Bra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defRPr sz="1800" kern="0" dirty="0" err="1" smtClean="0">
            <a:latin typeface="72 Brand" panose="020B0504030603020204" pitchFamily="34" charset="0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custClrLst>
    <a:custClr name="Blue 2">
      <a:srgbClr val="D1EFFF"/>
    </a:custClr>
    <a:custClr name="Blue 4">
      <a:srgbClr val="89D1FF"/>
    </a:custClr>
    <a:custClr name="Blue 6">
      <a:srgbClr val="1B90FF"/>
    </a:custClr>
    <a:custClr name="Blue 7">
      <a:srgbClr val="0070F2"/>
    </a:custClr>
    <a:custClr name="Blue 10">
      <a:srgbClr val="002A86"/>
    </a:custClr>
    <a:custClr name="Blue 11">
      <a:srgbClr val="00144A"/>
    </a:custClr>
    <a:custClr name="Mango 2">
      <a:srgbClr val="FFF3B8"/>
    </a:custClr>
    <a:custClr name="Mango 4">
      <a:srgbClr val="FFC933"/>
    </a:custClr>
    <a:custClr name="Mango 6">
      <a:srgbClr val="E76500"/>
    </a:custClr>
    <a:custClr name="Mango 7">
      <a:srgbClr val="C35500"/>
    </a:custClr>
    <a:custClr name="Mango 10">
      <a:srgbClr val="6D1900"/>
    </a:custClr>
    <a:custClr name="Mango 11">
      <a:srgbClr val="450B00"/>
    </a:custClr>
    <a:custClr name="Teal 2">
      <a:srgbClr val="C2FCEE"/>
    </a:custClr>
    <a:custClr name="Teal 4">
      <a:srgbClr val="2CE0BF"/>
    </a:custClr>
    <a:custClr name="Teal 6">
      <a:srgbClr val="049F9A"/>
    </a:custClr>
    <a:custClr name="Teal 7">
      <a:srgbClr val="07838F"/>
    </a:custClr>
    <a:custClr name="Teal 10">
      <a:srgbClr val="02414C"/>
    </a:custClr>
    <a:custClr name="Teal 11">
      <a:srgbClr val="012931"/>
    </a:custClr>
    <a:custClr name="Green 2">
      <a:srgbClr val="EBF5CB"/>
    </a:custClr>
    <a:custClr name="Green 4">
      <a:srgbClr val="97DD40"/>
    </a:custClr>
    <a:custClr name="Green 6">
      <a:srgbClr val="36A41D"/>
    </a:custClr>
    <a:custClr name="Green 7">
      <a:srgbClr val="188918"/>
    </a:custClr>
    <a:custClr name="Green 10">
      <a:srgbClr val="164323"/>
    </a:custClr>
    <a:custClr name="Green 11">
      <a:srgbClr val="0E2B16"/>
    </a:custClr>
    <a:custClr name="Red 2">
      <a:srgbClr val="FFD5EA"/>
    </a:custClr>
    <a:custClr name="Red 4">
      <a:srgbClr val="FF8CB2"/>
    </a:custClr>
    <a:custClr name="Red 6">
      <a:srgbClr val="EE3939"/>
    </a:custClr>
    <a:custClr name="Red 7">
      <a:srgbClr val="D20A0A"/>
    </a:custClr>
    <a:custClr name="Red 10">
      <a:srgbClr val="5A0404"/>
    </a:custClr>
    <a:custClr name="Red 11">
      <a:srgbClr val="350000"/>
    </a:custClr>
    <a:custClr name="Raspberry 2">
      <a:srgbClr val="FFDCE8"/>
    </a:custClr>
    <a:custClr name="Raspberry 4">
      <a:srgbClr val="FEADC8"/>
    </a:custClr>
    <a:custClr name="Raspberry 6">
      <a:srgbClr val="FA4F96"/>
    </a:custClr>
    <a:custClr name="Raspberry 7">
      <a:srgbClr val="DF1278"/>
    </a:custClr>
    <a:custClr name="Raspberry 10">
      <a:srgbClr val="71014B"/>
    </a:custClr>
    <a:custClr name="Raspberry 11">
      <a:srgbClr val="510136"/>
    </a:custClr>
    <a:custClr name="Pink 2">
      <a:srgbClr val="FFDCF3"/>
    </a:custClr>
    <a:custClr name="Pink 4">
      <a:srgbClr val="FF8AF0"/>
    </a:custClr>
    <a:custClr name="Pink 6">
      <a:srgbClr val="F31DED"/>
    </a:custClr>
    <a:custClr name="Pink 7">
      <a:srgbClr val="CC00DC"/>
    </a:custClr>
    <a:custClr name="Pink 10">
      <a:srgbClr val="510080"/>
    </a:custClr>
    <a:custClr name="Pink 11">
      <a:srgbClr val="28004A"/>
    </a:custClr>
    <a:custClr name="Indigo 2">
      <a:srgbClr val="E2D8FF"/>
    </a:custClr>
    <a:custClr name="Indigo 4">
      <a:srgbClr val="B894FF"/>
    </a:custClr>
    <a:custClr name="Indigo 6">
      <a:srgbClr val="7858FF"/>
    </a:custClr>
    <a:custClr name="Indigo 7">
      <a:srgbClr val="5D36FF"/>
    </a:custClr>
    <a:custClr name="Indigo 10">
      <a:srgbClr val="1C0C6E"/>
    </a:custClr>
    <a:custClr name="Indigo 11">
      <a:srgbClr val="0E0637"/>
    </a:custClr>
  </a:custClrLst>
  <a:extLst>
    <a:ext uri="{05A4C25C-085E-4340-85A3-A5531E510DB2}">
      <thm15:themeFamily xmlns:thm15="http://schemas.microsoft.com/office/thememl/2012/main" name="Präsentation2" id="{B44FA898-7065-C140-B2C5-C93FD2EC289B}" vid="{E4A21F8A-B61B-F245-8125-6893948E4DD3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65AE667-A5F5-0F47-8627-5174A8B7EA47}">
  <we:reference id="b8d7a30b-109c-4c41-a1df-a6cb639730b5" version="2.0.0.5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776925","enableDocumentContentUpdater":false,"version":"2.0"}]]></TemplafySlideTemplateConfiguration>
</file>

<file path=customXml/item10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binding":"{{Form.Classification.Display}}","visibility":"","type":"text","disableUpdates":false}},{"type":"shape","elementConfiguration":{"inheritDimensions":"{{InheritDimensions.InheritNone}}","width":"","height":"1 cm","image":"{{Form.SAPLogo.SubbrandBlack}}","visibility":"","type":"image","disableUpdates":false}}],"slideId":"638331234102547405","enableDocumentContentUpdater":fals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{"name":"SAPLogo","value":"pxB0tb4qiCEYCgGk2fAV86fXsKRk9ZMKiRC3VaLJ5C8="},{"name":"Classification","value":"OmrOP8d402txjl1Zr787gUA6bTWeMdaxGEF9U5BKD64="},{"name":"SpeakerName","value":"YnPwfaWtJd9yqRikMcavEg=="},{"name":"Email","value":"v35+JSpO6F5yjM5PrFdVwQ=="}]}]]></TemplafyFormConfiguration>
</file>

<file path=customXml/item13.xml><?xml version="1.0" encoding="utf-8"?>
<TemplafySlideTemplateConfiguration><![CDATA[{"slideVersion":1,"isValidatorEnabled":false,"isLocked":false,"elementsMetadata":[],"slideId":"638331234103099669","enableDocumentContentUpdater":false,"version":"2.0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slideVersion":1,"isValidatorEnabled":false,"isLocked":false,"elementsMetadata":[{"type":"shape","elementConfiguration":{"binding":"{{Form.SpeakerName}}","type":"text","disableUpdates":false}},{"type":"shape","elementConfiguration":{"binding":"{{Form.Email}}","type":"text","disableUpdates":false}},{"type":"shape","elementConfiguration":{"binding":"{{DataSources.PPTCopyRight[\"Slide 5 copyright\"].CopyrightMessage}}","visibility":"","type":"text","disableUpdates":false}}],"slideId":"638331234103056874","enableDocumentContentUpdater":false,"version":"2.0"}]]></TemplafySlideTemplateConfiguration>
</file>

<file path=customXml/item16.xml><?xml version="1.0" encoding="utf-8"?>
<TemplafySlideTemplateConfiguration><![CDATA[{"slideVersion":1,"isValidatorEnabled":false,"isLocked":false,"elementsMetadata":[],"slideId":"638331234103040955","enableDocumentContentUpdater":false,"version":"2.0"}]]></TemplafySlideTemplateConfiguration>
</file>

<file path=customXml/item1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8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1560684","enableDocumentContentUpdater":false,"version":"2.0"}]]></TemplafySlideTemplateConfiguration>
</file>

<file path=customXml/item1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4034B036C92A4A897F8A958DF51533" ma:contentTypeVersion="17" ma:contentTypeDescription="Create a new document." ma:contentTypeScope="" ma:versionID="9881b54d8c9689fbb993a4f7983e18ad">
  <xsd:schema xmlns:xsd="http://www.w3.org/2001/XMLSchema" xmlns:xs="http://www.w3.org/2001/XMLSchema" xmlns:p="http://schemas.microsoft.com/office/2006/metadata/properties" xmlns:ns2="779f7773-5b16-460b-be9a-e10be11b395c" xmlns:ns3="0e00d59e-b0d2-4e67-be34-67e465b0fbed" targetNamespace="http://schemas.microsoft.com/office/2006/metadata/properties" ma:root="true" ma:fieldsID="5587fbb7edc3a1e656e5ced3cd51c8e4" ns2:_="" ns3:_="">
    <xsd:import namespace="779f7773-5b16-460b-be9a-e10be11b395c"/>
    <xsd:import namespace="0e00d59e-b0d2-4e67-be34-67e465b0f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f7773-5b16-460b-be9a-e10be11b3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f1e2fc8-60f5-4b88-a701-67d77da430d9}" ma:internalName="TaxCatchAll" ma:showField="CatchAllData" ma:web="0e00d59e-b0d2-4e67-be34-67e465b0fb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0.xml><?xml version="1.0" encoding="utf-8"?>
<TemplafySlideFormConfiguration><![CDATA[{"formFields":[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]}]]></TemplafySlideFormConfiguration>
</file>

<file path=customXml/item21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2.xml><?xml version="1.0" encoding="utf-8"?>
<TemplafySlideTemplateConfiguration><![CDATA[{"slideVersion":1,"isValidatorEnabled":false,"isLocked":false,"elementsMetadata":[],"slideId":"638331234102931200","enableDocumentContentUpdater":false,"version":"2.0"}]]></TemplafySlideTemplateConfiguration>
</file>

<file path=customXml/item23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4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5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692406","enableDocumentContentUpdater":false,"version":"2.0"}]]></TemplafySlideTemplateConfiguration>
</file>

<file path=customXml/item2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9f7773-5b16-460b-be9a-e10be11b395c">
      <Terms xmlns="http://schemas.microsoft.com/office/infopath/2007/PartnerControls"/>
    </lcf76f155ced4ddcb4097134ff3c332f>
    <TaxCatchAll xmlns="0e00d59e-b0d2-4e67-be34-67e465b0fbed" xsi:nil="true"/>
  </documentManagement>
</p:properties>
</file>

<file path=customXml/item27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430701","enableDocumentContentUpdater":false,"version":"2.0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6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7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2843511","enableDocumentContentUpdater":false,"version":"2.0"}]]></TemplafySlideTemplateConfiguration>
</file>

<file path=customXml/item8.xml><?xml version="1.0" encoding="utf-8"?>
<TemplafyTemplateConfiguration><![CDATA[{"elementsMetadata":[{"type":"shape","id":"1df0b5c3-c399-4d80-afa5-baa0f5e07b52","elementConfiguration":{"binding":"{{ DataSources.Classification[Form.Classification.Name].Display}}","type":"text","disableUpdates":false}},{"type":"shape","id":"4730df89-118a-4dac-850a-22582fba25ef","elementConfiguration":{"inheritDimensions":"{{InheritDimensions.InheritNone}}","width":"","height":"1 cm","image":"{{Form.SAPLogo.SubbrandBlue}}","visibility":"","type":"image","disableUpdates":false}},{"type":"shape","id":"3b3005ec-996c-4d76-a358-795127b0f977","elementConfiguration":{"binding":"{{Form.Classification.Display}}","visibility":"","type":"text","disableUpdates":false}},{"type":"shape","id":"4fb6f5d1-82cd-4ab1-ae44-7e64d037ef1d","elementConfiguration":{"binding":"{{Form.Classification.Display}}","visibility":"","type":"text","disableUpdates":false}},{"type":"shape","id":"6e8f8d3c-486c-440f-9e89-010c51d1337f","elementConfiguration":{"inheritDimensions":"{{InheritDimensions.InheritNone}}","width":"","height":"1 cm","image":"{{Form.SAPLogo.SubbrandBlack}}","visibility":"","type":"image","disableUpdates":false}},{"type":"shape","id":"c91d4f96-eb02-4c57-a0e1-338790f88ede","elementConfiguration":{"inheritDimensions":"{{InheritDimensions.InheritNone}}","width":"","height":"1 cm","image":"{{Form.SAPLogo.SubbrandWhite}}","visibility":"","type":"image","disableUpdates":false}},{"type":"shape","id":"54a69f23-ff76-4f65-96bb-a6bf00e9647f","elementConfiguration":{"binding":"{{Form.Classification.Display}}","visibility":"","type":"text","disableUpdates":false}},{"type":"shape","id":"6c7bdae5-f4a4-41ef-bce1-a9de047427a3","elementConfiguration":{"inheritDimensions":"{{InheritDimensions.InheritNone}}","width":"","height":"1 cm","image":"{{Form.SAPLogo.SubbrandBlue}}","visibility":"","type":"image","disableUpdates":false}},{"type":"shape","id":"31826e07-6bd8-46cf-99a6-aba87324adbb","elementConfiguration":{"binding":"{{Form.Classification.Display}}","visibility":"","type":"text","disableUpdates":false}},{"type":"shape","id":"f232a519-5ff6-4053-bb5b-b23e1adaee18","elementConfiguration":{"inheritDimensions":"{{InheritDimensions.InheritNone}}","width":"","height":"1 cm","image":"{{Form.SAPLogo.SubbrandBlue}}","visibility":"","type":"image","disableUpdates":false}},{"type":"shape","id":"27682cf1-0696-470f-9efa-616f4870e8a0","elementConfiguration":{"binding":"{{Form.Classification.Display}}","visibility":"","type":"text","disableUpdates":false}},{"type":"shape","id":"e60c395f-8fa7-41cf-b146-37c7272e7cfb","elementConfiguration":{"inheritDimensions":"{{InheritDimensions.InheritNone}}","width":"","height":"1 cm","image":"{{Form.SAPLogo.SubbrandBlue}}","visibility":"","type":"image","disableUpdates":false}},{"type":"shape","id":"55d87788-2e60-4526-97e4-cc625eeee8de","elementConfiguration":{"binding":"{{Form.Classification.Display}}","visibility":"","type":"text","disableUpdates":false}},{"type":"shape","id":"bbbbfe71-eb37-4ff2-9c3b-eb5f58cbcbf4","elementConfiguration":{"inheritDimensions":"{{InheritDimensions.InheritNone}}","width":"","height":"1 cm","image":"{{Form.SAPLogo.SubbrandWhite}}","visibility":"","type":"image","disableUpdates":false}},{"type":"shape","id":"fb8eac9c-b638-44dd-a22a-7637e30f5e37","elementConfiguration":{"binding":"{{Form.Classification.Display}}","visibility":"","type":"text","disableUpdates":false}},{"type":"shape","id":"eb9adf6b-a999-43b4-87a5-c81e58f16e94","elementConfiguration":{"binding":"{{DataSources.PPTCopyRight[\"Slide 5 copyright\"].CopyrightMessage}}","visibility":"","type":"text","disableUpdates":false}},{"type":"shape","id":"e1ce98cc-b5e7-4d57-bbf2-b85890640f17","elementConfiguration":{"inheritDimensions":"{{InheritDimensions.InheritNone}}","width":"","height":"1 cm","image":"{{Form.SAPLogo.SubbrandBlack}}","visibility":"","type":"image","disableUpdates":false}},{"type":"shape","id":"e21c6111-be2c-44a0-a2aa-df88facd3edb","elementConfiguration":{"binding":"{{Form.Classification.Display}}","visibility":"","type":"text","disableUpdates":false}},{"type":"shape","id":"2de5be2a-d3c3-4ddf-bfce-d8d47df28dbb","elementConfiguration":{"inheritDimensions":"{{InheritDimensions.InheritNone}}","width":"","height":"1 cm","image":"{{Form.SAPLogo.SubbrandWhite}}","visibility":"","type":"image","disableUpdates":false}},{"type":"shape","id":"ae7c7b96-b70f-4e7a-b733-583422dd9c67","elementConfiguration":{"binding":"{{Form.Classification.Display}}","visibility":"","type":"text","disableUpdates":false}},{"type":"shape","id":"c1eb01f2-9e1f-430d-b8b5-2c5ca45c20b6","elementConfiguration":{"inheritDimensions":"{{InheritDimensions.InheritNone}}","width":"","height":"1 cm","image":"{{Form.SAPLogo.SubbrandBlack}}","visibility":"","type":"image","disableUpdates":false}},{"type":"shape","id":"790acb4e-ca71-45a1-a6aa-15bb3a352e16","elementConfiguration":{"binding":"{{Form.Classification.Display}}","visibility":"","type":"text","disableUpdates":false}},{"type":"shape","id":"2fc7f057-0369-4ed6-8a09-948d28d95ffb","elementConfiguration":{"inheritDimensions":"{{InheritDimensions.InheritNone}}","width":"","height":"1 cm","image":"{{Form.SAPLogo.SubbrandWhite}}","visibility":"","type":"image","disableUpdates":false}},{"type":"shape","id":"9c26c798-5a7f-4e71-a771-0737e45e4efe","elementConfiguration":{"binding":"{{Form.Classification.Display}}","visibility":"","type":"text","disableUpdates":false}},{"type":"shape","id":"1c29bb78-5811-4cd4-811f-7882c0a69982","elementConfiguration":{"inheritDimensions":"{{InheritDimensions.InheritNone}}","width":"","height":"1 cm","image":"{{Form.SAPLogo.SubbrandWhite}}","visibility":"","type":"image","disableUpdates":false}},{"type":"shape","id":"58f345ad-7bdb-419e-8713-85ce06a158f4","elementConfiguration":{"binding":"{{Form.Classification.Display}}","visibility":"","type":"text","disableUpdates":false}},{"type":"shape","id":"3fa50bdb-3142-405e-880c-0380db712567","elementConfiguration":{"binding":"{{StringJoin(\", \", Form.SpeakerName,\"SAP\")}}","type":"text","disableUpdates":false}},{"type":"shape","id":"7ba1bdc3-6de1-4200-a6e0-b1800360e955","elementConfiguration":{"binding":"{{FormatDateTime(Form.Date,\"MMMM dd, yyyy\",\"en-US\")}}","type":"text","disableUpdates":false}},{"type":"shape","id":"038d2caa-100a-48e2-a85a-ae9df4466d25","elementConfiguration":{"binding":"{{StringJoin(\", \", Form.SpeakerName,\"SAP\")}}","type":"text","disableUpdates":false}},{"type":"shape","id":"06373794-4453-4ce4-8a0f-1e74545fdebf","elementConfiguration":{"binding":"{{FormatDateTime(Form.Date,\"MMMM dd, yyyy\",\"en-US\")}}","type":"text","disableUpdates":false}},{"type":"shape","id":"17da9310-e182-49c8-9e08-07dbe704575b","elementConfiguration":{"binding":"{{Form.SpeakerName}}","type":"text","disableUpdates":false}},{"type":"shape","id":"a5258a79-f3e0-48a9-bce0-c4a339708677","elementConfiguration":{"binding":"{{Form.Email}}","type":"text","disableUpdates":false}},{"type":"shape","id":"00227b4d-4db8-4a4b-b540-7d73284d492e","elementConfiguration":{"binding":"{{StringJoin(\", \", Form.SpeakerName,\"SAP\")}}","type":"text","disableUpdates":false}},{"type":"shape","id":"f246cb59-7dc1-4e47-aa19-199113a496ad","elementConfiguration":{"binding":"{{FormatDateTime(Form.Date,\"MMMM dd, yyyy\",\"en-US\")}}","type":"text","disableUpdates":false}},{"type":"shape","id":"b3642e98-d784-4710-b703-2415031999c0","elementConfiguration":{"binding":"{{StringJoin(\", \", Form.SpeakerName,\"SAP\")}}","type":"text","disableUpdates":false}},{"type":"shape","id":"b1649ea4-f984-49ae-a3a1-5e732da06700","elementConfiguration":{"binding":"{{FormatDateTime(Form.Date,\"MMMM dd, yyyy\",\"en-US\")}}","type":"text","disableUpdates":false}},{"type":"shape","id":"817f2cac-476f-4f09-9a5b-f65cb78c8457","elementConfiguration":{"binding":"{{StringJoin(\", \", Form.SpeakerName,\"SAP\")}}","type":"text","disableUpdates":false}},{"type":"shape","id":"378927af-789e-478a-98db-01e3a717f61a","elementConfiguration":{"binding":"{{FormatDateTime(Form.Date,\"MMMM dd, yyyy\",\"en-US\")}}","type":"text","disableUpdates":false}},{"type":"shape","id":"f623d31c-4198-4495-bf52-bf36155f6b34","elementConfiguration":{"binding":"{{StringJoin(\", \", Form.SpeakerName,\"SAP\")}}","type":"text","disableUpdates":false}},{"type":"shape","id":"da33ba28-87ff-4f5f-b399-aa059e6b787a","elementConfiguration":{"binding":"{{FormatDateTime(Form.Date,\"MMMM dd, yyyy\",\"en-US\")}}","type":"text","disableUpdates":false}}],"transformationConfigurations":[],"templateName":"SAP Template NEW","templateDescription":"","enableDocumentContentUpdater":true,"version":"2.0"}]]></TemplafyTemplateConfiguration>
</file>

<file path=customXml/item9.xml><?xml version="1.0" encoding="utf-8"?>
<TemplafySlideTemplateConfiguration><![CDATA[{"slideVersion":1,"isValidatorEnabled":false,"isLocked":false,"elementsMetadata":[],"slideId":"638331234102899225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BE35CB75-D316-A442-AF6F-E30B686305AD}">
  <ds:schemaRefs/>
</ds:datastoreItem>
</file>

<file path=customXml/itemProps10.xml><?xml version="1.0" encoding="utf-8"?>
<ds:datastoreItem xmlns:ds="http://schemas.openxmlformats.org/officeDocument/2006/customXml" ds:itemID="{3B62FFE9-ED73-4F57-B7FD-1898883AC30C}">
  <ds:schemaRefs/>
</ds:datastoreItem>
</file>

<file path=customXml/itemProps11.xml><?xml version="1.0" encoding="utf-8"?>
<ds:datastoreItem xmlns:ds="http://schemas.openxmlformats.org/officeDocument/2006/customXml" ds:itemID="{A3EC6DE2-FD66-684A-AC9E-08E25388DBEF}">
  <ds:schemaRefs/>
</ds:datastoreItem>
</file>

<file path=customXml/itemProps12.xml><?xml version="1.0" encoding="utf-8"?>
<ds:datastoreItem xmlns:ds="http://schemas.openxmlformats.org/officeDocument/2006/customXml" ds:itemID="{CC49FFC8-2FF3-4057-96F0-3BCD1A4F0351}">
  <ds:schemaRefs/>
</ds:datastoreItem>
</file>

<file path=customXml/itemProps13.xml><?xml version="1.0" encoding="utf-8"?>
<ds:datastoreItem xmlns:ds="http://schemas.openxmlformats.org/officeDocument/2006/customXml" ds:itemID="{0EC57229-3C66-4E28-BE75-EC4AA2288617}">
  <ds:schemaRefs/>
</ds:datastoreItem>
</file>

<file path=customXml/itemProps14.xml><?xml version="1.0" encoding="utf-8"?>
<ds:datastoreItem xmlns:ds="http://schemas.openxmlformats.org/officeDocument/2006/customXml" ds:itemID="{7F6898E6-9ADD-4538-B0E5-FC21C8DB6903}">
  <ds:schemaRefs/>
</ds:datastoreItem>
</file>

<file path=customXml/itemProps15.xml><?xml version="1.0" encoding="utf-8"?>
<ds:datastoreItem xmlns:ds="http://schemas.openxmlformats.org/officeDocument/2006/customXml" ds:itemID="{3E4381A6-8E2C-574D-B48E-536A53B18F66}">
  <ds:schemaRefs/>
</ds:datastoreItem>
</file>

<file path=customXml/itemProps16.xml><?xml version="1.0" encoding="utf-8"?>
<ds:datastoreItem xmlns:ds="http://schemas.openxmlformats.org/officeDocument/2006/customXml" ds:itemID="{FB3CBE98-0F50-4DCC-AB6D-9CE0DBAA75FF}">
  <ds:schemaRefs/>
</ds:datastoreItem>
</file>

<file path=customXml/itemProps17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18.xml><?xml version="1.0" encoding="utf-8"?>
<ds:datastoreItem xmlns:ds="http://schemas.openxmlformats.org/officeDocument/2006/customXml" ds:itemID="{F444086E-23D4-43AE-9B84-AA7543534A61}">
  <ds:schemaRefs/>
</ds:datastoreItem>
</file>

<file path=customXml/itemProps19.xml><?xml version="1.0" encoding="utf-8"?>
<ds:datastoreItem xmlns:ds="http://schemas.openxmlformats.org/officeDocument/2006/customXml" ds:itemID="{74942575-2ABC-47D8-9C97-7AE8518FF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9f7773-5b16-460b-be9a-e10be11b395c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8A7E94-9A75-944B-BB53-DAD192A33F0F}">
  <ds:schemaRefs/>
</ds:datastoreItem>
</file>

<file path=customXml/itemProps20.xml><?xml version="1.0" encoding="utf-8"?>
<ds:datastoreItem xmlns:ds="http://schemas.openxmlformats.org/officeDocument/2006/customXml" ds:itemID="{47869D81-24A3-1649-A7BC-E604AE89024C}">
  <ds:schemaRefs/>
</ds:datastoreItem>
</file>

<file path=customXml/itemProps21.xml><?xml version="1.0" encoding="utf-8"?>
<ds:datastoreItem xmlns:ds="http://schemas.openxmlformats.org/officeDocument/2006/customXml" ds:itemID="{118DC9FA-6E7A-134A-A4CB-DB7E25529BCD}">
  <ds:schemaRefs/>
</ds:datastoreItem>
</file>

<file path=customXml/itemProps22.xml><?xml version="1.0" encoding="utf-8"?>
<ds:datastoreItem xmlns:ds="http://schemas.openxmlformats.org/officeDocument/2006/customXml" ds:itemID="{97E3BD22-8559-41C7-B32B-85AADBCE3220}">
  <ds:schemaRefs/>
</ds:datastoreItem>
</file>

<file path=customXml/itemProps23.xml><?xml version="1.0" encoding="utf-8"?>
<ds:datastoreItem xmlns:ds="http://schemas.openxmlformats.org/officeDocument/2006/customXml" ds:itemID="{EA0EFD7B-A280-45FB-AEC3-B703B28210D9}">
  <ds:schemaRefs/>
</ds:datastoreItem>
</file>

<file path=customXml/itemProps24.xml><?xml version="1.0" encoding="utf-8"?>
<ds:datastoreItem xmlns:ds="http://schemas.openxmlformats.org/officeDocument/2006/customXml" ds:itemID="{5E726EAB-FE30-4F4D-A478-DE4759D9A12E}">
  <ds:schemaRefs/>
</ds:datastoreItem>
</file>

<file path=customXml/itemProps25.xml><?xml version="1.0" encoding="utf-8"?>
<ds:datastoreItem xmlns:ds="http://schemas.openxmlformats.org/officeDocument/2006/customXml" ds:itemID="{E592BBB8-4E80-3C45-BEE9-486ED596EB3C}">
  <ds:schemaRefs/>
</ds:datastoreItem>
</file>

<file path=customXml/itemProps26.xml><?xml version="1.0" encoding="utf-8"?>
<ds:datastoreItem xmlns:ds="http://schemas.openxmlformats.org/officeDocument/2006/customXml" ds:itemID="{C1422F45-04DB-421D-8796-27000665780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7fc58d8-9f4b-4bc8-b278-c3cb6f298023"/>
    <ds:schemaRef ds:uri="http://www.w3.org/XML/1998/namespace"/>
    <ds:schemaRef ds:uri="http://purl.org/dc/dcmitype/"/>
    <ds:schemaRef ds:uri="779f7773-5b16-460b-be9a-e10be11b395c"/>
  </ds:schemaRefs>
</ds:datastoreItem>
</file>

<file path=customXml/itemProps27.xml><?xml version="1.0" encoding="utf-8"?>
<ds:datastoreItem xmlns:ds="http://schemas.openxmlformats.org/officeDocument/2006/customXml" ds:itemID="{FB378D73-682D-4B5C-B045-A467836EDC7E}">
  <ds:schemaRefs/>
</ds:datastoreItem>
</file>

<file path=customXml/itemProps3.xml><?xml version="1.0" encoding="utf-8"?>
<ds:datastoreItem xmlns:ds="http://schemas.openxmlformats.org/officeDocument/2006/customXml" ds:itemID="{32B4CE40-A540-46F0-A4B7-2503498DD8B0}">
  <ds:schemaRefs/>
</ds:datastoreItem>
</file>

<file path=customXml/itemProps4.xml><?xml version="1.0" encoding="utf-8"?>
<ds:datastoreItem xmlns:ds="http://schemas.openxmlformats.org/officeDocument/2006/customXml" ds:itemID="{8D60027D-B63E-433E-BB56-64F598DA4B11}">
  <ds:schemaRefs/>
</ds:datastoreItem>
</file>

<file path=customXml/itemProps5.xml><?xml version="1.0" encoding="utf-8"?>
<ds:datastoreItem xmlns:ds="http://schemas.openxmlformats.org/officeDocument/2006/customXml" ds:itemID="{77EBBC25-7217-6047-A6FE-6E3834623618}">
  <ds:schemaRefs/>
</ds:datastoreItem>
</file>

<file path=customXml/itemProps6.xml><?xml version="1.0" encoding="utf-8"?>
<ds:datastoreItem xmlns:ds="http://schemas.openxmlformats.org/officeDocument/2006/customXml" ds:itemID="{034DD3E1-2858-4C70-BC3A-61FB10763B47}">
  <ds:schemaRefs/>
</ds:datastoreItem>
</file>

<file path=customXml/itemProps7.xml><?xml version="1.0" encoding="utf-8"?>
<ds:datastoreItem xmlns:ds="http://schemas.openxmlformats.org/officeDocument/2006/customXml" ds:itemID="{CD69D8E4-3079-0947-A87B-18CDAB899542}">
  <ds:schemaRefs/>
</ds:datastoreItem>
</file>

<file path=customXml/itemProps8.xml><?xml version="1.0" encoding="utf-8"?>
<ds:datastoreItem xmlns:ds="http://schemas.openxmlformats.org/officeDocument/2006/customXml" ds:itemID="{626BBCBB-1894-4E66-BA48-9E91CE3ACBA0}">
  <ds:schemaRefs/>
</ds:datastoreItem>
</file>

<file path=customXml/itemProps9.xml><?xml version="1.0" encoding="utf-8"?>
<ds:datastoreItem xmlns:ds="http://schemas.openxmlformats.org/officeDocument/2006/customXml" ds:itemID="{DF3DA119-9F3B-B04F-B2CE-ED7B6150E810}">
  <ds:schemaRefs/>
</ds:datastoreItem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150</TotalTime>
  <Words>151</Words>
  <Application>Microsoft Office PowerPoint</Application>
  <PresentationFormat>Custom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Roboto</vt:lpstr>
      <vt:lpstr>72 Brand Medium</vt:lpstr>
      <vt:lpstr>wingdings</vt:lpstr>
      <vt:lpstr>Courier New</vt:lpstr>
      <vt:lpstr>72 Brand</vt:lpstr>
      <vt:lpstr>wingdings</vt:lpstr>
      <vt:lpstr>Arial Unicode MS</vt:lpstr>
      <vt:lpstr>Symbol</vt:lpstr>
      <vt:lpstr>SAP Template 2023</vt:lpstr>
      <vt:lpstr>Agentic Era Hackathon - FinAgentX</vt:lpstr>
      <vt:lpstr>Agentic Era Hackathon - FinAgentX</vt:lpstr>
      <vt:lpstr>Agentic Era Hackathon - FinAgentX</vt:lpstr>
    </vt:vector>
  </TitlesOfParts>
  <Manager/>
  <Company>SAP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Butscher, Stefan</dc:creator>
  <cp:keywords>2023/16:9/white</cp:keywords>
  <dc:description/>
  <cp:lastModifiedBy>Butscher, Stefan</cp:lastModifiedBy>
  <cp:revision>9</cp:revision>
  <dcterms:created xsi:type="dcterms:W3CDTF">2025-09-10T14:23:22Z</dcterms:created>
  <dcterms:modified xsi:type="dcterms:W3CDTF">2025-09-18T13:50:00Z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0x010100AC4034B036C92A4A897F8A958DF51533</vt:lpwstr>
  </property>
  <property fmtid="{D5CDD505-2E9C-101B-9397-08002B2CF9AE}" pid="9" name="TemplafyTimeStamp">
    <vt:lpwstr>2023-10-17T07:10:10</vt:lpwstr>
  </property>
  <property fmtid="{D5CDD505-2E9C-101B-9397-08002B2CF9AE}" pid="10" name="TemplafyTenantId">
    <vt:lpwstr>sap</vt:lpwstr>
  </property>
  <property fmtid="{D5CDD505-2E9C-101B-9397-08002B2CF9AE}" pid="11" name="TemplafyTemplateId">
    <vt:lpwstr>743088030174412800</vt:lpwstr>
  </property>
  <property fmtid="{D5CDD505-2E9C-101B-9397-08002B2CF9AE}" pid="12" name="TemplafyUserProfileId">
    <vt:lpwstr>637653955260011855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</Properties>
</file>