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Profile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Technical  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7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the concept of master page with list view and detail view,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5021" y="2564524"/>
            <a:ext cx="7136524" cy="3405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17441" y="2659117"/>
            <a:ext cx="2522483" cy="320565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List View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45028" y="2659117"/>
            <a:ext cx="4331413" cy="320565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 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17441" y="2659117"/>
            <a:ext cx="2522483" cy="451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17441" y="3136855"/>
            <a:ext cx="2522483" cy="451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38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25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Gill Sans MT</vt:lpstr>
      <vt:lpstr>Arial</vt:lpstr>
      <vt:lpstr>Gallery</vt:lpstr>
      <vt:lpstr>Profile App</vt:lpstr>
      <vt:lpstr>Layout design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App</dc:title>
  <dc:creator>Samphors Khlok</dc:creator>
  <cp:lastModifiedBy>Samphors Khlok</cp:lastModifiedBy>
  <cp:revision>3</cp:revision>
  <dcterms:created xsi:type="dcterms:W3CDTF">2018-01-06T00:43:45Z</dcterms:created>
  <dcterms:modified xsi:type="dcterms:W3CDTF">2018-01-06T00:47:40Z</dcterms:modified>
</cp:coreProperties>
</file>