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8"/>
    <p:restoredTop sz="94648"/>
  </p:normalViewPr>
  <p:slideViewPr>
    <p:cSldViewPr snapToGrid="0" snapToObjects="1">
      <p:cViewPr varScale="1">
        <p:scale>
          <a:sx n="97" d="100"/>
          <a:sy n="97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E6657-C05A-8643-ADAC-76CE39845EE7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6DB14-46FA-1C43-A202-2A38BAF3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mphorsKhlok/UsersAp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Profile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 some 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7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stored here, </a:t>
            </a:r>
            <a:r>
              <a:rPr lang="en-US" dirty="0" err="1" smtClean="0"/>
              <a:t>src</a:t>
            </a:r>
            <a:r>
              <a:rPr lang="en-US" dirty="0" smtClean="0"/>
              <a:t>/Data/</a:t>
            </a:r>
          </a:p>
          <a:p>
            <a:r>
              <a:rPr lang="en-US" dirty="0" smtClean="0"/>
              <a:t>This folder was put into </a:t>
            </a:r>
            <a:r>
              <a:rPr lang="en-US" dirty="0" err="1" smtClean="0"/>
              <a:t>git</a:t>
            </a:r>
            <a:r>
              <a:rPr lang="en-US" dirty="0" smtClean="0"/>
              <a:t> ignored list for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</a:p>
          <a:p>
            <a:r>
              <a:rPr lang="en-US" dirty="0" smtClean="0"/>
              <a:t>so such folder in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571" y="1112611"/>
            <a:ext cx="4358585" cy="470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0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</a:t>
            </a:r>
            <a:r>
              <a:rPr lang="en-US" dirty="0"/>
              <a:t>React-bootstrap, https://react-</a:t>
            </a:r>
            <a:r>
              <a:rPr lang="en-US" dirty="0" err="1"/>
              <a:t>bootstrap.github.io</a:t>
            </a:r>
            <a:r>
              <a:rPr lang="en-US" dirty="0"/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8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10329604" cy="3450613"/>
          </a:xfrm>
        </p:spPr>
        <p:txBody>
          <a:bodyPr/>
          <a:lstStyle/>
          <a:p>
            <a:r>
              <a:rPr lang="en-US" dirty="0" smtClean="0"/>
              <a:t>I applied the concept of master page with list view and detail view, inspired by Mac Mail App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5021" y="2564524"/>
            <a:ext cx="7136524" cy="3405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7441" y="2659117"/>
            <a:ext cx="2522483" cy="32056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List View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45028" y="2659117"/>
            <a:ext cx="4331413" cy="32056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17441" y="2659117"/>
            <a:ext cx="2522483" cy="451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17441" y="3136855"/>
            <a:ext cx="2522483" cy="451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10501882" cy="3450613"/>
          </a:xfrm>
        </p:spPr>
        <p:txBody>
          <a:bodyPr/>
          <a:lstStyle/>
          <a:p>
            <a:r>
              <a:rPr lang="en-US" dirty="0" smtClean="0"/>
              <a:t>There are 3 main components : List, </a:t>
            </a:r>
            <a:r>
              <a:rPr lang="en-US" dirty="0" err="1" smtClean="0"/>
              <a:t>ItemList</a:t>
            </a:r>
            <a:r>
              <a:rPr lang="en-US" dirty="0" smtClean="0"/>
              <a:t> and </a:t>
            </a:r>
            <a:r>
              <a:rPr lang="en-US" dirty="0" err="1" smtClean="0"/>
              <a:t>ItemDetail</a:t>
            </a:r>
            <a:endParaRPr lang="en-US" dirty="0" smtClean="0"/>
          </a:p>
          <a:p>
            <a:r>
              <a:rPr lang="en-US" dirty="0" smtClean="0"/>
              <a:t>Since the </a:t>
            </a:r>
            <a:r>
              <a:rPr lang="en-US" dirty="0" err="1" smtClean="0"/>
              <a:t>ItemDetail</a:t>
            </a:r>
            <a:r>
              <a:rPr lang="en-US" dirty="0" smtClean="0"/>
              <a:t> is big, I broke it down into 4 more components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FocusList</a:t>
            </a:r>
            <a:r>
              <a:rPr lang="en-US" dirty="0" smtClean="0"/>
              <a:t>, </a:t>
            </a:r>
            <a:r>
              <a:rPr lang="en-US" dirty="0" err="1" smtClean="0"/>
              <a:t>SocialNetwork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93" y="3025812"/>
            <a:ext cx="2695437" cy="37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659754"/>
            <a:ext cx="8574157" cy="474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8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402708"/>
            <a:ext cx="8809323" cy="53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github.com/SamphorsKhlok/UsersApp</a:t>
            </a:r>
            <a:endParaRPr lang="en-US" dirty="0" smtClean="0"/>
          </a:p>
          <a:p>
            <a:r>
              <a:rPr lang="en-US" b="1" dirty="0" smtClean="0"/>
              <a:t>Docs</a:t>
            </a:r>
            <a:r>
              <a:rPr lang="en-US" dirty="0" smtClean="0"/>
              <a:t> folder is to keep all related document for the project. Usually I do it in Power Point coz sometimes I need to Demo or explain to management team. It is used for job rotation and knowledge transfer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look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446282"/>
            <a:ext cx="9181855" cy="496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318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1429</TotalTime>
  <Words>148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Arial</vt:lpstr>
      <vt:lpstr>Gallery</vt:lpstr>
      <vt:lpstr>Profile App</vt:lpstr>
      <vt:lpstr>Data</vt:lpstr>
      <vt:lpstr>Theme</vt:lpstr>
      <vt:lpstr>Layout design</vt:lpstr>
      <vt:lpstr>Components</vt:lpstr>
      <vt:lpstr>Components</vt:lpstr>
      <vt:lpstr>More Components</vt:lpstr>
      <vt:lpstr>Github link</vt:lpstr>
      <vt:lpstr>Final look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App</dc:title>
  <dc:creator>Samphors Khlok</dc:creator>
  <cp:lastModifiedBy>Samphors Khlok</cp:lastModifiedBy>
  <cp:revision>11</cp:revision>
  <dcterms:created xsi:type="dcterms:W3CDTF">2018-01-06T00:43:45Z</dcterms:created>
  <dcterms:modified xsi:type="dcterms:W3CDTF">2018-01-07T00:32:52Z</dcterms:modified>
</cp:coreProperties>
</file>