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9" r:id="rId3"/>
    <p:sldId id="257" r:id="rId4"/>
    <p:sldId id="263" r:id="rId5"/>
    <p:sldId id="267" r:id="rId6"/>
    <p:sldId id="264" r:id="rId7"/>
    <p:sldId id="266" r:id="rId8"/>
    <p:sldId id="265" r:id="rId9"/>
    <p:sldId id="262" r:id="rId10"/>
    <p:sldId id="274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3FE17-91ED-491E-B7BF-87B1596C4A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BFA76FE-EBC7-40A2-88CE-228A5A3C8EED}">
      <dgm:prSet/>
      <dgm:spPr/>
      <dgm:t>
        <a:bodyPr/>
        <a:lstStyle/>
        <a:p>
          <a:r>
            <a:rPr lang="da-DK"/>
            <a:t>En kort opsummering</a:t>
          </a:r>
          <a:endParaRPr lang="en-US"/>
        </a:p>
      </dgm:t>
    </dgm:pt>
    <dgm:pt modelId="{F2955A60-DC3F-4B9D-AB8A-2AF4E5C9C59A}" type="parTrans" cxnId="{EBBDBF7D-9AEF-404B-BBB0-797670730259}">
      <dgm:prSet/>
      <dgm:spPr/>
      <dgm:t>
        <a:bodyPr/>
        <a:lstStyle/>
        <a:p>
          <a:endParaRPr lang="en-US"/>
        </a:p>
      </dgm:t>
    </dgm:pt>
    <dgm:pt modelId="{2BAB09B9-4AD9-45CB-8C68-61335AE59326}" type="sibTrans" cxnId="{EBBDBF7D-9AEF-404B-BBB0-797670730259}">
      <dgm:prSet/>
      <dgm:spPr/>
      <dgm:t>
        <a:bodyPr/>
        <a:lstStyle/>
        <a:p>
          <a:endParaRPr lang="en-US"/>
        </a:p>
      </dgm:t>
    </dgm:pt>
    <dgm:pt modelId="{F561DF65-5D45-4E06-979C-209022812278}">
      <dgm:prSet/>
      <dgm:spPr/>
      <dgm:t>
        <a:bodyPr/>
        <a:lstStyle/>
        <a:p>
          <a:r>
            <a:rPr lang="da-DK" dirty="0"/>
            <a:t>HOP og FIC- uddannelsen</a:t>
          </a:r>
          <a:endParaRPr lang="en-US" dirty="0"/>
        </a:p>
      </dgm:t>
    </dgm:pt>
    <dgm:pt modelId="{43DB8ED5-7B04-4E31-91E4-6D361BA6682A}" type="parTrans" cxnId="{AA5DFEE1-637D-452A-B736-1468117DD1BB}">
      <dgm:prSet/>
      <dgm:spPr/>
      <dgm:t>
        <a:bodyPr/>
        <a:lstStyle/>
        <a:p>
          <a:endParaRPr lang="en-US"/>
        </a:p>
      </dgm:t>
    </dgm:pt>
    <dgm:pt modelId="{17B096E3-18CC-49F0-B7E9-BBB9712C8543}" type="sibTrans" cxnId="{AA5DFEE1-637D-452A-B736-1468117DD1BB}">
      <dgm:prSet/>
      <dgm:spPr/>
      <dgm:t>
        <a:bodyPr/>
        <a:lstStyle/>
        <a:p>
          <a:endParaRPr lang="en-US"/>
        </a:p>
      </dgm:t>
    </dgm:pt>
    <dgm:pt modelId="{DDDC2F47-083B-44E5-BA12-05F7947B0B42}">
      <dgm:prSet/>
      <dgm:spPr/>
      <dgm:t>
        <a:bodyPr/>
        <a:lstStyle/>
        <a:p>
          <a:r>
            <a:rPr lang="da-DK" dirty="0"/>
            <a:t>Svage punkter</a:t>
          </a:r>
          <a:endParaRPr lang="en-US" dirty="0"/>
        </a:p>
      </dgm:t>
    </dgm:pt>
    <dgm:pt modelId="{3399FB94-C4D1-46BF-BF69-9D3C8C3FD538}" type="parTrans" cxnId="{58ABA4D5-FFB9-4106-B986-2577754C9335}">
      <dgm:prSet/>
      <dgm:spPr/>
      <dgm:t>
        <a:bodyPr/>
        <a:lstStyle/>
        <a:p>
          <a:endParaRPr lang="en-US"/>
        </a:p>
      </dgm:t>
    </dgm:pt>
    <dgm:pt modelId="{FCBA253F-E028-4AEA-AFFD-F3AC4E278733}" type="sibTrans" cxnId="{58ABA4D5-FFB9-4106-B986-2577754C9335}">
      <dgm:prSet/>
      <dgm:spPr/>
      <dgm:t>
        <a:bodyPr/>
        <a:lstStyle/>
        <a:p>
          <a:endParaRPr lang="en-US"/>
        </a:p>
      </dgm:t>
    </dgm:pt>
    <dgm:pt modelId="{CEE1D3A9-28E2-4AC1-B78B-A0778818F62A}">
      <dgm:prSet/>
      <dgm:spPr/>
      <dgm:t>
        <a:bodyPr/>
        <a:lstStyle/>
        <a:p>
          <a:r>
            <a:rPr lang="da-DK"/>
            <a:t>Inkonsistente data og dataindsamling</a:t>
          </a:r>
          <a:endParaRPr lang="en-US"/>
        </a:p>
      </dgm:t>
    </dgm:pt>
    <dgm:pt modelId="{A943152F-32B5-45D3-A2E4-76A0FBD15781}" type="parTrans" cxnId="{AA22A980-ED3C-4FF1-85AE-00B932417274}">
      <dgm:prSet/>
      <dgm:spPr/>
      <dgm:t>
        <a:bodyPr/>
        <a:lstStyle/>
        <a:p>
          <a:endParaRPr lang="en-US"/>
        </a:p>
      </dgm:t>
    </dgm:pt>
    <dgm:pt modelId="{E1CEBDAC-1C18-429C-93B3-6B2A1B93B84C}" type="sibTrans" cxnId="{AA22A980-ED3C-4FF1-85AE-00B932417274}">
      <dgm:prSet/>
      <dgm:spPr/>
      <dgm:t>
        <a:bodyPr/>
        <a:lstStyle/>
        <a:p>
          <a:endParaRPr lang="en-US"/>
        </a:p>
      </dgm:t>
    </dgm:pt>
    <dgm:pt modelId="{2A8FC873-99EC-4C35-9D03-5A6D79606EC3}">
      <dgm:prSet/>
      <dgm:spPr/>
      <dgm:t>
        <a:bodyPr/>
        <a:lstStyle/>
        <a:p>
          <a:r>
            <a:rPr lang="da-DK"/>
            <a:t>Statistiske analyser – især på fravær mm. </a:t>
          </a:r>
          <a:endParaRPr lang="en-US"/>
        </a:p>
      </dgm:t>
    </dgm:pt>
    <dgm:pt modelId="{0B92BA6D-CD28-4BC8-A07F-1761EE706DE6}" type="parTrans" cxnId="{DE856D18-F78E-4466-8DD6-7A400DB970A5}">
      <dgm:prSet/>
      <dgm:spPr/>
      <dgm:t>
        <a:bodyPr/>
        <a:lstStyle/>
        <a:p>
          <a:endParaRPr lang="en-US"/>
        </a:p>
      </dgm:t>
    </dgm:pt>
    <dgm:pt modelId="{69435C50-2E2F-4B9B-96B5-E6EB852A35EC}" type="sibTrans" cxnId="{DE856D18-F78E-4466-8DD6-7A400DB970A5}">
      <dgm:prSet/>
      <dgm:spPr/>
      <dgm:t>
        <a:bodyPr/>
        <a:lstStyle/>
        <a:p>
          <a:endParaRPr lang="en-US"/>
        </a:p>
      </dgm:t>
    </dgm:pt>
    <dgm:pt modelId="{3C672B18-1525-4CB8-BC03-4715197E2B89}">
      <dgm:prSet/>
      <dgm:spPr/>
      <dgm:t>
        <a:bodyPr/>
        <a:lstStyle/>
        <a:p>
          <a:r>
            <a:rPr lang="da-DK" dirty="0"/>
            <a:t>Hvad kunne man have gjort anderledes? </a:t>
          </a:r>
          <a:r>
            <a:rPr lang="da-DK" dirty="0" err="1"/>
            <a:t>Next</a:t>
          </a:r>
          <a:r>
            <a:rPr lang="da-DK" dirty="0"/>
            <a:t> step</a:t>
          </a:r>
          <a:endParaRPr lang="en-US" dirty="0"/>
        </a:p>
      </dgm:t>
    </dgm:pt>
    <dgm:pt modelId="{95B38DA2-05D7-4968-8E4B-7931483A22B9}" type="parTrans" cxnId="{BE3FC466-B2D4-4631-8365-BCBBEA0B3F02}">
      <dgm:prSet/>
      <dgm:spPr/>
      <dgm:t>
        <a:bodyPr/>
        <a:lstStyle/>
        <a:p>
          <a:endParaRPr lang="en-US"/>
        </a:p>
      </dgm:t>
    </dgm:pt>
    <dgm:pt modelId="{070FD6FB-B0E7-414A-AFE2-95AD7F4A8DDF}" type="sibTrans" cxnId="{BE3FC466-B2D4-4631-8365-BCBBEA0B3F02}">
      <dgm:prSet/>
      <dgm:spPr/>
      <dgm:t>
        <a:bodyPr/>
        <a:lstStyle/>
        <a:p>
          <a:endParaRPr lang="en-US"/>
        </a:p>
      </dgm:t>
    </dgm:pt>
    <dgm:pt modelId="{676A4B1A-DBA3-49A0-8ED9-CBAD81FD4050}" type="pres">
      <dgm:prSet presAssocID="{C003FE17-91ED-491E-B7BF-87B1596C4AE2}" presName="root" presStyleCnt="0">
        <dgm:presLayoutVars>
          <dgm:dir/>
          <dgm:resizeHandles val="exact"/>
        </dgm:presLayoutVars>
      </dgm:prSet>
      <dgm:spPr/>
    </dgm:pt>
    <dgm:pt modelId="{760D07AF-DEAF-4F99-9CAF-A51E5C38F96D}" type="pres">
      <dgm:prSet presAssocID="{4BFA76FE-EBC7-40A2-88CE-228A5A3C8EED}" presName="compNode" presStyleCnt="0"/>
      <dgm:spPr/>
    </dgm:pt>
    <dgm:pt modelId="{B0DBB801-403E-473D-B43D-5BA389F28747}" type="pres">
      <dgm:prSet presAssocID="{4BFA76FE-EBC7-40A2-88CE-228A5A3C8EED}" presName="bgRect" presStyleLbl="bgShp" presStyleIdx="0" presStyleCnt="4"/>
      <dgm:spPr/>
    </dgm:pt>
    <dgm:pt modelId="{82866FD1-652F-408C-BC79-6BFA802CC7BC}" type="pres">
      <dgm:prSet presAssocID="{4BFA76FE-EBC7-40A2-88CE-228A5A3C8E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ør"/>
        </a:ext>
      </dgm:extLst>
    </dgm:pt>
    <dgm:pt modelId="{3A66152C-B57A-4BFF-984F-B975E7D938DE}" type="pres">
      <dgm:prSet presAssocID="{4BFA76FE-EBC7-40A2-88CE-228A5A3C8EED}" presName="spaceRect" presStyleCnt="0"/>
      <dgm:spPr/>
    </dgm:pt>
    <dgm:pt modelId="{A137C670-756A-4FBF-BB72-285ABC7D0102}" type="pres">
      <dgm:prSet presAssocID="{4BFA76FE-EBC7-40A2-88CE-228A5A3C8EED}" presName="parTx" presStyleLbl="revTx" presStyleIdx="0" presStyleCnt="5">
        <dgm:presLayoutVars>
          <dgm:chMax val="0"/>
          <dgm:chPref val="0"/>
        </dgm:presLayoutVars>
      </dgm:prSet>
      <dgm:spPr/>
    </dgm:pt>
    <dgm:pt modelId="{C79EA205-C080-4E7D-B2AA-DA82C12E1FF6}" type="pres">
      <dgm:prSet presAssocID="{2BAB09B9-4AD9-45CB-8C68-61335AE59326}" presName="sibTrans" presStyleCnt="0"/>
      <dgm:spPr/>
    </dgm:pt>
    <dgm:pt modelId="{DE0F6284-A998-46DC-88A1-3E17E0EB964C}" type="pres">
      <dgm:prSet presAssocID="{F561DF65-5D45-4E06-979C-209022812278}" presName="compNode" presStyleCnt="0"/>
      <dgm:spPr/>
    </dgm:pt>
    <dgm:pt modelId="{D22E087B-C16A-4E25-8C33-498BBF556210}" type="pres">
      <dgm:prSet presAssocID="{F561DF65-5D45-4E06-979C-209022812278}" presName="bgRect" presStyleLbl="bgShp" presStyleIdx="1" presStyleCnt="4"/>
      <dgm:spPr/>
    </dgm:pt>
    <dgm:pt modelId="{484726B4-DE81-4B38-B3AD-18141E348611}" type="pres">
      <dgm:prSet presAssocID="{F561DF65-5D45-4E06-979C-2090228122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1BCA59A0-EF77-4C04-ACA1-5AC0397D4638}" type="pres">
      <dgm:prSet presAssocID="{F561DF65-5D45-4E06-979C-209022812278}" presName="spaceRect" presStyleCnt="0"/>
      <dgm:spPr/>
    </dgm:pt>
    <dgm:pt modelId="{9ACD4122-193A-493B-AA45-DF767CE24F50}" type="pres">
      <dgm:prSet presAssocID="{F561DF65-5D45-4E06-979C-209022812278}" presName="parTx" presStyleLbl="revTx" presStyleIdx="1" presStyleCnt="5">
        <dgm:presLayoutVars>
          <dgm:chMax val="0"/>
          <dgm:chPref val="0"/>
        </dgm:presLayoutVars>
      </dgm:prSet>
      <dgm:spPr/>
    </dgm:pt>
    <dgm:pt modelId="{22F1FA50-55D2-43FB-800E-97F8FF724720}" type="pres">
      <dgm:prSet presAssocID="{17B096E3-18CC-49F0-B7E9-BBB9712C8543}" presName="sibTrans" presStyleCnt="0"/>
      <dgm:spPr/>
    </dgm:pt>
    <dgm:pt modelId="{BBD156C6-6FA4-4829-B9CC-C4C95471D5EA}" type="pres">
      <dgm:prSet presAssocID="{DDDC2F47-083B-44E5-BA12-05F7947B0B42}" presName="compNode" presStyleCnt="0"/>
      <dgm:spPr/>
    </dgm:pt>
    <dgm:pt modelId="{52B0F70E-5C1E-4786-8D52-4B8A1D599857}" type="pres">
      <dgm:prSet presAssocID="{DDDC2F47-083B-44E5-BA12-05F7947B0B42}" presName="bgRect" presStyleLbl="bgShp" presStyleIdx="2" presStyleCnt="4"/>
      <dgm:spPr/>
    </dgm:pt>
    <dgm:pt modelId="{58AF9D0E-72EC-4920-B5C4-3DA2D141C3B8}" type="pres">
      <dgm:prSet presAssocID="{DDDC2F47-083B-44E5-BA12-05F7947B0B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7C9F2BE-8163-44C6-9D62-76F669F53BF2}" type="pres">
      <dgm:prSet presAssocID="{DDDC2F47-083B-44E5-BA12-05F7947B0B42}" presName="spaceRect" presStyleCnt="0"/>
      <dgm:spPr/>
    </dgm:pt>
    <dgm:pt modelId="{E9B5916A-5BF2-450B-A40C-24860C9ACF40}" type="pres">
      <dgm:prSet presAssocID="{DDDC2F47-083B-44E5-BA12-05F7947B0B42}" presName="parTx" presStyleLbl="revTx" presStyleIdx="2" presStyleCnt="5">
        <dgm:presLayoutVars>
          <dgm:chMax val="0"/>
          <dgm:chPref val="0"/>
        </dgm:presLayoutVars>
      </dgm:prSet>
      <dgm:spPr/>
    </dgm:pt>
    <dgm:pt modelId="{DFA5A400-A1E9-4E2C-B02B-5BE894437F13}" type="pres">
      <dgm:prSet presAssocID="{DDDC2F47-083B-44E5-BA12-05F7947B0B42}" presName="desTx" presStyleLbl="revTx" presStyleIdx="3" presStyleCnt="5">
        <dgm:presLayoutVars/>
      </dgm:prSet>
      <dgm:spPr/>
    </dgm:pt>
    <dgm:pt modelId="{84BABB7C-849F-4F30-A440-17644532561C}" type="pres">
      <dgm:prSet presAssocID="{FCBA253F-E028-4AEA-AFFD-F3AC4E278733}" presName="sibTrans" presStyleCnt="0"/>
      <dgm:spPr/>
    </dgm:pt>
    <dgm:pt modelId="{E7A885AD-0A48-41FF-AE21-66A6E4C7BFA7}" type="pres">
      <dgm:prSet presAssocID="{3C672B18-1525-4CB8-BC03-4715197E2B89}" presName="compNode" presStyleCnt="0"/>
      <dgm:spPr/>
    </dgm:pt>
    <dgm:pt modelId="{608A613B-8104-4A51-856D-79C8B2BB8490}" type="pres">
      <dgm:prSet presAssocID="{3C672B18-1525-4CB8-BC03-4715197E2B89}" presName="bgRect" presStyleLbl="bgShp" presStyleIdx="3" presStyleCnt="4"/>
      <dgm:spPr/>
    </dgm:pt>
    <dgm:pt modelId="{123122F3-95A7-49C5-92D5-3569BBD5FF39}" type="pres">
      <dgm:prSet presAssocID="{3C672B18-1525-4CB8-BC03-4715197E2B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e"/>
        </a:ext>
      </dgm:extLst>
    </dgm:pt>
    <dgm:pt modelId="{A7B95154-381D-4941-B86F-5BCFD79B29A0}" type="pres">
      <dgm:prSet presAssocID="{3C672B18-1525-4CB8-BC03-4715197E2B89}" presName="spaceRect" presStyleCnt="0"/>
      <dgm:spPr/>
    </dgm:pt>
    <dgm:pt modelId="{3F709FEC-9C58-4A98-B3D4-59192836778A}" type="pres">
      <dgm:prSet presAssocID="{3C672B18-1525-4CB8-BC03-4715197E2B8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E856D18-F78E-4466-8DD6-7A400DB970A5}" srcId="{DDDC2F47-083B-44E5-BA12-05F7947B0B42}" destId="{2A8FC873-99EC-4C35-9D03-5A6D79606EC3}" srcOrd="1" destOrd="0" parTransId="{0B92BA6D-CD28-4BC8-A07F-1761EE706DE6}" sibTransId="{69435C50-2E2F-4B9B-96B5-E6EB852A35EC}"/>
    <dgm:cxn modelId="{6C7E122F-0D4B-4A79-85CD-398A96311C7B}" type="presOf" srcId="{2A8FC873-99EC-4C35-9D03-5A6D79606EC3}" destId="{DFA5A400-A1E9-4E2C-B02B-5BE894437F13}" srcOrd="0" destOrd="1" presId="urn:microsoft.com/office/officeart/2018/2/layout/IconVerticalSolidList"/>
    <dgm:cxn modelId="{BE3FC466-B2D4-4631-8365-BCBBEA0B3F02}" srcId="{C003FE17-91ED-491E-B7BF-87B1596C4AE2}" destId="{3C672B18-1525-4CB8-BC03-4715197E2B89}" srcOrd="3" destOrd="0" parTransId="{95B38DA2-05D7-4968-8E4B-7931483A22B9}" sibTransId="{070FD6FB-B0E7-414A-AFE2-95AD7F4A8DDF}"/>
    <dgm:cxn modelId="{EBBDBF7D-9AEF-404B-BBB0-797670730259}" srcId="{C003FE17-91ED-491E-B7BF-87B1596C4AE2}" destId="{4BFA76FE-EBC7-40A2-88CE-228A5A3C8EED}" srcOrd="0" destOrd="0" parTransId="{F2955A60-DC3F-4B9D-AB8A-2AF4E5C9C59A}" sibTransId="{2BAB09B9-4AD9-45CB-8C68-61335AE59326}"/>
    <dgm:cxn modelId="{AA22A980-ED3C-4FF1-85AE-00B932417274}" srcId="{DDDC2F47-083B-44E5-BA12-05F7947B0B42}" destId="{CEE1D3A9-28E2-4AC1-B78B-A0778818F62A}" srcOrd="0" destOrd="0" parTransId="{A943152F-32B5-45D3-A2E4-76A0FBD15781}" sibTransId="{E1CEBDAC-1C18-429C-93B3-6B2A1B93B84C}"/>
    <dgm:cxn modelId="{11B2C297-EAE7-473A-A3BA-B5FE852CA760}" type="presOf" srcId="{F561DF65-5D45-4E06-979C-209022812278}" destId="{9ACD4122-193A-493B-AA45-DF767CE24F50}" srcOrd="0" destOrd="0" presId="urn:microsoft.com/office/officeart/2018/2/layout/IconVerticalSolidList"/>
    <dgm:cxn modelId="{6655A9B0-D877-4E97-9167-2F67DFAF6581}" type="presOf" srcId="{C003FE17-91ED-491E-B7BF-87B1596C4AE2}" destId="{676A4B1A-DBA3-49A0-8ED9-CBAD81FD4050}" srcOrd="0" destOrd="0" presId="urn:microsoft.com/office/officeart/2018/2/layout/IconVerticalSolidList"/>
    <dgm:cxn modelId="{58ABA4D5-FFB9-4106-B986-2577754C9335}" srcId="{C003FE17-91ED-491E-B7BF-87B1596C4AE2}" destId="{DDDC2F47-083B-44E5-BA12-05F7947B0B42}" srcOrd="2" destOrd="0" parTransId="{3399FB94-C4D1-46BF-BF69-9D3C8C3FD538}" sibTransId="{FCBA253F-E028-4AEA-AFFD-F3AC4E278733}"/>
    <dgm:cxn modelId="{565C97DE-B8DC-4775-844A-0DF9A14C3D9C}" type="presOf" srcId="{4BFA76FE-EBC7-40A2-88CE-228A5A3C8EED}" destId="{A137C670-756A-4FBF-BB72-285ABC7D0102}" srcOrd="0" destOrd="0" presId="urn:microsoft.com/office/officeart/2018/2/layout/IconVerticalSolidList"/>
    <dgm:cxn modelId="{AA5DFEE1-637D-452A-B736-1468117DD1BB}" srcId="{C003FE17-91ED-491E-B7BF-87B1596C4AE2}" destId="{F561DF65-5D45-4E06-979C-209022812278}" srcOrd="1" destOrd="0" parTransId="{43DB8ED5-7B04-4E31-91E4-6D361BA6682A}" sibTransId="{17B096E3-18CC-49F0-B7E9-BBB9712C8543}"/>
    <dgm:cxn modelId="{1FFDA2E9-3B7A-43E9-B8B6-F188BC21CBE5}" type="presOf" srcId="{DDDC2F47-083B-44E5-BA12-05F7947B0B42}" destId="{E9B5916A-5BF2-450B-A40C-24860C9ACF40}" srcOrd="0" destOrd="0" presId="urn:microsoft.com/office/officeart/2018/2/layout/IconVerticalSolidList"/>
    <dgm:cxn modelId="{0544E8EF-962A-4BF1-A0F5-622FA4461242}" type="presOf" srcId="{CEE1D3A9-28E2-4AC1-B78B-A0778818F62A}" destId="{DFA5A400-A1E9-4E2C-B02B-5BE894437F13}" srcOrd="0" destOrd="0" presId="urn:microsoft.com/office/officeart/2018/2/layout/IconVerticalSolidList"/>
    <dgm:cxn modelId="{0FCBEEFE-9A97-4E85-827B-B8C0A4004B5F}" type="presOf" srcId="{3C672B18-1525-4CB8-BC03-4715197E2B89}" destId="{3F709FEC-9C58-4A98-B3D4-59192836778A}" srcOrd="0" destOrd="0" presId="urn:microsoft.com/office/officeart/2018/2/layout/IconVerticalSolidList"/>
    <dgm:cxn modelId="{25F9CC97-611E-4E17-8D9B-28545D73ABE5}" type="presParOf" srcId="{676A4B1A-DBA3-49A0-8ED9-CBAD81FD4050}" destId="{760D07AF-DEAF-4F99-9CAF-A51E5C38F96D}" srcOrd="0" destOrd="0" presId="urn:microsoft.com/office/officeart/2018/2/layout/IconVerticalSolidList"/>
    <dgm:cxn modelId="{1DB55869-26CD-419C-B875-50301A1F6CA4}" type="presParOf" srcId="{760D07AF-DEAF-4F99-9CAF-A51E5C38F96D}" destId="{B0DBB801-403E-473D-B43D-5BA389F28747}" srcOrd="0" destOrd="0" presId="urn:microsoft.com/office/officeart/2018/2/layout/IconVerticalSolidList"/>
    <dgm:cxn modelId="{88A16758-DCF2-4DF9-9846-135A17D03465}" type="presParOf" srcId="{760D07AF-DEAF-4F99-9CAF-A51E5C38F96D}" destId="{82866FD1-652F-408C-BC79-6BFA802CC7BC}" srcOrd="1" destOrd="0" presId="urn:microsoft.com/office/officeart/2018/2/layout/IconVerticalSolidList"/>
    <dgm:cxn modelId="{62D9C52A-7C1B-404C-AE4A-047FC16699AB}" type="presParOf" srcId="{760D07AF-DEAF-4F99-9CAF-A51E5C38F96D}" destId="{3A66152C-B57A-4BFF-984F-B975E7D938DE}" srcOrd="2" destOrd="0" presId="urn:microsoft.com/office/officeart/2018/2/layout/IconVerticalSolidList"/>
    <dgm:cxn modelId="{C792F48C-FA08-459C-B1E6-753A1C15FB02}" type="presParOf" srcId="{760D07AF-DEAF-4F99-9CAF-A51E5C38F96D}" destId="{A137C670-756A-4FBF-BB72-285ABC7D0102}" srcOrd="3" destOrd="0" presId="urn:microsoft.com/office/officeart/2018/2/layout/IconVerticalSolidList"/>
    <dgm:cxn modelId="{A0092D95-043D-4FDB-9766-DF976EF16C69}" type="presParOf" srcId="{676A4B1A-DBA3-49A0-8ED9-CBAD81FD4050}" destId="{C79EA205-C080-4E7D-B2AA-DA82C12E1FF6}" srcOrd="1" destOrd="0" presId="urn:microsoft.com/office/officeart/2018/2/layout/IconVerticalSolidList"/>
    <dgm:cxn modelId="{EBC33BDD-094D-4862-9B3F-A735F3FBA81E}" type="presParOf" srcId="{676A4B1A-DBA3-49A0-8ED9-CBAD81FD4050}" destId="{DE0F6284-A998-46DC-88A1-3E17E0EB964C}" srcOrd="2" destOrd="0" presId="urn:microsoft.com/office/officeart/2018/2/layout/IconVerticalSolidList"/>
    <dgm:cxn modelId="{D79AE9B3-D99C-49E0-8CEE-A7C7A47E1424}" type="presParOf" srcId="{DE0F6284-A998-46DC-88A1-3E17E0EB964C}" destId="{D22E087B-C16A-4E25-8C33-498BBF556210}" srcOrd="0" destOrd="0" presId="urn:microsoft.com/office/officeart/2018/2/layout/IconVerticalSolidList"/>
    <dgm:cxn modelId="{21CEA0DC-02C4-4F18-9F6B-2CFE53E73566}" type="presParOf" srcId="{DE0F6284-A998-46DC-88A1-3E17E0EB964C}" destId="{484726B4-DE81-4B38-B3AD-18141E348611}" srcOrd="1" destOrd="0" presId="urn:microsoft.com/office/officeart/2018/2/layout/IconVerticalSolidList"/>
    <dgm:cxn modelId="{B4BFDC24-2ED1-4A1A-819D-C247B377EB07}" type="presParOf" srcId="{DE0F6284-A998-46DC-88A1-3E17E0EB964C}" destId="{1BCA59A0-EF77-4C04-ACA1-5AC0397D4638}" srcOrd="2" destOrd="0" presId="urn:microsoft.com/office/officeart/2018/2/layout/IconVerticalSolidList"/>
    <dgm:cxn modelId="{282CB33B-076F-49CE-AE14-D1198EF4BB76}" type="presParOf" srcId="{DE0F6284-A998-46DC-88A1-3E17E0EB964C}" destId="{9ACD4122-193A-493B-AA45-DF767CE24F50}" srcOrd="3" destOrd="0" presId="urn:microsoft.com/office/officeart/2018/2/layout/IconVerticalSolidList"/>
    <dgm:cxn modelId="{FCCBDB9F-E9FB-476A-9FE6-700BBF3C88D3}" type="presParOf" srcId="{676A4B1A-DBA3-49A0-8ED9-CBAD81FD4050}" destId="{22F1FA50-55D2-43FB-800E-97F8FF724720}" srcOrd="3" destOrd="0" presId="urn:microsoft.com/office/officeart/2018/2/layout/IconVerticalSolidList"/>
    <dgm:cxn modelId="{0843A339-B882-464E-AB74-E94703E44869}" type="presParOf" srcId="{676A4B1A-DBA3-49A0-8ED9-CBAD81FD4050}" destId="{BBD156C6-6FA4-4829-B9CC-C4C95471D5EA}" srcOrd="4" destOrd="0" presId="urn:microsoft.com/office/officeart/2018/2/layout/IconVerticalSolidList"/>
    <dgm:cxn modelId="{77545684-ABFD-49A1-B9DD-4C0624FACBB1}" type="presParOf" srcId="{BBD156C6-6FA4-4829-B9CC-C4C95471D5EA}" destId="{52B0F70E-5C1E-4786-8D52-4B8A1D599857}" srcOrd="0" destOrd="0" presId="urn:microsoft.com/office/officeart/2018/2/layout/IconVerticalSolidList"/>
    <dgm:cxn modelId="{2D37CF17-B4EC-4D26-954D-7F691EA855B8}" type="presParOf" srcId="{BBD156C6-6FA4-4829-B9CC-C4C95471D5EA}" destId="{58AF9D0E-72EC-4920-B5C4-3DA2D141C3B8}" srcOrd="1" destOrd="0" presId="urn:microsoft.com/office/officeart/2018/2/layout/IconVerticalSolidList"/>
    <dgm:cxn modelId="{C4067A00-6695-4868-A77A-517776E85619}" type="presParOf" srcId="{BBD156C6-6FA4-4829-B9CC-C4C95471D5EA}" destId="{37C9F2BE-8163-44C6-9D62-76F669F53BF2}" srcOrd="2" destOrd="0" presId="urn:microsoft.com/office/officeart/2018/2/layout/IconVerticalSolidList"/>
    <dgm:cxn modelId="{9129BC5D-C973-44DB-8DA9-DD349F587F1F}" type="presParOf" srcId="{BBD156C6-6FA4-4829-B9CC-C4C95471D5EA}" destId="{E9B5916A-5BF2-450B-A40C-24860C9ACF40}" srcOrd="3" destOrd="0" presId="urn:microsoft.com/office/officeart/2018/2/layout/IconVerticalSolidList"/>
    <dgm:cxn modelId="{F384EB3B-9F1C-4340-893C-AAD25AA13D9E}" type="presParOf" srcId="{BBD156C6-6FA4-4829-B9CC-C4C95471D5EA}" destId="{DFA5A400-A1E9-4E2C-B02B-5BE894437F13}" srcOrd="4" destOrd="0" presId="urn:microsoft.com/office/officeart/2018/2/layout/IconVerticalSolidList"/>
    <dgm:cxn modelId="{0AE57CC3-7DC3-498A-B2A8-1449D0ED1058}" type="presParOf" srcId="{676A4B1A-DBA3-49A0-8ED9-CBAD81FD4050}" destId="{84BABB7C-849F-4F30-A440-17644532561C}" srcOrd="5" destOrd="0" presId="urn:microsoft.com/office/officeart/2018/2/layout/IconVerticalSolidList"/>
    <dgm:cxn modelId="{5FD1F774-CAF9-476B-AF69-C529F36A4F61}" type="presParOf" srcId="{676A4B1A-DBA3-49A0-8ED9-CBAD81FD4050}" destId="{E7A885AD-0A48-41FF-AE21-66A6E4C7BFA7}" srcOrd="6" destOrd="0" presId="urn:microsoft.com/office/officeart/2018/2/layout/IconVerticalSolidList"/>
    <dgm:cxn modelId="{5375BB40-EE58-41A2-8CCE-987E46AF17D3}" type="presParOf" srcId="{E7A885AD-0A48-41FF-AE21-66A6E4C7BFA7}" destId="{608A613B-8104-4A51-856D-79C8B2BB8490}" srcOrd="0" destOrd="0" presId="urn:microsoft.com/office/officeart/2018/2/layout/IconVerticalSolidList"/>
    <dgm:cxn modelId="{552ADAF9-AACD-487D-8FBD-81763114C71C}" type="presParOf" srcId="{E7A885AD-0A48-41FF-AE21-66A6E4C7BFA7}" destId="{123122F3-95A7-49C5-92D5-3569BBD5FF39}" srcOrd="1" destOrd="0" presId="urn:microsoft.com/office/officeart/2018/2/layout/IconVerticalSolidList"/>
    <dgm:cxn modelId="{2FAB7603-88C9-4498-8027-2D4E74979040}" type="presParOf" srcId="{E7A885AD-0A48-41FF-AE21-66A6E4C7BFA7}" destId="{A7B95154-381D-4941-B86F-5BCFD79B29A0}" srcOrd="2" destOrd="0" presId="urn:microsoft.com/office/officeart/2018/2/layout/IconVerticalSolidList"/>
    <dgm:cxn modelId="{0A7247D0-11CB-4521-89CB-11C9E2017F6C}" type="presParOf" srcId="{E7A885AD-0A48-41FF-AE21-66A6E4C7BFA7}" destId="{3F709FEC-9C58-4A98-B3D4-5919283677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400E8D-C5CA-4FC9-B94D-EA2B6EB0BD3C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89085B-56CF-4E46-BC01-E6DB09F82CBA}">
      <dgm:prSet custT="1"/>
      <dgm:spPr/>
      <dgm:t>
        <a:bodyPr/>
        <a:lstStyle/>
        <a:p>
          <a:r>
            <a:rPr lang="da-DK" sz="2800" dirty="0" err="1"/>
            <a:t>Abakions</a:t>
          </a:r>
          <a:r>
            <a:rPr lang="da-DK" sz="2800" dirty="0"/>
            <a:t> CFO Kristian Nørhave ønskede et samlet tidsoverblik over faktureret tid, administrativ tid og fravær for at;</a:t>
          </a:r>
          <a:endParaRPr lang="en-US" sz="2800" dirty="0"/>
        </a:p>
      </dgm:t>
    </dgm:pt>
    <dgm:pt modelId="{7CAB7BC4-4B2F-4F03-A46E-C5920A538100}" type="parTrans" cxnId="{70D5AECD-90DE-4FB6-B2B9-6F0D932808FA}">
      <dgm:prSet/>
      <dgm:spPr/>
      <dgm:t>
        <a:bodyPr/>
        <a:lstStyle/>
        <a:p>
          <a:endParaRPr lang="en-US"/>
        </a:p>
      </dgm:t>
    </dgm:pt>
    <dgm:pt modelId="{03161D43-1CCD-4B58-9FB7-46E96BCA0EEE}" type="sibTrans" cxnId="{70D5AECD-90DE-4FB6-B2B9-6F0D932808FA}">
      <dgm:prSet/>
      <dgm:spPr/>
      <dgm:t>
        <a:bodyPr/>
        <a:lstStyle/>
        <a:p>
          <a:endParaRPr lang="en-US"/>
        </a:p>
      </dgm:t>
    </dgm:pt>
    <dgm:pt modelId="{4F0BE0FB-3706-4C6A-873B-1D4923B0E7E1}">
      <dgm:prSet/>
      <dgm:spPr/>
      <dgm:t>
        <a:bodyPr/>
        <a:lstStyle/>
        <a:p>
          <a:r>
            <a:rPr lang="da-DK" sz="1600" i="1"/>
            <a:t>Optimere og kontrollere hvor man brugte tiden mest – ift. hvorvidt dette gav mening, eller man skulle have et fokusskift?</a:t>
          </a:r>
          <a:endParaRPr lang="en-US" sz="1600"/>
        </a:p>
      </dgm:t>
    </dgm:pt>
    <dgm:pt modelId="{E89F2E65-AB6C-4FCF-BA8E-2DB38D3ADCF6}" type="parTrans" cxnId="{FE3C8D30-340B-40A5-8224-C0E6F45A76DF}">
      <dgm:prSet/>
      <dgm:spPr/>
      <dgm:t>
        <a:bodyPr/>
        <a:lstStyle/>
        <a:p>
          <a:endParaRPr lang="en-US"/>
        </a:p>
      </dgm:t>
    </dgm:pt>
    <dgm:pt modelId="{ED045178-0452-4243-BCE4-95B2A5568BAD}" type="sibTrans" cxnId="{FE3C8D30-340B-40A5-8224-C0E6F45A76DF}">
      <dgm:prSet/>
      <dgm:spPr/>
      <dgm:t>
        <a:bodyPr/>
        <a:lstStyle/>
        <a:p>
          <a:endParaRPr lang="en-US"/>
        </a:p>
      </dgm:t>
    </dgm:pt>
    <dgm:pt modelId="{EAAE2F66-EB23-4727-90BD-477FC6EC8F12}">
      <dgm:prSet/>
      <dgm:spPr/>
      <dgm:t>
        <a:bodyPr/>
        <a:lstStyle/>
        <a:p>
          <a:r>
            <a:rPr lang="da-DK" sz="1600" i="1"/>
            <a:t>Det handler selvfølgelig også om det økonomiske perspektiv: hvor bruger man sine penge, fx på administrativ tid – og giver det mening? Brug diagram om administrativ tid</a:t>
          </a:r>
          <a:endParaRPr lang="en-US" sz="1600"/>
        </a:p>
      </dgm:t>
    </dgm:pt>
    <dgm:pt modelId="{C2D25A75-FE11-4CBE-9164-2309E546367F}" type="parTrans" cxnId="{60A4A664-101E-428D-AA5C-E4A05A4295DE}">
      <dgm:prSet/>
      <dgm:spPr/>
      <dgm:t>
        <a:bodyPr/>
        <a:lstStyle/>
        <a:p>
          <a:endParaRPr lang="en-US"/>
        </a:p>
      </dgm:t>
    </dgm:pt>
    <dgm:pt modelId="{364820D4-5F1B-4493-8205-A351C631824D}" type="sibTrans" cxnId="{60A4A664-101E-428D-AA5C-E4A05A4295DE}">
      <dgm:prSet/>
      <dgm:spPr/>
      <dgm:t>
        <a:bodyPr/>
        <a:lstStyle/>
        <a:p>
          <a:endParaRPr lang="en-US"/>
        </a:p>
      </dgm:t>
    </dgm:pt>
    <dgm:pt modelId="{74339834-94F5-4198-897F-6C1BC4D65CB6}">
      <dgm:prSet custT="1"/>
      <dgm:spPr/>
      <dgm:t>
        <a:bodyPr/>
        <a:lstStyle/>
        <a:p>
          <a:r>
            <a:rPr lang="da-DK" sz="2800" dirty="0"/>
            <a:t>Min opgave beskæftigede sig mest med kundetid (faktureret tid) og administrativ tid  fordi;</a:t>
          </a:r>
          <a:endParaRPr lang="en-US" sz="2800" dirty="0"/>
        </a:p>
      </dgm:t>
    </dgm:pt>
    <dgm:pt modelId="{1989973A-93C8-489C-B4C1-354BAFC437EF}" type="parTrans" cxnId="{D31BB30C-294D-4738-9A3A-8689A0783BF5}">
      <dgm:prSet/>
      <dgm:spPr/>
      <dgm:t>
        <a:bodyPr/>
        <a:lstStyle/>
        <a:p>
          <a:endParaRPr lang="en-US"/>
        </a:p>
      </dgm:t>
    </dgm:pt>
    <dgm:pt modelId="{0B7D1B3D-59EF-4162-AA1D-72D45BF818A0}" type="sibTrans" cxnId="{D31BB30C-294D-4738-9A3A-8689A0783BF5}">
      <dgm:prSet/>
      <dgm:spPr/>
      <dgm:t>
        <a:bodyPr/>
        <a:lstStyle/>
        <a:p>
          <a:endParaRPr lang="en-US"/>
        </a:p>
      </dgm:t>
    </dgm:pt>
    <dgm:pt modelId="{B191ABE2-3AC4-4C11-B4CE-BD22D4863100}">
      <dgm:prSet/>
      <dgm:spPr/>
      <dgm:t>
        <a:bodyPr/>
        <a:lstStyle/>
        <a:p>
          <a:r>
            <a:rPr lang="da-DK" sz="1200" i="1" dirty="0"/>
            <a:t>datagrundlaget virkede mest oplagt i og med det var konsistent og mest valid data over en længere periode (fraværsregistreringerne kommer jeg ind på senere)</a:t>
          </a:r>
          <a:endParaRPr lang="en-US" sz="1200" dirty="0"/>
        </a:p>
      </dgm:t>
    </dgm:pt>
    <dgm:pt modelId="{BB312B5E-86CE-42D1-BA13-9313379B281E}" type="parTrans" cxnId="{99D555DE-FA27-4C52-85EA-649A23D8A504}">
      <dgm:prSet/>
      <dgm:spPr/>
      <dgm:t>
        <a:bodyPr/>
        <a:lstStyle/>
        <a:p>
          <a:endParaRPr lang="en-US"/>
        </a:p>
      </dgm:t>
    </dgm:pt>
    <dgm:pt modelId="{D1320989-A8EA-4BD2-9E42-1C564151549F}" type="sibTrans" cxnId="{99D555DE-FA27-4C52-85EA-649A23D8A504}">
      <dgm:prSet/>
      <dgm:spPr/>
      <dgm:t>
        <a:bodyPr/>
        <a:lstStyle/>
        <a:p>
          <a:endParaRPr lang="en-US"/>
        </a:p>
      </dgm:t>
    </dgm:pt>
    <dgm:pt modelId="{8885599C-0288-416C-A763-325D09B3EF9D}">
      <dgm:prSet/>
      <dgm:spPr/>
      <dgm:t>
        <a:bodyPr/>
        <a:lstStyle/>
        <a:p>
          <a:r>
            <a:rPr lang="da-DK" sz="1200" i="1"/>
            <a:t>Administrativ tid – CFO kan konstatere hvorvidt tidsforbruget er retfærdigt ift. de diverse teams opbygning, lønninger etc. – den analyse ligger i ”next step”</a:t>
          </a:r>
          <a:endParaRPr lang="en-US" sz="1200"/>
        </a:p>
      </dgm:t>
    </dgm:pt>
    <dgm:pt modelId="{AC75F716-A6CF-4177-800A-4D4AAD792117}" type="parTrans" cxnId="{8AB783CA-76CD-4BF1-A566-19BFBCF6C0FD}">
      <dgm:prSet/>
      <dgm:spPr/>
      <dgm:t>
        <a:bodyPr/>
        <a:lstStyle/>
        <a:p>
          <a:endParaRPr lang="en-US"/>
        </a:p>
      </dgm:t>
    </dgm:pt>
    <dgm:pt modelId="{15D66F0F-1113-4CA7-AA40-38C21EDB6986}" type="sibTrans" cxnId="{8AB783CA-76CD-4BF1-A566-19BFBCF6C0FD}">
      <dgm:prSet/>
      <dgm:spPr/>
      <dgm:t>
        <a:bodyPr/>
        <a:lstStyle/>
        <a:p>
          <a:endParaRPr lang="en-US"/>
        </a:p>
      </dgm:t>
    </dgm:pt>
    <dgm:pt modelId="{922DB6CB-7A5A-492A-B259-314E725C914E}">
      <dgm:prSet/>
      <dgm:spPr/>
      <dgm:t>
        <a:bodyPr/>
        <a:lstStyle/>
        <a:p>
          <a:r>
            <a:rPr lang="da-DK"/>
            <a:t>Der tegnede sig et mønster: pareto-fordelingen over kundetid er tilstede, og det giver mening at optimere Abakions tidsforbrug derefter. </a:t>
          </a:r>
          <a:endParaRPr lang="en-US"/>
        </a:p>
      </dgm:t>
    </dgm:pt>
    <dgm:pt modelId="{D557E7A9-800D-45AF-BD44-C7E01699F464}" type="parTrans" cxnId="{BD3C4F2D-AEC3-42A2-8665-0E8C9F962B79}">
      <dgm:prSet/>
      <dgm:spPr/>
      <dgm:t>
        <a:bodyPr/>
        <a:lstStyle/>
        <a:p>
          <a:endParaRPr lang="en-US"/>
        </a:p>
      </dgm:t>
    </dgm:pt>
    <dgm:pt modelId="{0F101F55-3391-455E-A6E5-F2BACE01DADB}" type="sibTrans" cxnId="{BD3C4F2D-AEC3-42A2-8665-0E8C9F962B79}">
      <dgm:prSet/>
      <dgm:spPr/>
      <dgm:t>
        <a:bodyPr/>
        <a:lstStyle/>
        <a:p>
          <a:endParaRPr lang="en-US"/>
        </a:p>
      </dgm:t>
    </dgm:pt>
    <dgm:pt modelId="{A2EED8D6-C97A-473C-B0D7-F4EEA9170488}" type="pres">
      <dgm:prSet presAssocID="{D6400E8D-C5CA-4FC9-B94D-EA2B6EB0BD3C}" presName="Name0" presStyleCnt="0">
        <dgm:presLayoutVars>
          <dgm:dir/>
          <dgm:resizeHandles val="exact"/>
        </dgm:presLayoutVars>
      </dgm:prSet>
      <dgm:spPr/>
    </dgm:pt>
    <dgm:pt modelId="{D3E16B38-BFE2-4D20-B4A7-F7C745BC6EB8}" type="pres">
      <dgm:prSet presAssocID="{8189085B-56CF-4E46-BC01-E6DB09F82CBA}" presName="parAndChTx" presStyleLbl="node1" presStyleIdx="0" presStyleCnt="3" custScaleX="85665">
        <dgm:presLayoutVars>
          <dgm:bulletEnabled val="1"/>
        </dgm:presLayoutVars>
      </dgm:prSet>
      <dgm:spPr/>
    </dgm:pt>
    <dgm:pt modelId="{E8655FF3-8845-445A-AB59-ED2CD198953A}" type="pres">
      <dgm:prSet presAssocID="{03161D43-1CCD-4B58-9FB7-46E96BCA0EEE}" presName="parAndChSpace" presStyleCnt="0"/>
      <dgm:spPr/>
    </dgm:pt>
    <dgm:pt modelId="{9DE336C1-53C9-4F85-9A27-D5E154DEC7B0}" type="pres">
      <dgm:prSet presAssocID="{74339834-94F5-4198-897F-6C1BC4D65CB6}" presName="parAndChTx" presStyleLbl="node1" presStyleIdx="1" presStyleCnt="3">
        <dgm:presLayoutVars>
          <dgm:bulletEnabled val="1"/>
        </dgm:presLayoutVars>
      </dgm:prSet>
      <dgm:spPr/>
    </dgm:pt>
    <dgm:pt modelId="{20DDD9CE-CF18-4206-8E18-DE8375450ED5}" type="pres">
      <dgm:prSet presAssocID="{0B7D1B3D-59EF-4162-AA1D-72D45BF818A0}" presName="parAndChSpace" presStyleCnt="0"/>
      <dgm:spPr/>
    </dgm:pt>
    <dgm:pt modelId="{897AF294-FBE0-4AA5-8BF9-F2C87FA59872}" type="pres">
      <dgm:prSet presAssocID="{922DB6CB-7A5A-492A-B259-314E725C914E}" presName="parAndChTx" presStyleLbl="node1" presStyleIdx="2" presStyleCnt="3" custScaleX="64163">
        <dgm:presLayoutVars>
          <dgm:bulletEnabled val="1"/>
        </dgm:presLayoutVars>
      </dgm:prSet>
      <dgm:spPr/>
    </dgm:pt>
  </dgm:ptLst>
  <dgm:cxnLst>
    <dgm:cxn modelId="{D31BB30C-294D-4738-9A3A-8689A0783BF5}" srcId="{D6400E8D-C5CA-4FC9-B94D-EA2B6EB0BD3C}" destId="{74339834-94F5-4198-897F-6C1BC4D65CB6}" srcOrd="1" destOrd="0" parTransId="{1989973A-93C8-489C-B4C1-354BAFC437EF}" sibTransId="{0B7D1B3D-59EF-4162-AA1D-72D45BF818A0}"/>
    <dgm:cxn modelId="{2D4CD325-CC04-4E3B-AC01-1F10967258B5}" type="presOf" srcId="{D6400E8D-C5CA-4FC9-B94D-EA2B6EB0BD3C}" destId="{A2EED8D6-C97A-473C-B0D7-F4EEA9170488}" srcOrd="0" destOrd="0" presId="urn:microsoft.com/office/officeart/2005/8/layout/hChevron3"/>
    <dgm:cxn modelId="{BD3C4F2D-AEC3-42A2-8665-0E8C9F962B79}" srcId="{D6400E8D-C5CA-4FC9-B94D-EA2B6EB0BD3C}" destId="{922DB6CB-7A5A-492A-B259-314E725C914E}" srcOrd="2" destOrd="0" parTransId="{D557E7A9-800D-45AF-BD44-C7E01699F464}" sibTransId="{0F101F55-3391-455E-A6E5-F2BACE01DADB}"/>
    <dgm:cxn modelId="{FE3C8D30-340B-40A5-8224-C0E6F45A76DF}" srcId="{8189085B-56CF-4E46-BC01-E6DB09F82CBA}" destId="{4F0BE0FB-3706-4C6A-873B-1D4923B0E7E1}" srcOrd="0" destOrd="0" parTransId="{E89F2E65-AB6C-4FCF-BA8E-2DB38D3ADCF6}" sibTransId="{ED045178-0452-4243-BCE4-95B2A5568BAD}"/>
    <dgm:cxn modelId="{5021EF3C-5830-4440-BBFC-6767EDBE0BB0}" type="presOf" srcId="{B191ABE2-3AC4-4C11-B4CE-BD22D4863100}" destId="{9DE336C1-53C9-4F85-9A27-D5E154DEC7B0}" srcOrd="0" destOrd="1" presId="urn:microsoft.com/office/officeart/2005/8/layout/hChevron3"/>
    <dgm:cxn modelId="{71E5F65C-3C71-4726-A154-577EA019D9B9}" type="presOf" srcId="{8885599C-0288-416C-A763-325D09B3EF9D}" destId="{9DE336C1-53C9-4F85-9A27-D5E154DEC7B0}" srcOrd="0" destOrd="2" presId="urn:microsoft.com/office/officeart/2005/8/layout/hChevron3"/>
    <dgm:cxn modelId="{55156944-7FCA-4212-850F-6689635983FF}" type="presOf" srcId="{74339834-94F5-4198-897F-6C1BC4D65CB6}" destId="{9DE336C1-53C9-4F85-9A27-D5E154DEC7B0}" srcOrd="0" destOrd="0" presId="urn:microsoft.com/office/officeart/2005/8/layout/hChevron3"/>
    <dgm:cxn modelId="{60A4A664-101E-428D-AA5C-E4A05A4295DE}" srcId="{8189085B-56CF-4E46-BC01-E6DB09F82CBA}" destId="{EAAE2F66-EB23-4727-90BD-477FC6EC8F12}" srcOrd="1" destOrd="0" parTransId="{C2D25A75-FE11-4CBE-9164-2309E546367F}" sibTransId="{364820D4-5F1B-4493-8205-A351C631824D}"/>
    <dgm:cxn modelId="{34804054-8BC4-417F-9505-13850540F86E}" type="presOf" srcId="{922DB6CB-7A5A-492A-B259-314E725C914E}" destId="{897AF294-FBE0-4AA5-8BF9-F2C87FA59872}" srcOrd="0" destOrd="0" presId="urn:microsoft.com/office/officeart/2005/8/layout/hChevron3"/>
    <dgm:cxn modelId="{8AB783CA-76CD-4BF1-A566-19BFBCF6C0FD}" srcId="{74339834-94F5-4198-897F-6C1BC4D65CB6}" destId="{8885599C-0288-416C-A763-325D09B3EF9D}" srcOrd="1" destOrd="0" parTransId="{AC75F716-A6CF-4177-800A-4D4AAD792117}" sibTransId="{15D66F0F-1113-4CA7-AA40-38C21EDB6986}"/>
    <dgm:cxn modelId="{8CE362CB-0694-4840-812D-0D8D2AB1554B}" type="presOf" srcId="{EAAE2F66-EB23-4727-90BD-477FC6EC8F12}" destId="{D3E16B38-BFE2-4D20-B4A7-F7C745BC6EB8}" srcOrd="0" destOrd="2" presId="urn:microsoft.com/office/officeart/2005/8/layout/hChevron3"/>
    <dgm:cxn modelId="{70D5AECD-90DE-4FB6-B2B9-6F0D932808FA}" srcId="{D6400E8D-C5CA-4FC9-B94D-EA2B6EB0BD3C}" destId="{8189085B-56CF-4E46-BC01-E6DB09F82CBA}" srcOrd="0" destOrd="0" parTransId="{7CAB7BC4-4B2F-4F03-A46E-C5920A538100}" sibTransId="{03161D43-1CCD-4B58-9FB7-46E96BCA0EEE}"/>
    <dgm:cxn modelId="{28708FD5-D9AC-4BFB-95F8-32B522A98620}" type="presOf" srcId="{8189085B-56CF-4E46-BC01-E6DB09F82CBA}" destId="{D3E16B38-BFE2-4D20-B4A7-F7C745BC6EB8}" srcOrd="0" destOrd="0" presId="urn:microsoft.com/office/officeart/2005/8/layout/hChevron3"/>
    <dgm:cxn modelId="{99D555DE-FA27-4C52-85EA-649A23D8A504}" srcId="{74339834-94F5-4198-897F-6C1BC4D65CB6}" destId="{B191ABE2-3AC4-4C11-B4CE-BD22D4863100}" srcOrd="0" destOrd="0" parTransId="{BB312B5E-86CE-42D1-BA13-9313379B281E}" sibTransId="{D1320989-A8EA-4BD2-9E42-1C564151549F}"/>
    <dgm:cxn modelId="{0CCC15EF-E310-49D0-BEEA-0E0E7EB5EA95}" type="presOf" srcId="{4F0BE0FB-3706-4C6A-873B-1D4923B0E7E1}" destId="{D3E16B38-BFE2-4D20-B4A7-F7C745BC6EB8}" srcOrd="0" destOrd="1" presId="urn:microsoft.com/office/officeart/2005/8/layout/hChevron3"/>
    <dgm:cxn modelId="{BBEA1678-547B-4738-A89E-1FE205F61F66}" type="presParOf" srcId="{A2EED8D6-C97A-473C-B0D7-F4EEA9170488}" destId="{D3E16B38-BFE2-4D20-B4A7-F7C745BC6EB8}" srcOrd="0" destOrd="0" presId="urn:microsoft.com/office/officeart/2005/8/layout/hChevron3"/>
    <dgm:cxn modelId="{75573B3F-8E0E-4484-8B92-F2C09628C235}" type="presParOf" srcId="{A2EED8D6-C97A-473C-B0D7-F4EEA9170488}" destId="{E8655FF3-8845-445A-AB59-ED2CD198953A}" srcOrd="1" destOrd="0" presId="urn:microsoft.com/office/officeart/2005/8/layout/hChevron3"/>
    <dgm:cxn modelId="{49DE54BF-61B9-49E6-AE27-9A2465609A93}" type="presParOf" srcId="{A2EED8D6-C97A-473C-B0D7-F4EEA9170488}" destId="{9DE336C1-53C9-4F85-9A27-D5E154DEC7B0}" srcOrd="2" destOrd="0" presId="urn:microsoft.com/office/officeart/2005/8/layout/hChevron3"/>
    <dgm:cxn modelId="{1081695F-F7AF-4BC5-A48B-0C1A0F5BA5FC}" type="presParOf" srcId="{A2EED8D6-C97A-473C-B0D7-F4EEA9170488}" destId="{20DDD9CE-CF18-4206-8E18-DE8375450ED5}" srcOrd="3" destOrd="0" presId="urn:microsoft.com/office/officeart/2005/8/layout/hChevron3"/>
    <dgm:cxn modelId="{3C9CCE21-350B-4551-853D-4D757C50D02A}" type="presParOf" srcId="{A2EED8D6-C97A-473C-B0D7-F4EEA9170488}" destId="{897AF294-FBE0-4AA5-8BF9-F2C87FA59872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36C4C9-944B-4D8E-8B47-5BCBCEA757E7}" type="doc">
      <dgm:prSet loTypeId="urn:microsoft.com/office/officeart/2005/8/layout/radial6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382B33F4-AE98-4814-883F-E314B5CA251C}">
      <dgm:prSet phldrT="[Tekst]" custT="1"/>
      <dgm:spPr/>
      <dgm:t>
        <a:bodyPr/>
        <a:lstStyle/>
        <a:p>
          <a:r>
            <a:rPr lang="da-DK" sz="3600" dirty="0"/>
            <a:t>HOP</a:t>
          </a:r>
          <a:endParaRPr lang="da-DK" sz="4700" dirty="0"/>
        </a:p>
      </dgm:t>
    </dgm:pt>
    <dgm:pt modelId="{CBDAD975-12A7-405A-B633-E4C7957F4B26}" type="parTrans" cxnId="{B80F0F6C-5495-443A-A07A-ECD5A597F3C1}">
      <dgm:prSet/>
      <dgm:spPr/>
      <dgm:t>
        <a:bodyPr/>
        <a:lstStyle/>
        <a:p>
          <a:endParaRPr lang="da-DK"/>
        </a:p>
      </dgm:t>
    </dgm:pt>
    <dgm:pt modelId="{EEEB741F-18F4-43C4-AC68-F131E82DCE5E}" type="sibTrans" cxnId="{B80F0F6C-5495-443A-A07A-ECD5A597F3C1}">
      <dgm:prSet/>
      <dgm:spPr/>
      <dgm:t>
        <a:bodyPr/>
        <a:lstStyle/>
        <a:p>
          <a:endParaRPr lang="da-DK"/>
        </a:p>
      </dgm:t>
    </dgm:pt>
    <dgm:pt modelId="{CFB21299-858F-45CE-BBBC-E3D4946A0937}">
      <dgm:prSet phldrT="[Tekst]" custT="1"/>
      <dgm:spPr/>
      <dgm:t>
        <a:bodyPr/>
        <a:lstStyle/>
        <a:p>
          <a:r>
            <a:rPr lang="da-DK" sz="2800" dirty="0"/>
            <a:t>ØSS</a:t>
          </a:r>
          <a:endParaRPr lang="da-DK" sz="1300" dirty="0"/>
        </a:p>
      </dgm:t>
    </dgm:pt>
    <dgm:pt modelId="{649D8EC9-70E4-4456-8BB5-668C05E57E79}" type="parTrans" cxnId="{3BE60B23-EF8E-4C0D-AD0B-9E597ED82ED5}">
      <dgm:prSet/>
      <dgm:spPr/>
      <dgm:t>
        <a:bodyPr/>
        <a:lstStyle/>
        <a:p>
          <a:endParaRPr lang="da-DK"/>
        </a:p>
      </dgm:t>
    </dgm:pt>
    <dgm:pt modelId="{C3FDC121-3142-42D9-907F-DAC86AF714C8}" type="sibTrans" cxnId="{3BE60B23-EF8E-4C0D-AD0B-9E597ED82ED5}">
      <dgm:prSet/>
      <dgm:spPr/>
      <dgm:t>
        <a:bodyPr/>
        <a:lstStyle/>
        <a:p>
          <a:endParaRPr lang="da-DK"/>
        </a:p>
      </dgm:t>
    </dgm:pt>
    <dgm:pt modelId="{22B12EC9-B36B-48F8-8279-5CC12F384F9E}">
      <dgm:prSet phldrT="[Tekst]" custT="1"/>
      <dgm:spPr/>
      <dgm:t>
        <a:bodyPr/>
        <a:lstStyle/>
        <a:p>
          <a:r>
            <a:rPr lang="da-DK" sz="2800" dirty="0"/>
            <a:t>Anvendt statistik</a:t>
          </a:r>
        </a:p>
      </dgm:t>
    </dgm:pt>
    <dgm:pt modelId="{436843DB-BBAA-4CD1-A408-15DC206EC6FE}" type="parTrans" cxnId="{7A969498-C71E-4033-AD5B-979BB15BD1DB}">
      <dgm:prSet/>
      <dgm:spPr/>
      <dgm:t>
        <a:bodyPr/>
        <a:lstStyle/>
        <a:p>
          <a:endParaRPr lang="da-DK"/>
        </a:p>
      </dgm:t>
    </dgm:pt>
    <dgm:pt modelId="{5543A2E2-C334-43E7-B485-04D2FC59BF35}" type="sibTrans" cxnId="{7A969498-C71E-4033-AD5B-979BB15BD1DB}">
      <dgm:prSet/>
      <dgm:spPr/>
      <dgm:t>
        <a:bodyPr/>
        <a:lstStyle/>
        <a:p>
          <a:endParaRPr lang="da-DK"/>
        </a:p>
      </dgm:t>
    </dgm:pt>
    <dgm:pt modelId="{22A17F8D-E1DB-4AD5-92B5-7EC4DF66D433}">
      <dgm:prSet phldrT="[Tekst]" phldr="1"/>
      <dgm:spPr/>
      <dgm:t>
        <a:bodyPr/>
        <a:lstStyle/>
        <a:p>
          <a:endParaRPr lang="da-DK" dirty="0"/>
        </a:p>
      </dgm:t>
    </dgm:pt>
    <dgm:pt modelId="{10AA98E5-2E97-4B8C-A458-9713B0029D21}" type="parTrans" cxnId="{E641ACBA-CCA9-4F6D-940A-FA6AE573588B}">
      <dgm:prSet/>
      <dgm:spPr/>
      <dgm:t>
        <a:bodyPr/>
        <a:lstStyle/>
        <a:p>
          <a:endParaRPr lang="da-DK"/>
        </a:p>
      </dgm:t>
    </dgm:pt>
    <dgm:pt modelId="{9CF8CB8B-3ECA-4D9A-8A97-8CC96646994C}" type="sibTrans" cxnId="{E641ACBA-CCA9-4F6D-940A-FA6AE573588B}">
      <dgm:prSet/>
      <dgm:spPr/>
      <dgm:t>
        <a:bodyPr/>
        <a:lstStyle/>
        <a:p>
          <a:endParaRPr lang="da-DK"/>
        </a:p>
      </dgm:t>
    </dgm:pt>
    <dgm:pt modelId="{9A111F6D-2B92-442A-A01F-A8459193E9E9}">
      <dgm:prSet phldrT="[Tekst]" phldr="1"/>
      <dgm:spPr/>
      <dgm:t>
        <a:bodyPr/>
        <a:lstStyle/>
        <a:p>
          <a:endParaRPr lang="da-DK"/>
        </a:p>
      </dgm:t>
    </dgm:pt>
    <dgm:pt modelId="{7206FF72-95F3-4387-86CD-32821E49BF5C}" type="parTrans" cxnId="{047F7489-785B-48D7-ABDA-C266AE497337}">
      <dgm:prSet/>
      <dgm:spPr/>
      <dgm:t>
        <a:bodyPr/>
        <a:lstStyle/>
        <a:p>
          <a:endParaRPr lang="da-DK"/>
        </a:p>
      </dgm:t>
    </dgm:pt>
    <dgm:pt modelId="{A3880094-315F-4F23-A6D3-EEE4F1CFA69A}" type="sibTrans" cxnId="{047F7489-785B-48D7-ABDA-C266AE497337}">
      <dgm:prSet/>
      <dgm:spPr/>
      <dgm:t>
        <a:bodyPr/>
        <a:lstStyle/>
        <a:p>
          <a:endParaRPr lang="da-DK"/>
        </a:p>
      </dgm:t>
    </dgm:pt>
    <dgm:pt modelId="{F039EF00-7301-4AE6-85E0-E7F89B14BCAB}">
      <dgm:prSet phldrT="[Tekst]" phldr="1"/>
      <dgm:spPr/>
      <dgm:t>
        <a:bodyPr/>
        <a:lstStyle/>
        <a:p>
          <a:endParaRPr lang="da-DK"/>
        </a:p>
      </dgm:t>
    </dgm:pt>
    <dgm:pt modelId="{1D5887CD-84BC-482B-AC45-D218552CD2FC}" type="parTrans" cxnId="{8B8D2858-128D-405C-8E4E-0DCFEDE68117}">
      <dgm:prSet/>
      <dgm:spPr/>
      <dgm:t>
        <a:bodyPr/>
        <a:lstStyle/>
        <a:p>
          <a:endParaRPr lang="da-DK"/>
        </a:p>
      </dgm:t>
    </dgm:pt>
    <dgm:pt modelId="{F1FAB12E-ADB9-4A63-8140-95D734A087D4}" type="sibTrans" cxnId="{8B8D2858-128D-405C-8E4E-0DCFEDE68117}">
      <dgm:prSet/>
      <dgm:spPr/>
      <dgm:t>
        <a:bodyPr/>
        <a:lstStyle/>
        <a:p>
          <a:endParaRPr lang="da-DK"/>
        </a:p>
      </dgm:t>
    </dgm:pt>
    <dgm:pt modelId="{6F1271EA-95EE-4128-8D06-3064AEBFCB30}">
      <dgm:prSet phldrT="[Tekst]" phldr="1"/>
      <dgm:spPr/>
      <dgm:t>
        <a:bodyPr/>
        <a:lstStyle/>
        <a:p>
          <a:endParaRPr lang="da-DK"/>
        </a:p>
      </dgm:t>
    </dgm:pt>
    <dgm:pt modelId="{DB7CF5A9-82DE-4EE2-B83F-754591A01B55}" type="parTrans" cxnId="{9E65C4B7-9D6F-4874-9710-94CE03D61043}">
      <dgm:prSet/>
      <dgm:spPr/>
      <dgm:t>
        <a:bodyPr/>
        <a:lstStyle/>
        <a:p>
          <a:endParaRPr lang="da-DK"/>
        </a:p>
      </dgm:t>
    </dgm:pt>
    <dgm:pt modelId="{1D9075B6-9A9B-4820-8FF2-6DF69B2BD015}" type="sibTrans" cxnId="{9E65C4B7-9D6F-4874-9710-94CE03D61043}">
      <dgm:prSet/>
      <dgm:spPr/>
      <dgm:t>
        <a:bodyPr/>
        <a:lstStyle/>
        <a:p>
          <a:endParaRPr lang="da-DK"/>
        </a:p>
      </dgm:t>
    </dgm:pt>
    <dgm:pt modelId="{93D103A5-DE39-4614-A06A-4C21AEC58665}">
      <dgm:prSet phldrT="[Tekst]" phldr="1"/>
      <dgm:spPr/>
      <dgm:t>
        <a:bodyPr/>
        <a:lstStyle/>
        <a:p>
          <a:endParaRPr lang="da-DK"/>
        </a:p>
      </dgm:t>
    </dgm:pt>
    <dgm:pt modelId="{06BF6F25-6343-4A61-9B08-7C14A865E2A6}" type="parTrans" cxnId="{9E1B650B-A356-4F0B-B252-6F2A19A63C87}">
      <dgm:prSet/>
      <dgm:spPr/>
      <dgm:t>
        <a:bodyPr/>
        <a:lstStyle/>
        <a:p>
          <a:endParaRPr lang="da-DK"/>
        </a:p>
      </dgm:t>
    </dgm:pt>
    <dgm:pt modelId="{89F82065-B4ED-4EAA-9EE5-70FFA5C95279}" type="sibTrans" cxnId="{9E1B650B-A356-4F0B-B252-6F2A19A63C87}">
      <dgm:prSet/>
      <dgm:spPr/>
      <dgm:t>
        <a:bodyPr/>
        <a:lstStyle/>
        <a:p>
          <a:endParaRPr lang="da-DK"/>
        </a:p>
      </dgm:t>
    </dgm:pt>
    <dgm:pt modelId="{16B5DA23-3C96-490C-A09D-3A9F2E65F32E}">
      <dgm:prSet phldrT="[Tekst]" phldr="1"/>
      <dgm:spPr/>
      <dgm:t>
        <a:bodyPr/>
        <a:lstStyle/>
        <a:p>
          <a:endParaRPr lang="da-DK"/>
        </a:p>
      </dgm:t>
    </dgm:pt>
    <dgm:pt modelId="{BB61A59C-1325-4CDD-82D4-48BA01561C0E}" type="parTrans" cxnId="{1D3F835C-0BC0-44F8-8A09-FB0D659DFE12}">
      <dgm:prSet/>
      <dgm:spPr/>
      <dgm:t>
        <a:bodyPr/>
        <a:lstStyle/>
        <a:p>
          <a:endParaRPr lang="da-DK"/>
        </a:p>
      </dgm:t>
    </dgm:pt>
    <dgm:pt modelId="{667B8BB0-4366-4020-BF53-BD6BDC6FCF94}" type="sibTrans" cxnId="{1D3F835C-0BC0-44F8-8A09-FB0D659DFE12}">
      <dgm:prSet/>
      <dgm:spPr/>
      <dgm:t>
        <a:bodyPr/>
        <a:lstStyle/>
        <a:p>
          <a:endParaRPr lang="da-DK"/>
        </a:p>
      </dgm:t>
    </dgm:pt>
    <dgm:pt modelId="{ACCBC589-2B07-4266-A59F-A24373AA43D6}">
      <dgm:prSet phldrT="[Tekst]" custT="1"/>
      <dgm:spPr/>
      <dgm:t>
        <a:bodyPr/>
        <a:lstStyle/>
        <a:p>
          <a:r>
            <a:rPr lang="da-DK" sz="2800" dirty="0"/>
            <a:t>KROS</a:t>
          </a:r>
        </a:p>
      </dgm:t>
    </dgm:pt>
    <dgm:pt modelId="{AF1D070B-5732-462B-A31B-C68B75783143}" type="parTrans" cxnId="{4618D0B0-4D45-4A6C-AEDF-D6FB34AEE8E5}">
      <dgm:prSet/>
      <dgm:spPr/>
      <dgm:t>
        <a:bodyPr/>
        <a:lstStyle/>
        <a:p>
          <a:endParaRPr lang="da-DK"/>
        </a:p>
      </dgm:t>
    </dgm:pt>
    <dgm:pt modelId="{DDF5AD2A-E661-4860-916E-249515A6158E}" type="sibTrans" cxnId="{4618D0B0-4D45-4A6C-AEDF-D6FB34AEE8E5}">
      <dgm:prSet/>
      <dgm:spPr/>
      <dgm:t>
        <a:bodyPr/>
        <a:lstStyle/>
        <a:p>
          <a:endParaRPr lang="da-DK"/>
        </a:p>
      </dgm:t>
    </dgm:pt>
    <dgm:pt modelId="{3F6A7B64-7883-457F-925A-54A4FD818567}">
      <dgm:prSet phldrT="[Tekst]" custT="1"/>
      <dgm:spPr/>
      <dgm:t>
        <a:bodyPr/>
        <a:lstStyle/>
        <a:p>
          <a:r>
            <a:rPr lang="da-DK" sz="3600" dirty="0"/>
            <a:t>”</a:t>
          </a:r>
          <a:r>
            <a:rPr lang="da-DK" sz="2800" dirty="0" err="1"/>
            <a:t>Samf.ø</a:t>
          </a:r>
          <a:r>
            <a:rPr lang="da-DK" sz="2800" dirty="0"/>
            <a:t> </a:t>
          </a:r>
        </a:p>
        <a:p>
          <a:r>
            <a:rPr lang="da-DK" sz="2800" dirty="0"/>
            <a:t>Excel</a:t>
          </a:r>
          <a:r>
            <a:rPr lang="da-DK" sz="3600" dirty="0"/>
            <a:t>”</a:t>
          </a:r>
        </a:p>
      </dgm:t>
    </dgm:pt>
    <dgm:pt modelId="{0B608F3D-A9AE-4A1D-9EB7-A88106BD61F5}" type="parTrans" cxnId="{4C7BFE9D-F000-4B8A-9061-3C57BEA56195}">
      <dgm:prSet/>
      <dgm:spPr/>
      <dgm:t>
        <a:bodyPr/>
        <a:lstStyle/>
        <a:p>
          <a:endParaRPr lang="da-DK"/>
        </a:p>
      </dgm:t>
    </dgm:pt>
    <dgm:pt modelId="{52ECF8CF-426A-4685-A142-8A61607AB213}" type="sibTrans" cxnId="{4C7BFE9D-F000-4B8A-9061-3C57BEA56195}">
      <dgm:prSet/>
      <dgm:spPr/>
      <dgm:t>
        <a:bodyPr/>
        <a:lstStyle/>
        <a:p>
          <a:endParaRPr lang="da-DK"/>
        </a:p>
      </dgm:t>
    </dgm:pt>
    <dgm:pt modelId="{907B3A59-34CD-4974-8035-F6A4EDF19359}" type="pres">
      <dgm:prSet presAssocID="{1436C4C9-944B-4D8E-8B47-5BCBCEA757E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650DD60-523B-4691-BA00-D0266FF1FF68}" type="pres">
      <dgm:prSet presAssocID="{382B33F4-AE98-4814-883F-E314B5CA251C}" presName="centerShape" presStyleLbl="node0" presStyleIdx="0" presStyleCnt="1" custScaleX="81853" custScaleY="101970"/>
      <dgm:spPr/>
    </dgm:pt>
    <dgm:pt modelId="{973E73B0-A6AC-4100-97ED-747E9D63CC39}" type="pres">
      <dgm:prSet presAssocID="{CFB21299-858F-45CE-BBBC-E3D4946A0937}" presName="node" presStyleLbl="node1" presStyleIdx="0" presStyleCnt="4" custScaleX="133300" custScaleY="114561">
        <dgm:presLayoutVars>
          <dgm:bulletEnabled val="1"/>
        </dgm:presLayoutVars>
      </dgm:prSet>
      <dgm:spPr/>
    </dgm:pt>
    <dgm:pt modelId="{CC447F09-25F1-4B92-88A1-C4CD26564C16}" type="pres">
      <dgm:prSet presAssocID="{CFB21299-858F-45CE-BBBC-E3D4946A0937}" presName="dummy" presStyleCnt="0"/>
      <dgm:spPr/>
    </dgm:pt>
    <dgm:pt modelId="{38FB8FA2-5663-4512-8B18-59C5EE62D577}" type="pres">
      <dgm:prSet presAssocID="{C3FDC121-3142-42D9-907F-DAC86AF714C8}" presName="sibTrans" presStyleLbl="sibTrans2D1" presStyleIdx="0" presStyleCnt="4"/>
      <dgm:spPr/>
    </dgm:pt>
    <dgm:pt modelId="{07CDA7C6-4926-48C4-907D-AB70EBCA4CD5}" type="pres">
      <dgm:prSet presAssocID="{22B12EC9-B36B-48F8-8279-5CC12F384F9E}" presName="node" presStyleLbl="node1" presStyleIdx="1" presStyleCnt="4" custScaleX="165216" custScaleY="117591">
        <dgm:presLayoutVars>
          <dgm:bulletEnabled val="1"/>
        </dgm:presLayoutVars>
      </dgm:prSet>
      <dgm:spPr/>
    </dgm:pt>
    <dgm:pt modelId="{B665D072-98E1-422B-8B3D-D5F3FF31DFED}" type="pres">
      <dgm:prSet presAssocID="{22B12EC9-B36B-48F8-8279-5CC12F384F9E}" presName="dummy" presStyleCnt="0"/>
      <dgm:spPr/>
    </dgm:pt>
    <dgm:pt modelId="{F08EB1F2-478F-4411-9642-9F93A8DCEBB5}" type="pres">
      <dgm:prSet presAssocID="{5543A2E2-C334-43E7-B485-04D2FC59BF35}" presName="sibTrans" presStyleLbl="sibTrans2D1" presStyleIdx="1" presStyleCnt="4"/>
      <dgm:spPr/>
    </dgm:pt>
    <dgm:pt modelId="{1B83A676-B7FE-4A0A-9FCD-CE7F2A1EB8D2}" type="pres">
      <dgm:prSet presAssocID="{ACCBC589-2B07-4266-A59F-A24373AA43D6}" presName="node" presStyleLbl="node1" presStyleIdx="2" presStyleCnt="4" custScaleX="126803">
        <dgm:presLayoutVars>
          <dgm:bulletEnabled val="1"/>
        </dgm:presLayoutVars>
      </dgm:prSet>
      <dgm:spPr/>
    </dgm:pt>
    <dgm:pt modelId="{5FE8AD58-0A50-4F32-8136-952E7ED130BF}" type="pres">
      <dgm:prSet presAssocID="{ACCBC589-2B07-4266-A59F-A24373AA43D6}" presName="dummy" presStyleCnt="0"/>
      <dgm:spPr/>
    </dgm:pt>
    <dgm:pt modelId="{2F6B4544-C25B-43B8-8B0A-97856ED56A35}" type="pres">
      <dgm:prSet presAssocID="{DDF5AD2A-E661-4860-916E-249515A6158E}" presName="sibTrans" presStyleLbl="sibTrans2D1" presStyleIdx="2" presStyleCnt="4"/>
      <dgm:spPr/>
    </dgm:pt>
    <dgm:pt modelId="{28B5183B-9D81-4573-93F1-31E44D3F6A5B}" type="pres">
      <dgm:prSet presAssocID="{3F6A7B64-7883-457F-925A-54A4FD818567}" presName="node" presStyleLbl="node1" presStyleIdx="3" presStyleCnt="4" custScaleX="163293" custScaleY="103298">
        <dgm:presLayoutVars>
          <dgm:bulletEnabled val="1"/>
        </dgm:presLayoutVars>
      </dgm:prSet>
      <dgm:spPr/>
    </dgm:pt>
    <dgm:pt modelId="{377CBDFA-A78B-452C-95A1-0250F574AE05}" type="pres">
      <dgm:prSet presAssocID="{3F6A7B64-7883-457F-925A-54A4FD818567}" presName="dummy" presStyleCnt="0"/>
      <dgm:spPr/>
    </dgm:pt>
    <dgm:pt modelId="{ABB466FC-B8EF-47E8-9B67-8F5C7D008172}" type="pres">
      <dgm:prSet presAssocID="{52ECF8CF-426A-4685-A142-8A61607AB213}" presName="sibTrans" presStyleLbl="sibTrans2D1" presStyleIdx="3" presStyleCnt="4"/>
      <dgm:spPr/>
    </dgm:pt>
  </dgm:ptLst>
  <dgm:cxnLst>
    <dgm:cxn modelId="{9E1B650B-A356-4F0B-B252-6F2A19A63C87}" srcId="{6F1271EA-95EE-4128-8D06-3064AEBFCB30}" destId="{93D103A5-DE39-4614-A06A-4C21AEC58665}" srcOrd="0" destOrd="0" parTransId="{06BF6F25-6343-4A61-9B08-7C14A865E2A6}" sibTransId="{89F82065-B4ED-4EAA-9EE5-70FFA5C95279}"/>
    <dgm:cxn modelId="{F8DCA814-503F-47B7-A5B6-7263EA651356}" type="presOf" srcId="{C3FDC121-3142-42D9-907F-DAC86AF714C8}" destId="{38FB8FA2-5663-4512-8B18-59C5EE62D577}" srcOrd="0" destOrd="0" presId="urn:microsoft.com/office/officeart/2005/8/layout/radial6"/>
    <dgm:cxn modelId="{3BE60B23-EF8E-4C0D-AD0B-9E597ED82ED5}" srcId="{382B33F4-AE98-4814-883F-E314B5CA251C}" destId="{CFB21299-858F-45CE-BBBC-E3D4946A0937}" srcOrd="0" destOrd="0" parTransId="{649D8EC9-70E4-4456-8BB5-668C05E57E79}" sibTransId="{C3FDC121-3142-42D9-907F-DAC86AF714C8}"/>
    <dgm:cxn modelId="{1D3F835C-0BC0-44F8-8A09-FB0D659DFE12}" srcId="{6F1271EA-95EE-4128-8D06-3064AEBFCB30}" destId="{16B5DA23-3C96-490C-A09D-3A9F2E65F32E}" srcOrd="1" destOrd="0" parTransId="{BB61A59C-1325-4CDD-82D4-48BA01561C0E}" sibTransId="{667B8BB0-4366-4020-BF53-BD6BDC6FCF94}"/>
    <dgm:cxn modelId="{C97E6D43-0273-44F4-8BF8-5F52CB4E46B7}" type="presOf" srcId="{CFB21299-858F-45CE-BBBC-E3D4946A0937}" destId="{973E73B0-A6AC-4100-97ED-747E9D63CC39}" srcOrd="0" destOrd="0" presId="urn:microsoft.com/office/officeart/2005/8/layout/radial6"/>
    <dgm:cxn modelId="{39E9B347-AFBF-4A74-8418-CDF251442214}" type="presOf" srcId="{382B33F4-AE98-4814-883F-E314B5CA251C}" destId="{5650DD60-523B-4691-BA00-D0266FF1FF68}" srcOrd="0" destOrd="0" presId="urn:microsoft.com/office/officeart/2005/8/layout/radial6"/>
    <dgm:cxn modelId="{B80F0F6C-5495-443A-A07A-ECD5A597F3C1}" srcId="{1436C4C9-944B-4D8E-8B47-5BCBCEA757E7}" destId="{382B33F4-AE98-4814-883F-E314B5CA251C}" srcOrd="0" destOrd="0" parTransId="{CBDAD975-12A7-405A-B633-E4C7957F4B26}" sibTransId="{EEEB741F-18F4-43C4-AC68-F131E82DCE5E}"/>
    <dgm:cxn modelId="{8B8D2858-128D-405C-8E4E-0DCFEDE68117}" srcId="{22A17F8D-E1DB-4AD5-92B5-7EC4DF66D433}" destId="{F039EF00-7301-4AE6-85E0-E7F89B14BCAB}" srcOrd="1" destOrd="0" parTransId="{1D5887CD-84BC-482B-AC45-D218552CD2FC}" sibTransId="{F1FAB12E-ADB9-4A63-8140-95D734A087D4}"/>
    <dgm:cxn modelId="{293DB67F-7AEC-4104-985C-54F211A71C8D}" type="presOf" srcId="{1436C4C9-944B-4D8E-8B47-5BCBCEA757E7}" destId="{907B3A59-34CD-4974-8035-F6A4EDF19359}" srcOrd="0" destOrd="0" presId="urn:microsoft.com/office/officeart/2005/8/layout/radial6"/>
    <dgm:cxn modelId="{FC230887-F43D-4FE1-AD06-270EE1440D41}" type="presOf" srcId="{22B12EC9-B36B-48F8-8279-5CC12F384F9E}" destId="{07CDA7C6-4926-48C4-907D-AB70EBCA4CD5}" srcOrd="0" destOrd="0" presId="urn:microsoft.com/office/officeart/2005/8/layout/radial6"/>
    <dgm:cxn modelId="{047F7489-785B-48D7-ABDA-C266AE497337}" srcId="{22A17F8D-E1DB-4AD5-92B5-7EC4DF66D433}" destId="{9A111F6D-2B92-442A-A01F-A8459193E9E9}" srcOrd="0" destOrd="0" parTransId="{7206FF72-95F3-4387-86CD-32821E49BF5C}" sibTransId="{A3880094-315F-4F23-A6D3-EEE4F1CFA69A}"/>
    <dgm:cxn modelId="{C7FFBF8E-5C4E-4188-917D-92BF92A91A02}" type="presOf" srcId="{ACCBC589-2B07-4266-A59F-A24373AA43D6}" destId="{1B83A676-B7FE-4A0A-9FCD-CE7F2A1EB8D2}" srcOrd="0" destOrd="0" presId="urn:microsoft.com/office/officeart/2005/8/layout/radial6"/>
    <dgm:cxn modelId="{7A969498-C71E-4033-AD5B-979BB15BD1DB}" srcId="{382B33F4-AE98-4814-883F-E314B5CA251C}" destId="{22B12EC9-B36B-48F8-8279-5CC12F384F9E}" srcOrd="1" destOrd="0" parTransId="{436843DB-BBAA-4CD1-A408-15DC206EC6FE}" sibTransId="{5543A2E2-C334-43E7-B485-04D2FC59BF35}"/>
    <dgm:cxn modelId="{4C7BFE9D-F000-4B8A-9061-3C57BEA56195}" srcId="{382B33F4-AE98-4814-883F-E314B5CA251C}" destId="{3F6A7B64-7883-457F-925A-54A4FD818567}" srcOrd="3" destOrd="0" parTransId="{0B608F3D-A9AE-4A1D-9EB7-A88106BD61F5}" sibTransId="{52ECF8CF-426A-4685-A142-8A61607AB213}"/>
    <dgm:cxn modelId="{4618D0B0-4D45-4A6C-AEDF-D6FB34AEE8E5}" srcId="{382B33F4-AE98-4814-883F-E314B5CA251C}" destId="{ACCBC589-2B07-4266-A59F-A24373AA43D6}" srcOrd="2" destOrd="0" parTransId="{AF1D070B-5732-462B-A31B-C68B75783143}" sibTransId="{DDF5AD2A-E661-4860-916E-249515A6158E}"/>
    <dgm:cxn modelId="{9E65C4B7-9D6F-4874-9710-94CE03D61043}" srcId="{1436C4C9-944B-4D8E-8B47-5BCBCEA757E7}" destId="{6F1271EA-95EE-4128-8D06-3064AEBFCB30}" srcOrd="2" destOrd="0" parTransId="{DB7CF5A9-82DE-4EE2-B83F-754591A01B55}" sibTransId="{1D9075B6-9A9B-4820-8FF2-6DF69B2BD015}"/>
    <dgm:cxn modelId="{E641ACBA-CCA9-4F6D-940A-FA6AE573588B}" srcId="{1436C4C9-944B-4D8E-8B47-5BCBCEA757E7}" destId="{22A17F8D-E1DB-4AD5-92B5-7EC4DF66D433}" srcOrd="1" destOrd="0" parTransId="{10AA98E5-2E97-4B8C-A458-9713B0029D21}" sibTransId="{9CF8CB8B-3ECA-4D9A-8A97-8CC96646994C}"/>
    <dgm:cxn modelId="{5B06CAC4-F5EB-4589-9B3B-C2DE32E029B7}" type="presOf" srcId="{52ECF8CF-426A-4685-A142-8A61607AB213}" destId="{ABB466FC-B8EF-47E8-9B67-8F5C7D008172}" srcOrd="0" destOrd="0" presId="urn:microsoft.com/office/officeart/2005/8/layout/radial6"/>
    <dgm:cxn modelId="{B5E792DC-3902-456B-8B06-82269CAC6157}" type="presOf" srcId="{5543A2E2-C334-43E7-B485-04D2FC59BF35}" destId="{F08EB1F2-478F-4411-9642-9F93A8DCEBB5}" srcOrd="0" destOrd="0" presId="urn:microsoft.com/office/officeart/2005/8/layout/radial6"/>
    <dgm:cxn modelId="{D8317FF4-DE7A-42D0-8EDB-F8B76A912790}" type="presOf" srcId="{DDF5AD2A-E661-4860-916E-249515A6158E}" destId="{2F6B4544-C25B-43B8-8B0A-97856ED56A35}" srcOrd="0" destOrd="0" presId="urn:microsoft.com/office/officeart/2005/8/layout/radial6"/>
    <dgm:cxn modelId="{599044FD-8E4D-4A70-9F09-59AAAFB9407E}" type="presOf" srcId="{3F6A7B64-7883-457F-925A-54A4FD818567}" destId="{28B5183B-9D81-4573-93F1-31E44D3F6A5B}" srcOrd="0" destOrd="0" presId="urn:microsoft.com/office/officeart/2005/8/layout/radial6"/>
    <dgm:cxn modelId="{377310DD-898D-408B-898D-7CF76FD067DA}" type="presParOf" srcId="{907B3A59-34CD-4974-8035-F6A4EDF19359}" destId="{5650DD60-523B-4691-BA00-D0266FF1FF68}" srcOrd="0" destOrd="0" presId="urn:microsoft.com/office/officeart/2005/8/layout/radial6"/>
    <dgm:cxn modelId="{21B5F6AF-89F2-4FEA-94D5-2985D2B80D4C}" type="presParOf" srcId="{907B3A59-34CD-4974-8035-F6A4EDF19359}" destId="{973E73B0-A6AC-4100-97ED-747E9D63CC39}" srcOrd="1" destOrd="0" presId="urn:microsoft.com/office/officeart/2005/8/layout/radial6"/>
    <dgm:cxn modelId="{CB9AC251-E81B-4234-B018-D76A4FCF719A}" type="presParOf" srcId="{907B3A59-34CD-4974-8035-F6A4EDF19359}" destId="{CC447F09-25F1-4B92-88A1-C4CD26564C16}" srcOrd="2" destOrd="0" presId="urn:microsoft.com/office/officeart/2005/8/layout/radial6"/>
    <dgm:cxn modelId="{AA627343-5AED-4343-BFB4-A0D2771E2628}" type="presParOf" srcId="{907B3A59-34CD-4974-8035-F6A4EDF19359}" destId="{38FB8FA2-5663-4512-8B18-59C5EE62D577}" srcOrd="3" destOrd="0" presId="urn:microsoft.com/office/officeart/2005/8/layout/radial6"/>
    <dgm:cxn modelId="{B9B997A5-6BC2-46F9-85BB-14A3C6E84100}" type="presParOf" srcId="{907B3A59-34CD-4974-8035-F6A4EDF19359}" destId="{07CDA7C6-4926-48C4-907D-AB70EBCA4CD5}" srcOrd="4" destOrd="0" presId="urn:microsoft.com/office/officeart/2005/8/layout/radial6"/>
    <dgm:cxn modelId="{ED11A130-37F4-4490-B5EA-5394FF3C82C2}" type="presParOf" srcId="{907B3A59-34CD-4974-8035-F6A4EDF19359}" destId="{B665D072-98E1-422B-8B3D-D5F3FF31DFED}" srcOrd="5" destOrd="0" presId="urn:microsoft.com/office/officeart/2005/8/layout/radial6"/>
    <dgm:cxn modelId="{FD35A466-B454-42DB-9539-18FB3B0CE433}" type="presParOf" srcId="{907B3A59-34CD-4974-8035-F6A4EDF19359}" destId="{F08EB1F2-478F-4411-9642-9F93A8DCEBB5}" srcOrd="6" destOrd="0" presId="urn:microsoft.com/office/officeart/2005/8/layout/radial6"/>
    <dgm:cxn modelId="{23240DE4-E1DF-4B11-86EC-69499FF4C7EE}" type="presParOf" srcId="{907B3A59-34CD-4974-8035-F6A4EDF19359}" destId="{1B83A676-B7FE-4A0A-9FCD-CE7F2A1EB8D2}" srcOrd="7" destOrd="0" presId="urn:microsoft.com/office/officeart/2005/8/layout/radial6"/>
    <dgm:cxn modelId="{5CE0F96F-7E6A-40BF-AC6A-4E730EB49390}" type="presParOf" srcId="{907B3A59-34CD-4974-8035-F6A4EDF19359}" destId="{5FE8AD58-0A50-4F32-8136-952E7ED130BF}" srcOrd="8" destOrd="0" presId="urn:microsoft.com/office/officeart/2005/8/layout/radial6"/>
    <dgm:cxn modelId="{FA476244-A053-430E-A57C-4C3F9AA6CEFC}" type="presParOf" srcId="{907B3A59-34CD-4974-8035-F6A4EDF19359}" destId="{2F6B4544-C25B-43B8-8B0A-97856ED56A35}" srcOrd="9" destOrd="0" presId="urn:microsoft.com/office/officeart/2005/8/layout/radial6"/>
    <dgm:cxn modelId="{BF6CD990-4584-4C5D-B5A6-E280A8DA535E}" type="presParOf" srcId="{907B3A59-34CD-4974-8035-F6A4EDF19359}" destId="{28B5183B-9D81-4573-93F1-31E44D3F6A5B}" srcOrd="10" destOrd="0" presId="urn:microsoft.com/office/officeart/2005/8/layout/radial6"/>
    <dgm:cxn modelId="{DDE554F5-7EBB-49AF-BE0D-F95836241C75}" type="presParOf" srcId="{907B3A59-34CD-4974-8035-F6A4EDF19359}" destId="{377CBDFA-A78B-452C-95A1-0250F574AE05}" srcOrd="11" destOrd="0" presId="urn:microsoft.com/office/officeart/2005/8/layout/radial6"/>
    <dgm:cxn modelId="{1AE60DFD-70D6-43CA-BC17-AC2419E74430}" type="presParOf" srcId="{907B3A59-34CD-4974-8035-F6A4EDF19359}" destId="{ABB466FC-B8EF-47E8-9B67-8F5C7D00817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B801-403E-473D-B43D-5BA389F28747}">
      <dsp:nvSpPr>
        <dsp:cNvPr id="0" name=""/>
        <dsp:cNvSpPr/>
      </dsp:nvSpPr>
      <dsp:spPr>
        <a:xfrm>
          <a:off x="0" y="2279"/>
          <a:ext cx="6254724" cy="11554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66FD1-652F-408C-BC79-6BFA802CC7BC}">
      <dsp:nvSpPr>
        <dsp:cNvPr id="0" name=""/>
        <dsp:cNvSpPr/>
      </dsp:nvSpPr>
      <dsp:spPr>
        <a:xfrm>
          <a:off x="349511" y="262246"/>
          <a:ext cx="635474" cy="635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7C670-756A-4FBF-BB72-285ABC7D0102}">
      <dsp:nvSpPr>
        <dsp:cNvPr id="0" name=""/>
        <dsp:cNvSpPr/>
      </dsp:nvSpPr>
      <dsp:spPr>
        <a:xfrm>
          <a:off x="1334496" y="2279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/>
            <a:t>En kort opsummering</a:t>
          </a:r>
          <a:endParaRPr lang="en-US" sz="2200" kern="1200"/>
        </a:p>
      </dsp:txBody>
      <dsp:txXfrm>
        <a:off x="1334496" y="2279"/>
        <a:ext cx="4920227" cy="1155408"/>
      </dsp:txXfrm>
    </dsp:sp>
    <dsp:sp modelId="{D22E087B-C16A-4E25-8C33-498BBF556210}">
      <dsp:nvSpPr>
        <dsp:cNvPr id="0" name=""/>
        <dsp:cNvSpPr/>
      </dsp:nvSpPr>
      <dsp:spPr>
        <a:xfrm>
          <a:off x="0" y="1446540"/>
          <a:ext cx="6254724" cy="11554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26B4-DE81-4B38-B3AD-18141E348611}">
      <dsp:nvSpPr>
        <dsp:cNvPr id="0" name=""/>
        <dsp:cNvSpPr/>
      </dsp:nvSpPr>
      <dsp:spPr>
        <a:xfrm>
          <a:off x="349511" y="1706507"/>
          <a:ext cx="635474" cy="635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D4122-193A-493B-AA45-DF767CE24F50}">
      <dsp:nvSpPr>
        <dsp:cNvPr id="0" name=""/>
        <dsp:cNvSpPr/>
      </dsp:nvSpPr>
      <dsp:spPr>
        <a:xfrm>
          <a:off x="1334496" y="1446540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HOP og FIC- uddannelsen</a:t>
          </a:r>
          <a:endParaRPr lang="en-US" sz="2200" kern="1200" dirty="0"/>
        </a:p>
      </dsp:txBody>
      <dsp:txXfrm>
        <a:off x="1334496" y="1446540"/>
        <a:ext cx="4920227" cy="1155408"/>
      </dsp:txXfrm>
    </dsp:sp>
    <dsp:sp modelId="{52B0F70E-5C1E-4786-8D52-4B8A1D599857}">
      <dsp:nvSpPr>
        <dsp:cNvPr id="0" name=""/>
        <dsp:cNvSpPr/>
      </dsp:nvSpPr>
      <dsp:spPr>
        <a:xfrm>
          <a:off x="0" y="2890801"/>
          <a:ext cx="6254724" cy="11554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F9D0E-72EC-4920-B5C4-3DA2D141C3B8}">
      <dsp:nvSpPr>
        <dsp:cNvPr id="0" name=""/>
        <dsp:cNvSpPr/>
      </dsp:nvSpPr>
      <dsp:spPr>
        <a:xfrm>
          <a:off x="349511" y="3150767"/>
          <a:ext cx="635474" cy="635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5916A-5BF2-450B-A40C-24860C9ACF40}">
      <dsp:nvSpPr>
        <dsp:cNvPr id="0" name=""/>
        <dsp:cNvSpPr/>
      </dsp:nvSpPr>
      <dsp:spPr>
        <a:xfrm>
          <a:off x="1334496" y="2890801"/>
          <a:ext cx="2814625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Svage punkter</a:t>
          </a:r>
          <a:endParaRPr lang="en-US" sz="2200" kern="1200" dirty="0"/>
        </a:p>
      </dsp:txBody>
      <dsp:txXfrm>
        <a:off x="1334496" y="2890801"/>
        <a:ext cx="2814625" cy="1155408"/>
      </dsp:txXfrm>
    </dsp:sp>
    <dsp:sp modelId="{DFA5A400-A1E9-4E2C-B02B-5BE894437F13}">
      <dsp:nvSpPr>
        <dsp:cNvPr id="0" name=""/>
        <dsp:cNvSpPr/>
      </dsp:nvSpPr>
      <dsp:spPr>
        <a:xfrm>
          <a:off x="4149122" y="2890801"/>
          <a:ext cx="2105601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/>
            <a:t>Inkonsistente data og dataindsamling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/>
            <a:t>Statistiske analyser – især på fravær mm. </a:t>
          </a:r>
          <a:endParaRPr lang="en-US" sz="1400" kern="1200"/>
        </a:p>
      </dsp:txBody>
      <dsp:txXfrm>
        <a:off x="4149122" y="2890801"/>
        <a:ext cx="2105601" cy="1155408"/>
      </dsp:txXfrm>
    </dsp:sp>
    <dsp:sp modelId="{608A613B-8104-4A51-856D-79C8B2BB8490}">
      <dsp:nvSpPr>
        <dsp:cNvPr id="0" name=""/>
        <dsp:cNvSpPr/>
      </dsp:nvSpPr>
      <dsp:spPr>
        <a:xfrm>
          <a:off x="0" y="4335061"/>
          <a:ext cx="6254724" cy="11554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122F3-95A7-49C5-92D5-3569BBD5FF39}">
      <dsp:nvSpPr>
        <dsp:cNvPr id="0" name=""/>
        <dsp:cNvSpPr/>
      </dsp:nvSpPr>
      <dsp:spPr>
        <a:xfrm>
          <a:off x="349511" y="4595028"/>
          <a:ext cx="635474" cy="635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09FEC-9C58-4A98-B3D4-59192836778A}">
      <dsp:nvSpPr>
        <dsp:cNvPr id="0" name=""/>
        <dsp:cNvSpPr/>
      </dsp:nvSpPr>
      <dsp:spPr>
        <a:xfrm>
          <a:off x="1334496" y="433506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Hvad kunne man have gjort anderledes? </a:t>
          </a:r>
          <a:r>
            <a:rPr lang="da-DK" sz="2200" kern="1200" dirty="0" err="1"/>
            <a:t>Next</a:t>
          </a:r>
          <a:r>
            <a:rPr lang="da-DK" sz="2200" kern="1200" dirty="0"/>
            <a:t> step</a:t>
          </a:r>
          <a:endParaRPr lang="en-US" sz="2200" kern="1200" dirty="0"/>
        </a:p>
      </dsp:txBody>
      <dsp:txXfrm>
        <a:off x="1334496" y="4335061"/>
        <a:ext cx="4920227" cy="1155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16B38-BFE2-4D20-B4A7-F7C745BC6EB8}">
      <dsp:nvSpPr>
        <dsp:cNvPr id="0" name=""/>
        <dsp:cNvSpPr/>
      </dsp:nvSpPr>
      <dsp:spPr>
        <a:xfrm>
          <a:off x="234" y="573156"/>
          <a:ext cx="4977350" cy="4648200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973" tIns="71120" rIns="819891" bIns="7112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 err="1"/>
            <a:t>Abakions</a:t>
          </a:r>
          <a:r>
            <a:rPr lang="da-DK" sz="2800" kern="1200" dirty="0"/>
            <a:t> CFO Kristian Nørhave ønskede et samlet tidsoverblik over faktureret tid, administrativ tid og fravær for at;</a:t>
          </a:r>
          <a:endParaRPr lang="en-US" sz="2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600" i="1" kern="1200"/>
            <a:t>Optimere og kontrollere hvor man brugte tiden mest – ift. hvorvidt dette gav mening, eller man skulle have et fokusskift?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600" i="1" kern="1200"/>
            <a:t>Det handler selvfølgelig også om det økonomiske perspektiv: hvor bruger man sine penge, fx på administrativ tid – og giver det mening? Brug diagram om administrativ tid</a:t>
          </a:r>
          <a:endParaRPr lang="en-US" sz="1600" kern="1200"/>
        </a:p>
      </dsp:txBody>
      <dsp:txXfrm>
        <a:off x="234" y="573156"/>
        <a:ext cx="4396325" cy="4648200"/>
      </dsp:txXfrm>
    </dsp:sp>
    <dsp:sp modelId="{9DE336C1-53C9-4F85-9A27-D5E154DEC7B0}">
      <dsp:nvSpPr>
        <dsp:cNvPr id="0" name=""/>
        <dsp:cNvSpPr/>
      </dsp:nvSpPr>
      <dsp:spPr>
        <a:xfrm>
          <a:off x="3815534" y="573156"/>
          <a:ext cx="5810250" cy="4648200"/>
        </a:xfrm>
        <a:prstGeom prst="chevron">
          <a:avLst>
            <a:gd name="adj" fmla="val 25000"/>
          </a:avLst>
        </a:prstGeom>
        <a:solidFill>
          <a:schemeClr val="accent2">
            <a:hueOff val="-971127"/>
            <a:satOff val="15297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973" tIns="71120" rIns="204973" bIns="7112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Min opgave beskæftigede sig mest med kundetid (faktureret tid) og administrativ tid  fordi;</a:t>
          </a:r>
          <a:endParaRPr lang="en-US" sz="2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i="1" kern="1200" dirty="0"/>
            <a:t>datagrundlaget virkede mest oplagt i og med det var konsistent og mest valid data over en længere periode (fraværsregistreringerne kommer jeg ind på senere)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1200" i="1" kern="1200"/>
            <a:t>Administrativ tid – CFO kan konstatere hvorvidt tidsforbruget er retfærdigt ift. de diverse teams opbygning, lønninger etc. – den analyse ligger i ”next step”</a:t>
          </a:r>
          <a:endParaRPr lang="en-US" sz="1200" kern="1200"/>
        </a:p>
      </dsp:txBody>
      <dsp:txXfrm>
        <a:off x="4977584" y="573156"/>
        <a:ext cx="3486150" cy="4648200"/>
      </dsp:txXfrm>
    </dsp:sp>
    <dsp:sp modelId="{897AF294-FBE0-4AA5-8BF9-F2C87FA59872}">
      <dsp:nvSpPr>
        <dsp:cNvPr id="0" name=""/>
        <dsp:cNvSpPr/>
      </dsp:nvSpPr>
      <dsp:spPr>
        <a:xfrm>
          <a:off x="8463734" y="573156"/>
          <a:ext cx="3728030" cy="4648200"/>
        </a:xfrm>
        <a:prstGeom prst="chevron">
          <a:avLst>
            <a:gd name="adj" fmla="val 25000"/>
          </a:avLst>
        </a:prstGeom>
        <a:solidFill>
          <a:schemeClr val="accent2">
            <a:hueOff val="-1942255"/>
            <a:satOff val="30595"/>
            <a:lumOff val="-54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973" tIns="58420" rIns="204973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300" kern="1200"/>
            <a:t>Der tegnede sig et mønster: pareto-fordelingen over kundetid er tilstede, og det giver mening at optimere Abakions tidsforbrug derefter. </a:t>
          </a:r>
          <a:endParaRPr lang="en-US" sz="2300" kern="1200"/>
        </a:p>
      </dsp:txBody>
      <dsp:txXfrm>
        <a:off x="9395742" y="573156"/>
        <a:ext cx="1864015" cy="4648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466FC-B8EF-47E8-9B67-8F5C7D008172}">
      <dsp:nvSpPr>
        <dsp:cNvPr id="0" name=""/>
        <dsp:cNvSpPr/>
      </dsp:nvSpPr>
      <dsp:spPr>
        <a:xfrm>
          <a:off x="3930854" y="587527"/>
          <a:ext cx="3642357" cy="3642357"/>
        </a:xfrm>
        <a:prstGeom prst="blockArc">
          <a:avLst>
            <a:gd name="adj1" fmla="val 10800000"/>
            <a:gd name="adj2" fmla="val 16200000"/>
            <a:gd name="adj3" fmla="val 46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6B4544-C25B-43B8-8B0A-97856ED56A35}">
      <dsp:nvSpPr>
        <dsp:cNvPr id="0" name=""/>
        <dsp:cNvSpPr/>
      </dsp:nvSpPr>
      <dsp:spPr>
        <a:xfrm>
          <a:off x="3930854" y="587527"/>
          <a:ext cx="3642357" cy="3642357"/>
        </a:xfrm>
        <a:prstGeom prst="blockArc">
          <a:avLst>
            <a:gd name="adj1" fmla="val 5400000"/>
            <a:gd name="adj2" fmla="val 10800000"/>
            <a:gd name="adj3" fmla="val 46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8EB1F2-478F-4411-9642-9F93A8DCEBB5}">
      <dsp:nvSpPr>
        <dsp:cNvPr id="0" name=""/>
        <dsp:cNvSpPr/>
      </dsp:nvSpPr>
      <dsp:spPr>
        <a:xfrm>
          <a:off x="3930854" y="587527"/>
          <a:ext cx="3642357" cy="3642357"/>
        </a:xfrm>
        <a:prstGeom prst="blockArc">
          <a:avLst>
            <a:gd name="adj1" fmla="val 0"/>
            <a:gd name="adj2" fmla="val 5400000"/>
            <a:gd name="adj3" fmla="val 46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FB8FA2-5663-4512-8B18-59C5EE62D577}">
      <dsp:nvSpPr>
        <dsp:cNvPr id="0" name=""/>
        <dsp:cNvSpPr/>
      </dsp:nvSpPr>
      <dsp:spPr>
        <a:xfrm>
          <a:off x="3930854" y="587527"/>
          <a:ext cx="3642357" cy="3642357"/>
        </a:xfrm>
        <a:prstGeom prst="blockArc">
          <a:avLst>
            <a:gd name="adj1" fmla="val 16200000"/>
            <a:gd name="adj2" fmla="val 0"/>
            <a:gd name="adj3" fmla="val 463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50DD60-523B-4691-BA00-D0266FF1FF68}">
      <dsp:nvSpPr>
        <dsp:cNvPr id="0" name=""/>
        <dsp:cNvSpPr/>
      </dsp:nvSpPr>
      <dsp:spPr>
        <a:xfrm>
          <a:off x="5066280" y="1554415"/>
          <a:ext cx="1371506" cy="17085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HOP</a:t>
          </a:r>
          <a:endParaRPr lang="da-DK" sz="4700" kern="1200" dirty="0"/>
        </a:p>
      </dsp:txBody>
      <dsp:txXfrm>
        <a:off x="5267132" y="1804631"/>
        <a:ext cx="969802" cy="1208149"/>
      </dsp:txXfrm>
    </dsp:sp>
    <dsp:sp modelId="{973E73B0-A6AC-4100-97ED-747E9D63CC39}">
      <dsp:nvSpPr>
        <dsp:cNvPr id="0" name=""/>
        <dsp:cNvSpPr/>
      </dsp:nvSpPr>
      <dsp:spPr>
        <a:xfrm>
          <a:off x="4970294" y="-42091"/>
          <a:ext cx="1563476" cy="13436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ØSS</a:t>
          </a:r>
          <a:endParaRPr lang="da-DK" sz="1300" kern="1200" dirty="0"/>
        </a:p>
      </dsp:txBody>
      <dsp:txXfrm>
        <a:off x="5199260" y="154687"/>
        <a:ext cx="1105544" cy="950130"/>
      </dsp:txXfrm>
    </dsp:sp>
    <dsp:sp modelId="{07CDA7C6-4926-48C4-907D-AB70EBCA4CD5}">
      <dsp:nvSpPr>
        <dsp:cNvPr id="0" name=""/>
        <dsp:cNvSpPr/>
      </dsp:nvSpPr>
      <dsp:spPr>
        <a:xfrm>
          <a:off x="6562077" y="1719093"/>
          <a:ext cx="1937819" cy="13792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Anvendt statistik</a:t>
          </a:r>
        </a:p>
      </dsp:txBody>
      <dsp:txXfrm>
        <a:off x="6845864" y="1921076"/>
        <a:ext cx="1370245" cy="975259"/>
      </dsp:txXfrm>
    </dsp:sp>
    <dsp:sp modelId="{1B83A676-B7FE-4A0A-9FCD-CE7F2A1EB8D2}">
      <dsp:nvSpPr>
        <dsp:cNvPr id="0" name=""/>
        <dsp:cNvSpPr/>
      </dsp:nvSpPr>
      <dsp:spPr>
        <a:xfrm>
          <a:off x="5008396" y="3601210"/>
          <a:ext cx="1487273" cy="117290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KROS</a:t>
          </a:r>
        </a:p>
      </dsp:txBody>
      <dsp:txXfrm>
        <a:off x="5226202" y="3772977"/>
        <a:ext cx="1051661" cy="829366"/>
      </dsp:txXfrm>
    </dsp:sp>
    <dsp:sp modelId="{28B5183B-9D81-4573-93F1-31E44D3F6A5B}">
      <dsp:nvSpPr>
        <dsp:cNvPr id="0" name=""/>
        <dsp:cNvSpPr/>
      </dsp:nvSpPr>
      <dsp:spPr>
        <a:xfrm>
          <a:off x="3015446" y="1802915"/>
          <a:ext cx="1915264" cy="12115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”</a:t>
          </a:r>
          <a:r>
            <a:rPr lang="da-DK" sz="2800" kern="1200" dirty="0" err="1"/>
            <a:t>Samf.ø</a:t>
          </a:r>
          <a:r>
            <a:rPr lang="da-DK" sz="2800" kern="1200" dirty="0"/>
            <a:t>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Excel</a:t>
          </a:r>
          <a:r>
            <a:rPr lang="da-DK" sz="3600" kern="1200" dirty="0"/>
            <a:t>”</a:t>
          </a:r>
        </a:p>
      </dsp:txBody>
      <dsp:txXfrm>
        <a:off x="3295930" y="1980347"/>
        <a:ext cx="1354296" cy="856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45BF-24D3-450C-A8AA-D6D1994987D7}" type="datetimeFigureOut">
              <a:rPr lang="da-DK" smtClean="0"/>
              <a:t>22-06-2022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4B-0591-49F9-B29E-D4D3F09A87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0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45BF-24D3-450C-A8AA-D6D1994987D7}" type="datetimeFigureOut">
              <a:rPr lang="da-DK" smtClean="0"/>
              <a:t>22-06-2022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4B-0591-49F9-B29E-D4D3F09A87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093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45BF-24D3-450C-A8AA-D6D1994987D7}" type="datetimeFigureOut">
              <a:rPr lang="da-DK" smtClean="0"/>
              <a:t>22-06-2022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4B-0591-49F9-B29E-D4D3F09A87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875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45BF-24D3-450C-A8AA-D6D1994987D7}" type="datetimeFigureOut">
              <a:rPr lang="da-DK" smtClean="0"/>
              <a:t>22-06-2022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4B-0591-49F9-B29E-D4D3F09A87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036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45BF-24D3-450C-A8AA-D6D1994987D7}" type="datetimeFigureOut">
              <a:rPr lang="da-DK" smtClean="0"/>
              <a:t>22-06-2022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4B-0591-49F9-B29E-D4D3F09A87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045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45BF-24D3-450C-A8AA-D6D1994987D7}" type="datetimeFigureOut">
              <a:rPr lang="da-DK" smtClean="0"/>
              <a:t>22-06-2022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4B-0591-49F9-B29E-D4D3F09A87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483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45BF-24D3-450C-A8AA-D6D1994987D7}" type="datetimeFigureOut">
              <a:rPr lang="da-DK" smtClean="0"/>
              <a:t>22-06-2022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4B-0591-49F9-B29E-D4D3F09A87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580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45BF-24D3-450C-A8AA-D6D1994987D7}" type="datetimeFigureOut">
              <a:rPr lang="da-DK" smtClean="0"/>
              <a:t>22-06-2022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4B-0591-49F9-B29E-D4D3F09A87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775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45BF-24D3-450C-A8AA-D6D1994987D7}" type="datetimeFigureOut">
              <a:rPr lang="da-DK" smtClean="0"/>
              <a:t>22-06-2022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4B-0591-49F9-B29E-D4D3F09A87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81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45BF-24D3-450C-A8AA-D6D1994987D7}" type="datetimeFigureOut">
              <a:rPr lang="da-DK" smtClean="0"/>
              <a:t>22-06-2022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8F4204B-0591-49F9-B29E-D4D3F09A87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891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245BF-24D3-450C-A8AA-D6D1994987D7}" type="datetimeFigureOut">
              <a:rPr lang="da-DK" smtClean="0"/>
              <a:t>22-06-2022</a:t>
            </a:fld>
            <a:endParaRPr lang="da-D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4B-0591-49F9-B29E-D4D3F09A87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168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E5245BF-24D3-450C-A8AA-D6D1994987D7}" type="datetimeFigureOut">
              <a:rPr lang="da-DK" smtClean="0"/>
              <a:t>22-06-2022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8F4204B-0591-49F9-B29E-D4D3F09A87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764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D0302-9662-2DB7-CD33-2EFDDB225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529" y="265642"/>
            <a:ext cx="10782300" cy="3352800"/>
          </a:xfrm>
        </p:spPr>
        <p:txBody>
          <a:bodyPr/>
          <a:lstStyle/>
          <a:p>
            <a:r>
              <a:rPr lang="da-DK" dirty="0"/>
              <a:t>Forsvar af hovedopgave</a:t>
            </a:r>
            <a:br>
              <a:rPr lang="da-DK" dirty="0"/>
            </a:br>
            <a:r>
              <a:rPr lang="da-DK" sz="1800" dirty="0"/>
              <a:t>d.23/6-2022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A4CB841-DF5F-BBA0-CC6C-3D8BD4D99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Simon Bjerre Oksbjerg</a:t>
            </a:r>
          </a:p>
          <a:p>
            <a:r>
              <a:rPr lang="da-DK" sz="4000" i="1" cap="all" spc="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 af det samlede tidsoverblik og rapportering i </a:t>
            </a:r>
            <a:r>
              <a:rPr lang="da-DK" sz="4000" i="1" cap="all" spc="5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Abakion</a:t>
            </a:r>
            <a:r>
              <a:rPr lang="da-DK" sz="4000" i="1" cap="all" spc="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A/S</a:t>
            </a:r>
            <a:endParaRPr lang="da-DK" sz="4000" cap="all" spc="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0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467C2-9A53-CC01-08DD-12A6662D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Tak for jeres lyttetid 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62556723-8BE8-722D-5B68-431F7538A7A7}"/>
              </a:ext>
            </a:extLst>
          </p:cNvPr>
          <p:cNvSpPr txBox="1"/>
          <p:nvPr/>
        </p:nvSpPr>
        <p:spPr>
          <a:xfrm>
            <a:off x="1057275" y="2000250"/>
            <a:ext cx="8401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Jeg håber vi kan få en spændende diskussion om blandt andet datagrundlaget – hvad kunne man måske ellers have fundet ud af hvis der forelå </a:t>
            </a:r>
            <a:r>
              <a:rPr lang="da-DK" sz="2800" dirty="0" err="1"/>
              <a:t>salgsdata</a:t>
            </a:r>
            <a:r>
              <a:rPr lang="da-DK" sz="2800" dirty="0"/>
              <a:t> på fx de største kunder?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124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0B331-25AB-D981-F8B1-AB9389F2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18720"/>
          </a:xfrm>
        </p:spPr>
        <p:txBody>
          <a:bodyPr/>
          <a:lstStyle/>
          <a:p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0B0D86B1-0624-10BE-C887-AD8AF71D6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594" y="1877813"/>
            <a:ext cx="8009948" cy="472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2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59EDE-3423-CA58-ED84-F0D2FE5C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48029198-4E1B-2B28-FDA6-357EBDB58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298" y="2157731"/>
            <a:ext cx="8622906" cy="44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9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826A0-43C2-25DB-0C3B-16A735A8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1CDD916A-0F1B-E417-240A-75AA6A8E9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2570956"/>
            <a:ext cx="95535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2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F3EDB-101E-13F9-C69D-2F20B4E0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05332"/>
          </a:xfrm>
        </p:spPr>
        <p:txBody>
          <a:bodyPr/>
          <a:lstStyle/>
          <a:p>
            <a:endParaRPr lang="da-DK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FF91AC2E-1CBC-EA7B-A3A1-5C2B5D5E3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954" y="1765845"/>
            <a:ext cx="7964262" cy="4701337"/>
          </a:xfrm>
        </p:spPr>
      </p:pic>
    </p:spTree>
    <p:extLst>
      <p:ext uri="{BB962C8B-B14F-4D97-AF65-F5344CB8AC3E}">
        <p14:creationId xmlns:p14="http://schemas.microsoft.com/office/powerpoint/2010/main" val="282397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B8FA3019-CCFA-41DC-850C-C6A945CEC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5000"/>
          </a:blip>
          <a:srcRect l="633" r="104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0140705-FF8E-EB8D-0D2F-BBA23E52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>
                <a:solidFill>
                  <a:srgbClr val="FFFFFF"/>
                </a:solidFill>
              </a:rPr>
              <a:t>Disclaimer</a:t>
            </a:r>
            <a:r>
              <a:rPr lang="da-DK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4B679A-2052-A5CD-AAA3-9E8541B4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4400" dirty="0">
                <a:solidFill>
                  <a:schemeClr val="tx1"/>
                </a:solidFill>
              </a:rPr>
              <a:t>Stærk medicin -&gt; Gaber han? -&gt; keder han sig?</a:t>
            </a: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sz="6000" i="1" dirty="0">
                <a:solidFill>
                  <a:schemeClr val="tx1"/>
                </a:solidFill>
              </a:rPr>
              <a:t>Nej!</a:t>
            </a:r>
            <a:r>
              <a:rPr lang="da-DK" sz="6000" dirty="0">
                <a:solidFill>
                  <a:schemeClr val="tx1"/>
                </a:solidFill>
              </a:rPr>
              <a:t> </a:t>
            </a:r>
            <a:r>
              <a:rPr lang="da-DK" sz="60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da-DK" dirty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Kan være jeg får brug for små pauser undervejs til at trække vejret</a:t>
            </a:r>
          </a:p>
          <a:p>
            <a:r>
              <a:rPr lang="da-DK" sz="3600" dirty="0">
                <a:solidFill>
                  <a:schemeClr val="tx1"/>
                </a:solidFill>
              </a:rPr>
              <a:t>Men jeg glæder mig rigtig meget til at tale med jer om  min hovedopgave, som jeg selv synes er meget spændende</a:t>
            </a:r>
          </a:p>
        </p:txBody>
      </p:sp>
      <p:sp>
        <p:nvSpPr>
          <p:cNvPr id="4" name="AutoShape 2" descr="21,345 Prescription Medicine Illustrations &amp; Clip Art - iStock">
            <a:extLst>
              <a:ext uri="{FF2B5EF4-FFF2-40B4-BE49-F238E27FC236}">
                <a16:creationId xmlns:a16="http://schemas.microsoft.com/office/drawing/2014/main" id="{6FEA53BB-B258-DF97-7B3B-7DC620B5A4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5" name="AutoShape 4" descr="21,345 Prescription Medicine Illustrations &amp; Clip Art - iStock">
            <a:extLst>
              <a:ext uri="{FF2B5EF4-FFF2-40B4-BE49-F238E27FC236}">
                <a16:creationId xmlns:a16="http://schemas.microsoft.com/office/drawing/2014/main" id="{BE265A7A-79E4-1F2A-1166-EE825CD116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169298" cy="316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34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6F874-C3C4-8F9C-D15B-08186E6E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da-DK" sz="6000">
                <a:solidFill>
                  <a:srgbClr val="FFFFFF"/>
                </a:solidFill>
              </a:rPr>
              <a:t>Agenda 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4FAF0CE7-5DF1-EF14-C063-8DE7E57DE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093358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3240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C3C8A-0345-6559-2D11-25F2C827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8904219" cy="474502"/>
          </a:xfrm>
        </p:spPr>
        <p:txBody>
          <a:bodyPr>
            <a:noAutofit/>
          </a:bodyPr>
          <a:lstStyle/>
          <a:p>
            <a:r>
              <a:rPr lang="da-DK" sz="3600" dirty="0"/>
              <a:t>Om hovedopgaven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9273461A-1A4E-CC0E-F9EC-0C562B859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807647"/>
              </p:ext>
            </p:extLst>
          </p:nvPr>
        </p:nvGraphicFramePr>
        <p:xfrm>
          <a:off x="1" y="1143000"/>
          <a:ext cx="12192000" cy="5794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88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1FCBE-AA09-F046-FE1A-206BA271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chemeClr val="tx1"/>
                </a:solidFill>
              </a:rPr>
              <a:t>Uddannelsen og HOP-opgaven – deres samspil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F4CFEF-406D-63C8-145E-05DF86851E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422917"/>
              </p:ext>
            </p:extLst>
          </p:nvPr>
        </p:nvGraphicFramePr>
        <p:xfrm>
          <a:off x="676656" y="2011680"/>
          <a:ext cx="11515344" cy="473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98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D16DD-DC0C-2330-3ED6-756C5876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Datagrundlaget og muligheder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60E1B4-D2D4-C2F8-B22E-30AD583AC8C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da-DK" sz="3200" dirty="0"/>
              <a:t>En udfordring er at fraværsdatagrundlaget var inkonsistent – der forelå ”gode data” for kun de sidste 5 måneder, derfor måtte jeg;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3200" dirty="0"/>
              <a:t>Tage forbehold for at jeg ikke kunne lave de statistiske ”</a:t>
            </a:r>
            <a:r>
              <a:rPr lang="da-DK" sz="3200" dirty="0" err="1"/>
              <a:t>deep</a:t>
            </a:r>
            <a:r>
              <a:rPr lang="da-DK" sz="3200" dirty="0"/>
              <a:t> </a:t>
            </a:r>
            <a:r>
              <a:rPr lang="da-DK" sz="3200" dirty="0" err="1"/>
              <a:t>dive</a:t>
            </a:r>
            <a:r>
              <a:rPr lang="da-DK" sz="3200" dirty="0"/>
              <a:t>” analyser jeg havde ambitioner om.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3200" dirty="0"/>
              <a:t>Hvis man skulle lave ”</a:t>
            </a:r>
            <a:r>
              <a:rPr lang="da-DK" sz="3200" dirty="0" err="1"/>
              <a:t>next</a:t>
            </a:r>
            <a:r>
              <a:rPr lang="da-DK" sz="3200" dirty="0"/>
              <a:t> step” fx om 1 år med den nye registreringsform, kunne man mere målrettet se på hvilke fraværsformer der kunne reduceres via kommunikation understøttet af fx anvendt statistik og procesoptimering</a:t>
            </a:r>
          </a:p>
        </p:txBody>
      </p:sp>
    </p:spTree>
    <p:extLst>
      <p:ext uri="{BB962C8B-B14F-4D97-AF65-F5344CB8AC3E}">
        <p14:creationId xmlns:p14="http://schemas.microsoft.com/office/powerpoint/2010/main" val="265468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DFED2-8CB1-0264-5DCC-0084A3CA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499533"/>
            <a:ext cx="10894142" cy="1658198"/>
          </a:xfrm>
        </p:spPr>
        <p:txBody>
          <a:bodyPr>
            <a:normAutofit/>
          </a:bodyPr>
          <a:lstStyle/>
          <a:p>
            <a:r>
              <a:rPr lang="da-DK" dirty="0" err="1"/>
              <a:t>Paretofordeling</a:t>
            </a:r>
            <a:r>
              <a:rPr lang="da-DK" dirty="0"/>
              <a:t> over kundetid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B63ACA3-7E57-6AA6-E748-8FCE7A5A3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0" y="2099132"/>
            <a:ext cx="4304071" cy="37772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Omtrent</a:t>
            </a:r>
            <a:r>
              <a:rPr lang="en-US" dirty="0"/>
              <a:t> 20% (x)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kunder</a:t>
            </a:r>
            <a:r>
              <a:rPr lang="en-US" dirty="0"/>
              <a:t> </a:t>
            </a:r>
            <a:r>
              <a:rPr lang="en-US" dirty="0" err="1"/>
              <a:t>står</a:t>
            </a:r>
            <a:r>
              <a:rPr lang="en-US" dirty="0"/>
              <a:t> for 80%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timerne</a:t>
            </a:r>
            <a:r>
              <a:rPr lang="en-US" dirty="0"/>
              <a:t> hos </a:t>
            </a:r>
            <a:r>
              <a:rPr lang="en-US" dirty="0" err="1"/>
              <a:t>kunder</a:t>
            </a:r>
            <a:r>
              <a:rPr lang="en-US" dirty="0"/>
              <a:t> (y)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ræsonnere</a:t>
            </a:r>
            <a:r>
              <a:rPr lang="en-US" dirty="0"/>
              <a:t> at </a:t>
            </a:r>
            <a:r>
              <a:rPr lang="en-US" dirty="0" err="1"/>
              <a:t>disse</a:t>
            </a:r>
            <a:r>
              <a:rPr lang="en-US" dirty="0"/>
              <a:t> </a:t>
            </a:r>
            <a:r>
              <a:rPr lang="en-US" dirty="0" err="1"/>
              <a:t>kunder</a:t>
            </a:r>
            <a:r>
              <a:rPr lang="en-US" dirty="0"/>
              <a:t> </a:t>
            </a:r>
            <a:r>
              <a:rPr lang="en-US" dirty="0" err="1"/>
              <a:t>derfor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står</a:t>
            </a:r>
            <a:r>
              <a:rPr lang="en-US" dirty="0"/>
              <a:t> for </a:t>
            </a:r>
            <a:r>
              <a:rPr lang="en-US" dirty="0" err="1"/>
              <a:t>størstedelen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dækningsbidraget</a:t>
            </a:r>
            <a:endParaRPr lang="en-US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7F8454D-0907-80DD-C678-92FDD78F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24" y="2099133"/>
            <a:ext cx="6418589" cy="3225341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F42B503-1167-2906-8328-CE36C0CB2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44" y="1875790"/>
            <a:ext cx="6398869" cy="37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3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FD6BC-13DD-40F4-0278-1B6C1BDA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Hvad er det vigtigste </a:t>
            </a:r>
            <a:r>
              <a:rPr lang="da-DK" dirty="0" err="1"/>
              <a:t>Abakion</a:t>
            </a:r>
            <a:r>
              <a:rPr lang="da-DK" dirty="0"/>
              <a:t> kan tage med sig?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030FB2F-7BE5-DF01-780B-DDE7175EE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157731"/>
            <a:ext cx="10753725" cy="427482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a-DK" sz="3500" dirty="0"/>
              <a:t>Pareto-fordeling og kundepleje – ift. ledelse og virksomhedsopbygning</a:t>
            </a:r>
          </a:p>
          <a:p>
            <a:pPr>
              <a:buFont typeface="Wingdings" panose="05000000000000000000" pitchFamily="2" charset="2"/>
              <a:buChar char="Ø"/>
            </a:pPr>
            <a:endParaRPr lang="da-DK" sz="3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600" dirty="0"/>
              <a:t>Kanon vigtigt ift. forandringsledelse og kundedrevet strategi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a-DK" sz="2600" dirty="0"/>
          </a:p>
          <a:p>
            <a:pPr marL="4572" lvl="1" indent="0">
              <a:buNone/>
            </a:pPr>
            <a:endParaRPr lang="da-DK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da-DK" sz="3500" dirty="0"/>
              <a:t>Statistiske beregninger kan med et konsistent datagrundlag være med til at </a:t>
            </a:r>
            <a:r>
              <a:rPr lang="da-DK" sz="3500" i="1" dirty="0"/>
              <a:t>forudse </a:t>
            </a:r>
            <a:r>
              <a:rPr lang="da-DK" sz="3500" dirty="0"/>
              <a:t>udsving og mulige risikoer ved fraværet. </a:t>
            </a:r>
          </a:p>
          <a:p>
            <a:pPr>
              <a:buFont typeface="Wingdings" panose="05000000000000000000" pitchFamily="2" charset="2"/>
              <a:buChar char="Ø"/>
            </a:pPr>
            <a:endParaRPr lang="da-DK" sz="3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a-DK" sz="2600" i="1" dirty="0"/>
              <a:t>Et konsistent datagrundlag og en valid forklarende variabel, kunne give en god </a:t>
            </a:r>
            <a:r>
              <a:rPr lang="da-DK" sz="2600" i="1" dirty="0" err="1"/>
              <a:t>liniær</a:t>
            </a:r>
            <a:r>
              <a:rPr lang="da-DK" sz="2600" i="1" dirty="0"/>
              <a:t> regressions analyse – og et forudsigelsesinterval.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90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C1A6E-31EF-8B2E-1DE7-DA905B1F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Next</a:t>
            </a:r>
            <a:r>
              <a:rPr lang="da-DK" dirty="0"/>
              <a:t> step?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5C69A5-D7C8-1A73-828E-F50F20E64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688841"/>
            <a:ext cx="5173637" cy="4982547"/>
          </a:xfrm>
        </p:spPr>
        <p:txBody>
          <a:bodyPr>
            <a:normAutofit lnSpcReduction="10000"/>
          </a:bodyPr>
          <a:lstStyle/>
          <a:p>
            <a:r>
              <a:rPr lang="da-DK" dirty="0"/>
              <a:t>Skrevet mail til Kristian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a-DK" dirty="0"/>
              <a:t>Opgaven lever videre hos virksomheden nu – jeg har sendt den til dem – den kan, hvis det giver mening for virksomheden, bruges til ”step 2”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a-DK" dirty="0"/>
              <a:t>En stor del af de første skridt til opgaven var at samle en meget stor mængde data i en enkelt mappe,  fra 100+ mapper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a-DK" dirty="0"/>
              <a:t>Større samling </a:t>
            </a:r>
            <a:r>
              <a:rPr lang="da-DK" dirty="0" err="1"/>
              <a:t>salgsdata</a:t>
            </a:r>
            <a:r>
              <a:rPr lang="da-DK" dirty="0"/>
              <a:t> -&gt; Konsistent datagrundlag -&gt; Multipel eller lineær regression?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a-DK" dirty="0"/>
              <a:t>Forklarer top 20% også 80% af dækningsbidrag?</a:t>
            </a:r>
          </a:p>
          <a:p>
            <a:pPr lvl="1"/>
            <a:r>
              <a:rPr lang="da-DK" dirty="0"/>
              <a:t> 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091499A-F6BD-F70F-D358-50D851C3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29" y="1256807"/>
            <a:ext cx="5486028" cy="484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8867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">
  <a:themeElements>
    <a:clrScheme name="Metropol">
      <a:dk1>
        <a:sysClr val="windowText" lastClr="000000"/>
      </a:dk1>
      <a:lt1>
        <a:sysClr val="window" lastClr="FFFFFF"/>
      </a:lt1>
      <a:dk2>
        <a:srgbClr val="143B33"/>
      </a:dk2>
      <a:lt2>
        <a:srgbClr val="BFD4C6"/>
      </a:lt2>
      <a:accent1>
        <a:srgbClr val="549E39"/>
      </a:accent1>
      <a:accent2>
        <a:srgbClr val="C7D157"/>
      </a:accent2>
      <a:accent3>
        <a:srgbClr val="F08F1C"/>
      </a:accent3>
      <a:accent4>
        <a:srgbClr val="D05745"/>
      </a:accent4>
      <a:accent5>
        <a:srgbClr val="558569"/>
      </a:accent5>
      <a:accent6>
        <a:srgbClr val="5E99A4"/>
      </a:accent6>
      <a:hlink>
        <a:srgbClr val="00AAD8"/>
      </a:hlink>
      <a:folHlink>
        <a:srgbClr val="6B6B6F"/>
      </a:folHlink>
    </a:clrScheme>
    <a:fontScheme name="Metropo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5118000A-40C1-40FE-8820-3652223334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</Template>
  <TotalTime>152</TotalTime>
  <Words>599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Metropol</vt:lpstr>
      <vt:lpstr>Forsvar af hovedopgave d.23/6-2022</vt:lpstr>
      <vt:lpstr>Disclaimer!</vt:lpstr>
      <vt:lpstr>Agenda </vt:lpstr>
      <vt:lpstr>Om hovedopgaven</vt:lpstr>
      <vt:lpstr>Uddannelsen og HOP-opgaven – deres samspil</vt:lpstr>
      <vt:lpstr>Datagrundlaget og muligheder</vt:lpstr>
      <vt:lpstr>Paretofordeling over kundetid</vt:lpstr>
      <vt:lpstr>Hvad er det vigtigste Abakion kan tage med sig?</vt:lpstr>
      <vt:lpstr>Next step? </vt:lpstr>
      <vt:lpstr>Tak for jeres lyttetid 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 forsvar</dc:title>
  <dc:creator>Simon Oksbjerg</dc:creator>
  <cp:lastModifiedBy>Simon Oksbjerg</cp:lastModifiedBy>
  <cp:revision>7</cp:revision>
  <dcterms:created xsi:type="dcterms:W3CDTF">2022-06-19T20:05:18Z</dcterms:created>
  <dcterms:modified xsi:type="dcterms:W3CDTF">2022-06-22T17:45:27Z</dcterms:modified>
</cp:coreProperties>
</file>