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</p:sldMasterIdLst>
  <p:notesMasterIdLst>
    <p:notesMasterId r:id="rId25"/>
  </p:notesMasterIdLst>
  <p:sldIdLst>
    <p:sldId id="259" r:id="rId2"/>
    <p:sldId id="260" r:id="rId3"/>
    <p:sldId id="292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91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282" r:id="rId23"/>
    <p:sldId id="2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6FD9A-56B3-441F-9526-7E19AA4E2E12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59CA2-57AF-4215-9A7C-4EF6F68B7F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79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UK6YRMAAAAlAAAAZAAAAC0AAAAAkAAAAEgAAACQAAAASAAAAAAAAAABAAAAAAAAAAEAAABQAAAAAAAAAAAA4D8AAAAAAADgPwAAAAAAAOA/AAAAAAAA4D8AAAAAAADgPwAAAAAAAOA/AAAAAAAA4D8AAAAAAADgPwAAAAAAAOA/AAAAAAAA4D8CAAAAjAAAAAAAAAAAAAAAfbb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AAAAAAAAA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UK6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eoCq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LgaAAD4JQAACDQAABAAAAAmAAAACAAAAAEAAAAA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>
              <a:defRPr lang="en-US"/>
            </a:pPr>
            <a:endParaRPr lang="en-IN" kern="1" cap="none" dirty="0"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UK6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qzEE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G41AABIEgAAPjgAABAAAAAmAAAACAAAAAEAAAAAAAAA"/>
              </a:ext>
            </a:extLst>
          </p:cNvSpPr>
          <p:nvPr>
            <p:ph type="ftr" sz="quarter" idx="10"/>
          </p:nvPr>
        </p:nvSpPr>
        <p:spPr>
          <a:xfrm>
            <a:off x="0" y="8685530"/>
            <a:ext cx="2971800" cy="457200"/>
          </a:xfrm>
        </p:spPr>
        <p:txBody>
          <a:bodyPr/>
          <a:lstStyle/>
          <a:p>
            <a:pPr>
              <a:defRPr lang="en-US"/>
            </a:pPr>
            <a:endParaRPr dirty="0"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UK6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f4R+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5hcAAG41AAAuKgAAPjgAABAAAAAmAAAACAAAAAEAAAAAAAAA"/>
              </a:ext>
            </a:extLst>
          </p:cNvSpPr>
          <p:nvPr>
            <p:ph type="sldNum" sz="quarter" idx="11"/>
          </p:nvPr>
        </p:nvSpPr>
        <p:spPr>
          <a:xfrm>
            <a:off x="3884930" y="8685530"/>
            <a:ext cx="2971800" cy="457200"/>
          </a:xfrm>
        </p:spPr>
        <p:txBody>
          <a:bodyPr/>
          <a:lstStyle/>
          <a:p>
            <a:pPr>
              <a:defRPr lang="en-US"/>
            </a:pPr>
            <a:fld id="{2E4DA351-1FC3-1855-8DF5-E900EDBB7BBC}" type="slidenum"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832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UK6YRMAAAAlAAAAZAAAAC0AAAAAkAAAAEgAAACQAAAASAAAAAAAAAABAAAAAAAAAAEAAABQAAAAAAAAAAAA4D8AAAAAAADgPwAAAAAAAOA/AAAAAAAA4D8AAAAAAADgPwAAAAAAAOA/AAAAAAAA4D8AAAAAAADgPwAAAAAAAOA/AAAAAAAA4D8CAAAAjAAAAAAAAAAAAAAAfbb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OAAD/HwAA"/>
              </a:ext>
            </a:extLst>
          </p:cNvSpPr>
          <p:nvPr>
            <p:ph type="sldImg"/>
          </p:nvPr>
        </p:nvSpPr>
        <p:spPr>
          <a:xfrm>
            <a:off x="381000" y="685800"/>
            <a:ext cx="6096000" cy="3429000"/>
          </a:xfr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Notes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UK6YRMAAAAlAAAAZAAAAA0AAAAAkAAAAEgAAACQAAAASAAAAAAAAAAAAAAAAAAAAAEAAABQAAAAAAAAAAAA4D8AAAAAAADgPwAAAAAAAOA/AAAAAAAA4D8AAAAAAADgPwAAAAAAAOA/AAAAAAAA4D8AAAAAAADgPwAAAAAAAOA/AAAAAAAA4D8CAAAAjAAAAAAAAAAAAAAAfbbv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OAQAALgaAAD4JQAACDQAABAAAAAmAAAACAAAAIEQAAB/AA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en-US"/>
            </a:pPr>
            <a:endParaRPr lang="en-US" kern="1" cap="none" dirty="0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UK6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5hcAAG41AAAuKgAAPjgAABAAAAAmAAAACAAAAAEQAACAHwAA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 lang="en-US"/>
            </a:pPr>
            <a:fld id="{2E4DC063-2DC3-1836-8DF5-DB638EBB7B8E}" type="slidenum">
              <a:t>4</a:t>
            </a:fld>
            <a:endParaRPr dirty="0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UK6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AAAAAG41AABIEgAAPjgAABAAAAAmAAAACAAAAAEQAACAHwAA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7200"/>
          </a:xfrm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 lang="en-US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151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E566-ACAD-4DD7-9B64-32536D18F77B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ACF8-332E-481C-B622-53A2B3BA39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E566-ACAD-4DD7-9B64-32536D18F77B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ACF8-332E-481C-B622-53A2B3BA39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E566-ACAD-4DD7-9B64-32536D18F77B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ACF8-332E-481C-B622-53A2B3BA39A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7975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E566-ACAD-4DD7-9B64-32536D18F77B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ACF8-332E-481C-B622-53A2B3BA39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4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E566-ACAD-4DD7-9B64-32536D18F77B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ACF8-332E-481C-B622-53A2B3BA39A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060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E566-ACAD-4DD7-9B64-32536D18F77B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ACF8-332E-481C-B622-53A2B3BA39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86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E566-ACAD-4DD7-9B64-32536D18F77B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ACF8-332E-481C-B622-53A2B3BA39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50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E566-ACAD-4DD7-9B64-32536D18F77B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ACF8-332E-481C-B622-53A2B3BA39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1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E566-ACAD-4DD7-9B64-32536D18F77B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ACF8-332E-481C-B622-53A2B3BA39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7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E566-ACAD-4DD7-9B64-32536D18F77B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ACF8-332E-481C-B622-53A2B3BA39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9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E566-ACAD-4DD7-9B64-32536D18F77B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ACF8-332E-481C-B622-53A2B3BA39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9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E566-ACAD-4DD7-9B64-32536D18F77B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ACF8-332E-481C-B622-53A2B3BA39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5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E566-ACAD-4DD7-9B64-32536D18F77B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ACF8-332E-481C-B622-53A2B3BA39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1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E566-ACAD-4DD7-9B64-32536D18F77B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ACF8-332E-481C-B622-53A2B3BA39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3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E566-ACAD-4DD7-9B64-32536D18F77B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ACF8-332E-481C-B622-53A2B3BA39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8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ACF8-332E-481C-B622-53A2B3BA39A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E566-ACAD-4DD7-9B64-32536D18F77B}" type="datetimeFigureOut">
              <a:rPr lang="en-US" smtClean="0"/>
              <a:t>9/21/2022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7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5E566-ACAD-4DD7-9B64-32536D18F77B}" type="datetimeFigureOut">
              <a:rPr lang="en-US" smtClean="0"/>
              <a:t>9/21/2022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024ACF8-332E-481C-B622-53A2B3BA39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0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UK6YRMAAAAlAAAAZAAAAE0AAAAAkAAAAEgAAACQAAAASAAAAAAAAAAAAAAAAAAAAAEAAABQAAAAAAAAAAAA4D8AAAAAAADgPwAAAAAAAOA/AAAAAAAA4D8AAAAAAADgPwAAAAAAAOA/AAAAAAAA4D8AAAAAAADgPwAAAAAAAOA/AAAAAAAA4D8CAAAAjAAAAAAAAAAAAAAAfbb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aK/Bf///wEAAAAAAAAAAAAAAAAAAAAAAAAAAAAAAAAAAAAAAAAAAAAAAAJ/f38A3vX6A8zMzADAwP8Af39/AAAAAAAAAAAAAAAAAAAAAAAAAAAAIQAAABgAAAAUAAAA4AEAAOEAAABgNgAAsQwAAAAgAAAmAAAACAAAAP//////////"/>
              </a:ext>
            </a:extLst>
          </p:cNvSpPr>
          <p:nvPr/>
        </p:nvSpPr>
        <p:spPr>
          <a:xfrm>
            <a:off x="2159305" y="70046"/>
            <a:ext cx="8695507" cy="1920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tabLst>
                <a:tab pos="3324225" algn="l"/>
              </a:tabLst>
              <a:defRPr lang="en-US"/>
            </a:pPr>
            <a:r>
              <a:rPr lang="en-US" sz="2400" b="1" dirty="0">
                <a:latin typeface="Times New Roman" pitchFamily="1" charset="0"/>
                <a:ea typeface="Arial" pitchFamily="2" charset="0"/>
                <a:cs typeface="Times New Roman" pitchFamily="1" charset="0"/>
              </a:rPr>
              <a:t>      A</a:t>
            </a:r>
          </a:p>
          <a:p>
            <a:pPr algn="ctr">
              <a:tabLst>
                <a:tab pos="3324225" algn="l"/>
              </a:tabLst>
              <a:defRPr lang="en-US"/>
            </a:pPr>
            <a:r>
              <a:rPr lang="en-US" sz="2400" b="1" i="1" dirty="0">
                <a:latin typeface="Times New Roman" pitchFamily="1" charset="0"/>
                <a:ea typeface="Arial" pitchFamily="2" charset="0"/>
                <a:cs typeface="Times New Roman" pitchFamily="1" charset="0"/>
              </a:rPr>
              <a:t>       </a:t>
            </a:r>
            <a:r>
              <a:rPr lang="en-US" sz="2400" b="1" dirty="0">
                <a:latin typeface="Times New Roman" pitchFamily="1" charset="0"/>
                <a:ea typeface="Arial" pitchFamily="2" charset="0"/>
                <a:cs typeface="Times New Roman" pitchFamily="1" charset="0"/>
              </a:rPr>
              <a:t>Presentation </a:t>
            </a:r>
          </a:p>
          <a:p>
            <a:pPr algn="ctr">
              <a:tabLst>
                <a:tab pos="3324225" algn="l"/>
              </a:tabLst>
              <a:defRPr lang="en-US"/>
            </a:pPr>
            <a:r>
              <a:rPr lang="en-US" sz="2400" b="1" dirty="0">
                <a:latin typeface="Times New Roman" pitchFamily="1" charset="0"/>
                <a:ea typeface="Arial" pitchFamily="2" charset="0"/>
                <a:cs typeface="Times New Roman" pitchFamily="1" charset="0"/>
              </a:rPr>
              <a:t>     On</a:t>
            </a:r>
          </a:p>
          <a:p>
            <a:pPr algn="ctr">
              <a:tabLst>
                <a:tab pos="3324225" algn="l"/>
              </a:tabLst>
              <a:defRPr lang="en-US"/>
            </a:pPr>
            <a:endParaRPr lang="en-US" sz="2400" b="1" i="1" dirty="0">
              <a:latin typeface="Times New Roman" pitchFamily="1" charset="0"/>
              <a:ea typeface="Arial" pitchFamily="2" charset="0"/>
              <a:cs typeface="Times New Roman" pitchFamily="1" charset="0"/>
            </a:endParaRPr>
          </a:p>
          <a:p>
            <a:pPr algn="ctr">
              <a:tabLst>
                <a:tab pos="3324225" algn="l"/>
              </a:tabLst>
              <a:defRPr lang="en-US"/>
            </a:pPr>
            <a:r>
              <a:rPr lang="en-US" sz="2400" b="1" dirty="0">
                <a:solidFill>
                  <a:srgbClr val="0000FF"/>
                </a:solidFill>
                <a:latin typeface="Times New Roman" pitchFamily="1" charset="0"/>
                <a:ea typeface="Arial" pitchFamily="2" charset="0"/>
                <a:cs typeface="Times New Roman" pitchFamily="1" charset="0"/>
              </a:rPr>
              <a:t>            Book Store Management System</a:t>
            </a:r>
          </a:p>
        </p:txBody>
      </p:sp>
      <p:sp>
        <p:nvSpPr>
          <p:cNvPr id="5" name="Rectangle 13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UK6YRMAAAAlAAAAZAAAAE0AAAAAkAAAAEgAAACQAAAASAAAAAAAAAAAAAAAAAAAAAEAAABQAAAAAAAAAAAA4D8AAAAAAADgPwAAAAAAAOA/AAAAAAAA4D8AAAAAAADgPwAAAAAAAOA/AAAAAAAA4D8AAAAAAADgPwAAAAAAAOA/AAAAAAAA4D8CAAAAjAAAAAAAAAAAAAAAfbb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aK/Bf///wEAAAAAAAAAAAAAAAAAAAAAAAAAAAAAAAAAAAAAAAAAAAAAAAJ/f38A3vX6A8zMzADAwP8Af39/AAAAAAAAAAAAAAAAAAAAAAAAAAAAIQAAABgAAAAUAAAA3iYAAO8RAAB+NAAA3xUAAAAgAAAmAAAACAAAAP//////////"/>
              </a:ext>
            </a:extLst>
          </p:cNvSpPr>
          <p:nvPr/>
        </p:nvSpPr>
        <p:spPr>
          <a:xfrm>
            <a:off x="9371330" y="3063401"/>
            <a:ext cx="221488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tabLst>
                <a:tab pos="3324225" algn="l"/>
              </a:tabLst>
              <a:defRPr lang="en-US"/>
            </a:pPr>
            <a:r>
              <a:rPr lang="en-US" b="1" dirty="0">
                <a:solidFill>
                  <a:srgbClr val="FF0000"/>
                </a:solidFill>
                <a:latin typeface="Times New Roman" pitchFamily="1" charset="0"/>
                <a:ea typeface="Arial" pitchFamily="2" charset="0"/>
                <a:cs typeface="Times New Roman" pitchFamily="1" charset="0"/>
              </a:rPr>
              <a:t>Guided by:</a:t>
            </a:r>
            <a:endParaRPr lang="en-US" sz="1200" dirty="0">
              <a:solidFill>
                <a:srgbClr val="FF0000"/>
              </a:solidFill>
              <a:latin typeface="Times New Roman" pitchFamily="1" charset="0"/>
              <a:ea typeface="Arial" pitchFamily="2" charset="0"/>
              <a:cs typeface="Times New Roman" pitchFamily="1" charset="0"/>
            </a:endParaRPr>
          </a:p>
          <a:p>
            <a:pPr algn="ctr">
              <a:tabLst>
                <a:tab pos="3324225" algn="l"/>
              </a:tabLst>
              <a:defRPr lang="en-US"/>
            </a:pPr>
            <a:r>
              <a:rPr lang="en-US" dirty="0">
                <a:solidFill>
                  <a:srgbClr val="0000FF"/>
                </a:solidFill>
                <a:latin typeface="Times New Roman" pitchFamily="1" charset="0"/>
                <a:ea typeface="Arial" pitchFamily="2" charset="0"/>
                <a:cs typeface="Times New Roman" pitchFamily="1" charset="0"/>
              </a:rPr>
              <a:t> Mehta Pooja mam</a:t>
            </a:r>
          </a:p>
        </p:txBody>
      </p:sp>
      <p:sp>
        <p:nvSpPr>
          <p:cNvPr id="6" name="Rectangle 1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UK6YRMAAAAlAAAAZAAAAE0AAAAAkAAAAEgAAACQAAAASAAAAAAAAAAAAAAAAAAAAAEAAABQAAAAAAAAAAAA4D8AAAAAAADgPwAAAAAAAOA/AAAAAAAA4D8AAAAAAADgPwAAAAAAAOA/AAAAAAAA4D8AAAAAAADgPwAAAAAAAOA/AAAAAAAA4D8CAAAAjAAAAAAAAAAAAAAAfbb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aK/Bf///wEAAAAAAAAAAAAAAAAAAAAAAAAAAAAAAAAAAAAAAAAAAAAAAAJ/f38A3vX6A8zMzADAwP8Af39/AAAAAAAAAAAAAAAAAAAAAAAAAAAAIQAAABgAAAAUAAAAWAIAANARAACAFgAAMB4AAAAgAAAmAAAACAAAAP//////////"/>
              </a:ext>
            </a:extLst>
          </p:cNvSpPr>
          <p:nvPr/>
        </p:nvSpPr>
        <p:spPr>
          <a:xfrm>
            <a:off x="196770" y="1976021"/>
            <a:ext cx="4606723" cy="27773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tabLst>
                <a:tab pos="3324225" algn="l"/>
              </a:tabLst>
              <a:defRPr lang="en-US"/>
            </a:pPr>
            <a:r>
              <a:rPr lang="en-US" b="1" dirty="0">
                <a:solidFill>
                  <a:srgbClr val="FF0000"/>
                </a:solidFill>
                <a:latin typeface="Times New Roman" pitchFamily="1" charset="0"/>
                <a:ea typeface="Arial" pitchFamily="2" charset="0"/>
                <a:cs typeface="Times New Roman" pitchFamily="1" charset="0"/>
              </a:rPr>
              <a:t>Presented by:</a:t>
            </a:r>
          </a:p>
          <a:p>
            <a:pPr>
              <a:lnSpc>
                <a:spcPct val="150000"/>
              </a:lnSpc>
              <a:tabLst>
                <a:tab pos="3324225" algn="l"/>
              </a:tabLst>
              <a:defRPr lang="en-US" cap="none">
                <a:solidFill>
                  <a:srgbClr val="0070C0"/>
                </a:solidFill>
                <a:latin typeface="Times New Roman" pitchFamily="1" charset="0"/>
                <a:ea typeface="Arial" pitchFamily="2" charset="0"/>
                <a:cs typeface="Times New Roman" pitchFamily="1" charset="0"/>
              </a:defRPr>
            </a:pPr>
            <a:r>
              <a:rPr lang="en-US" dirty="0"/>
              <a:t>1.Jambhale Dipali(EBEON0522602992)</a:t>
            </a:r>
          </a:p>
          <a:p>
            <a:pPr>
              <a:lnSpc>
                <a:spcPct val="150000"/>
              </a:lnSpc>
              <a:tabLst>
                <a:tab pos="3324225" algn="l"/>
              </a:tabLst>
              <a:defRPr lang="en-US" cap="none">
                <a:solidFill>
                  <a:srgbClr val="0070C0"/>
                </a:solidFill>
                <a:latin typeface="Times New Roman" pitchFamily="1" charset="0"/>
                <a:ea typeface="Arial" pitchFamily="2" charset="0"/>
                <a:cs typeface="Times New Roman" pitchFamily="1" charset="0"/>
              </a:defRPr>
            </a:pPr>
            <a:r>
              <a:rPr lang="en-US" dirty="0"/>
              <a:t>2.Vaidya Pratiksha(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EBEON0522601614</a:t>
            </a:r>
            <a:r>
              <a:rPr lang="en-US" dirty="0"/>
              <a:t>)</a:t>
            </a:r>
            <a:r>
              <a:rPr lang="en-US" b="0" i="0" dirty="0">
                <a:solidFill>
                  <a:srgbClr val="2C3A46"/>
                </a:solidFill>
                <a:effectLst/>
                <a:latin typeface="Clear Sans"/>
              </a:rPr>
              <a:t> </a:t>
            </a:r>
            <a:endParaRPr lang="en-US" dirty="0"/>
          </a:p>
          <a:p>
            <a:pPr>
              <a:lnSpc>
                <a:spcPct val="150000"/>
              </a:lnSpc>
              <a:tabLst>
                <a:tab pos="3324225" algn="l"/>
              </a:tabLst>
              <a:defRPr lang="en-US" cap="none">
                <a:solidFill>
                  <a:srgbClr val="0070C0"/>
                </a:solidFill>
                <a:latin typeface="Times New Roman" pitchFamily="1" charset="0"/>
                <a:ea typeface="Arial" pitchFamily="2" charset="0"/>
                <a:cs typeface="Times New Roman" pitchFamily="1" charset="0"/>
              </a:defRPr>
            </a:pPr>
            <a:r>
              <a:rPr dirty="0"/>
              <a:t>3.Tupake Pallavi(</a:t>
            </a:r>
            <a:r>
              <a:rPr lang="en-US" dirty="0"/>
              <a:t>EBEON0522601621)</a:t>
            </a:r>
            <a:endParaRPr dirty="0"/>
          </a:p>
          <a:p>
            <a:pPr>
              <a:lnSpc>
                <a:spcPct val="150000"/>
              </a:lnSpc>
              <a:tabLst>
                <a:tab pos="3324225" algn="l"/>
              </a:tabLst>
              <a:defRPr lang="en-US" cap="none">
                <a:solidFill>
                  <a:srgbClr val="0070C0"/>
                </a:solidFill>
                <a:latin typeface="Times New Roman" pitchFamily="1" charset="0"/>
                <a:ea typeface="Arial" pitchFamily="2" charset="0"/>
                <a:cs typeface="Times New Roman" pitchFamily="1" charset="0"/>
              </a:defRPr>
            </a:pPr>
            <a:r>
              <a:rPr lang="en-US" dirty="0"/>
              <a:t>4.Nehe Shreya(EBTSOC0522598195)</a:t>
            </a:r>
          </a:p>
          <a:p>
            <a:pPr>
              <a:lnSpc>
                <a:spcPct val="150000"/>
              </a:lnSpc>
              <a:tabLst>
                <a:tab pos="3324225" algn="l"/>
              </a:tabLst>
              <a:defRPr lang="en-US" cap="none">
                <a:solidFill>
                  <a:srgbClr val="0070C0"/>
                </a:solidFill>
                <a:latin typeface="Times New Roman" pitchFamily="1" charset="0"/>
                <a:ea typeface="Arial" pitchFamily="2" charset="0"/>
                <a:cs typeface="Times New Roman" pitchFamily="1" charset="0"/>
              </a:defRPr>
            </a:pPr>
            <a:r>
              <a:rPr lang="en-US" dirty="0"/>
              <a:t>5.Arakhade Prajakta(EBEON0522601543)</a:t>
            </a:r>
          </a:p>
          <a:p>
            <a:pPr>
              <a:lnSpc>
                <a:spcPct val="150000"/>
              </a:lnSpc>
              <a:tabLst>
                <a:tab pos="3324225" algn="l"/>
              </a:tabLst>
              <a:defRPr lang="en-US" cap="none">
                <a:solidFill>
                  <a:srgbClr val="0070C0"/>
                </a:solidFill>
                <a:latin typeface="Times New Roman" pitchFamily="1" charset="0"/>
                <a:ea typeface="Arial" pitchFamily="2" charset="0"/>
                <a:cs typeface="Times New Roman" pitchFamily="1" charset="0"/>
              </a:defRPr>
            </a:pPr>
            <a:endParaRPr dirty="0"/>
          </a:p>
          <a:p>
            <a:pPr>
              <a:lnSpc>
                <a:spcPct val="150000"/>
              </a:lnSpc>
              <a:tabLst>
                <a:tab pos="3324225" algn="l"/>
              </a:tabLst>
              <a:defRPr lang="en-US" cap="none">
                <a:solidFill>
                  <a:srgbClr val="0070C0"/>
                </a:solidFill>
                <a:latin typeface="Times New Roman" pitchFamily="1" charset="0"/>
                <a:ea typeface="Arial" pitchFamily="2" charset="0"/>
                <a:cs typeface="Times New Roman" pitchFamily="1" charset="0"/>
              </a:defRPr>
            </a:pPr>
            <a:endParaRPr dirty="0"/>
          </a:p>
          <a:p>
            <a:pPr>
              <a:tabLst>
                <a:tab pos="3324225" algn="l"/>
              </a:tabLst>
              <a:defRPr lang="en-US"/>
            </a:pPr>
            <a:endParaRPr lang="en-US" dirty="0">
              <a:solidFill>
                <a:srgbClr val="0070C0"/>
              </a:solidFill>
              <a:latin typeface="Times New Roman" pitchFamily="1" charset="0"/>
              <a:ea typeface="Arial" pitchFamily="2" charset="0"/>
              <a:cs typeface="Times New Roman" pitchFamily="1" charset="0"/>
            </a:endParaRPr>
          </a:p>
          <a:p>
            <a:pPr>
              <a:tabLst>
                <a:tab pos="3324225" algn="l"/>
              </a:tabLst>
              <a:defRPr lang="en-US"/>
            </a:pPr>
            <a:r>
              <a:rPr lang="en-US" dirty="0">
                <a:solidFill>
                  <a:srgbClr val="0000FF"/>
                </a:solidFill>
                <a:latin typeface="Times New Roman" pitchFamily="1" charset="0"/>
                <a:ea typeface="Arial" pitchFamily="2" charset="0"/>
                <a:cs typeface="Times New Roman" pitchFamily="1" charset="0"/>
              </a:rPr>
              <a:t> </a:t>
            </a:r>
          </a:p>
        </p:txBody>
      </p:sp>
      <p:sp>
        <p:nvSpPr>
          <p:cNvPr id="7" name="Rectangle 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UK6YRMAAAAlAAAAZAAAAE0AAAAAkAAAAEgAAACQAAAASAAAAAAAAAAAAAAAAAAAAAEAAABQAAAAAAAAAAAA4D8AAAAAAADgPwAAAAAAAOA/AAAAAAAA4D8AAAAAAADgPwAAAAAAAOA/AAAAAAAA4D8AAAAAAADgPwAAAAAAAOA/AAAAAAAA4D8CAAAAjAAAAAAAAAAAAAAAfbb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aK/Bf///wEAAAAAAAAAAAAAAAAAAAAAAAAAAAAAAAAAAAAAAAAAAAAAAAJ/f38A3vX6A8zMzADAwP8Af39/AAAAAAAAAAAAAAAAAAAAAAAAAAAAIQAAABgAAAAUAAAAXAsAAEcdAABGMAAAJiMAABAgAAAmAAAACAAAAP//////////"/>
              </a:ext>
            </a:extLst>
          </p:cNvSpPr>
          <p:nvPr/>
        </p:nvSpPr>
        <p:spPr>
          <a:xfrm>
            <a:off x="3987289" y="4377966"/>
            <a:ext cx="6000750" cy="7246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tabLst>
                <a:tab pos="3324225" algn="l"/>
              </a:tabLst>
              <a:defRPr lang="en-US"/>
            </a:pPr>
            <a:r>
              <a:rPr lang="en-US" b="1" dirty="0">
                <a:latin typeface="Times New Roman" pitchFamily="1" charset="0"/>
                <a:ea typeface="Arial" pitchFamily="2" charset="0"/>
                <a:cs typeface="Times New Roman" pitchFamily="1" charset="0"/>
              </a:rPr>
              <a:t>Java Full Stack Developer</a:t>
            </a:r>
          </a:p>
          <a:p>
            <a:pPr algn="ctr">
              <a:tabLst>
                <a:tab pos="3324225" algn="l"/>
              </a:tabLst>
              <a:defRPr lang="en-US"/>
            </a:pPr>
            <a:r>
              <a:rPr lang="en-US" b="1" dirty="0">
                <a:latin typeface="Times New Roman" pitchFamily="1" charset="0"/>
                <a:ea typeface="Arial" pitchFamily="2" charset="0"/>
                <a:cs typeface="Times New Roman" pitchFamily="1" charset="0"/>
              </a:rPr>
              <a:t>2022-7469</a:t>
            </a:r>
            <a:endParaRPr lang="en-US" sz="2000" dirty="0">
              <a:latin typeface="Times New Roman" pitchFamily="1" charset="0"/>
              <a:ea typeface="Arial" pitchFamily="2" charset="0"/>
              <a:cs typeface="Times New Roman" pitchFamily="1" charset="0"/>
            </a:endParaRPr>
          </a:p>
          <a:p>
            <a:pPr algn="ctr">
              <a:tabLst>
                <a:tab pos="3324225" algn="l"/>
              </a:tabLst>
              <a:defRPr lang="en-US"/>
            </a:pPr>
            <a:endParaRPr lang="en-US" sz="2000" dirty="0">
              <a:latin typeface="Times New Roman" pitchFamily="1" charset="0"/>
              <a:ea typeface="Arial" pitchFamily="2" charset="0"/>
              <a:cs typeface="Times New Roman" pitchFamily="1" charset="0"/>
            </a:endParaRPr>
          </a:p>
        </p:txBody>
      </p:sp>
      <p:sp>
        <p:nvSpPr>
          <p:cNvPr id="8" name="Straight Connector 16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UK6YR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H227wwP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C2ivwV/f38A3vX6A8zMzADAwP8Af39/AAAAAAAAAAAAAAAAAAAAAAAAAAAAIQAAABgAAAAUAAAACgoAAKUhAACXMQAApyEAABAAAAAmAAAACAAAAP//////////"/>
              </a:ext>
            </a:extLst>
          </p:cNvSpPr>
          <p:nvPr/>
        </p:nvSpPr>
        <p:spPr>
          <a:xfrm>
            <a:off x="3426570" y="5400980"/>
            <a:ext cx="6429375" cy="127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headEnd type="none"/>
            <a:tailEnd type="none"/>
          </a:ln>
          <a:effectLst/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CE7D44-6FFE-BD1C-E7C7-1B2B1EDD4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685" y="1976021"/>
            <a:ext cx="3135086" cy="217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97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UK6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EBAABwNQAAGAYAABAAAAAmAAAACAAAAAEgAAAAAAAA"/>
              </a:ext>
            </a:extLst>
          </p:cNvSpPr>
          <p:nvPr>
            <p:ph type="title"/>
          </p:nvPr>
        </p:nvSpPr>
        <p:spPr>
          <a:xfrm>
            <a:off x="860737" y="300713"/>
            <a:ext cx="8229600" cy="715645"/>
          </a:xfrm>
        </p:spPr>
        <p:txBody>
          <a:bodyPr vert="horz" wrap="square" lIns="91440" tIns="45720" rIns="91440" bIns="45720" numCol="1" spcCol="215900" rtlCol="0" anchor="ctr">
            <a:prstTxWarp prst="textNoShape">
              <a:avLst/>
            </a:prstTxWarp>
            <a:normAutofit/>
          </a:bodyPr>
          <a:lstStyle/>
          <a:p>
            <a:pPr>
              <a:spcBef>
                <a:spcPts val="0"/>
              </a:spcBef>
              <a:defRPr lang="en-US" sz="3690" cap="none"/>
            </a:pPr>
            <a:r>
              <a:rPr lang="en-US" i="1" cap="none" dirty="0">
                <a:solidFill>
                  <a:schemeClr val="tx1"/>
                </a:solidFill>
              </a:rPr>
              <a:t> </a:t>
            </a:r>
            <a:r>
              <a:rPr lang="en-US" sz="4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US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F583C0-685C-E454-F378-FA5355818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715" y="1840528"/>
            <a:ext cx="8809703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1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UK6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>
            <a:noAutofit/>
          </a:bodyPr>
          <a:lstStyle/>
          <a:p>
            <a:pPr>
              <a:defRPr lang="en-US"/>
            </a:pPr>
            <a:r>
              <a:rPr lang="en-IN" sz="4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sp>
        <p:nvSpPr>
          <p:cNvPr id="2" name="Content Placeholder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UK6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0JAABwNQAA9CQAAAAAAAAmAAAACAAAAAEAAAAAAAAA"/>
              </a:ext>
            </a:extLst>
          </p:cNvSpPr>
          <p:nvPr>
            <p:ph idx="1"/>
          </p:nvPr>
        </p:nvSpPr>
        <p:spPr>
          <a:xfrm>
            <a:off x="677334" y="1270000"/>
            <a:ext cx="8229600" cy="5071745"/>
          </a:xfrm>
        </p:spPr>
        <p:txBody>
          <a:bodyPr/>
          <a:lstStyle/>
          <a:p>
            <a:pPr marL="109855" indent="0" algn="just">
              <a:lnSpc>
                <a:spcPct val="150000"/>
              </a:lnSpc>
              <a:buNone/>
              <a:defRPr lang="en-US"/>
            </a:pPr>
            <a:r>
              <a:rPr lang="en-US" dirty="0">
                <a:latin typeface="Times New Roman" pitchFamily="1" charset="0"/>
                <a:ea typeface="Lucida Sans Unicode" pitchFamily="2" charset="0"/>
                <a:cs typeface="Times New Roman" pitchFamily="1" charset="0"/>
              </a:rPr>
              <a:t>	</a:t>
            </a:r>
            <a:endParaRPr sz="2000" dirty="0">
              <a:solidFill>
                <a:srgbClr val="00000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DF959A-D987-E296-7E5A-E57C97C14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06" y="1536480"/>
            <a:ext cx="7352524" cy="480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96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3794" y="609600"/>
            <a:ext cx="8232519" cy="70792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Screenshots: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7DF32-8751-7657-4179-AA54C9D0D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6" y="2360645"/>
            <a:ext cx="11290040" cy="43200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6C5337-3392-5CAC-9D34-02691674A136}"/>
              </a:ext>
            </a:extLst>
          </p:cNvPr>
          <p:cNvSpPr txBox="1"/>
          <p:nvPr/>
        </p:nvSpPr>
        <p:spPr>
          <a:xfrm>
            <a:off x="541176" y="1576873"/>
            <a:ext cx="10926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POST: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Add New Books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9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586749-9FC0-D377-BA9C-C1E839D59D69}"/>
              </a:ext>
            </a:extLst>
          </p:cNvPr>
          <p:cNvSpPr txBox="1"/>
          <p:nvPr/>
        </p:nvSpPr>
        <p:spPr>
          <a:xfrm>
            <a:off x="979714" y="465290"/>
            <a:ext cx="9050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2] PUT 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 quantity of book to the existing book.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E6BB2-E698-C177-37F0-17CF0D73C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38" y="1783425"/>
            <a:ext cx="11467323" cy="488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97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1FB48E-06A9-B79A-F47D-9840378EBFD9}"/>
              </a:ext>
            </a:extLst>
          </p:cNvPr>
          <p:cNvSpPr txBox="1"/>
          <p:nvPr/>
        </p:nvSpPr>
        <p:spPr>
          <a:xfrm>
            <a:off x="1026368" y="309856"/>
            <a:ext cx="610222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PUT 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3F5FBF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a book.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BC7BBB-8219-7D66-73F2-C87B33FF3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1287624"/>
            <a:ext cx="11457991" cy="543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83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5DE3C8-6829-2C36-38B4-3601210CFA60}"/>
              </a:ext>
            </a:extLst>
          </p:cNvPr>
          <p:cNvSpPr txBox="1"/>
          <p:nvPr/>
        </p:nvSpPr>
        <p:spPr>
          <a:xfrm flipH="1">
            <a:off x="680201" y="410547"/>
            <a:ext cx="4479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2]PUT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Sell a single 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D6330-05A2-F2BF-678F-6C184ED6D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01" y="1268964"/>
            <a:ext cx="10357913" cy="51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48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41A269-5138-DDD3-508A-5F5F8CA20ED0}"/>
              </a:ext>
            </a:extLst>
          </p:cNvPr>
          <p:cNvSpPr txBox="1"/>
          <p:nvPr/>
        </p:nvSpPr>
        <p:spPr>
          <a:xfrm>
            <a:off x="587829" y="410547"/>
            <a:ext cx="2845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3] GET:</a:t>
            </a:r>
          </a:p>
          <a:p>
            <a:r>
              <a:rPr lang="en-US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96860D-B553-BED8-2727-52E380D65808}"/>
              </a:ext>
            </a:extLst>
          </p:cNvPr>
          <p:cNvSpPr txBox="1"/>
          <p:nvPr/>
        </p:nvSpPr>
        <p:spPr>
          <a:xfrm>
            <a:off x="1156995" y="733712"/>
            <a:ext cx="61022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books by 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33D256-8DCB-E6D7-DFE8-9A5CA3329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3" y="1240972"/>
            <a:ext cx="11467322" cy="539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99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BA802C-2C0D-BFF1-3DC8-94A49BCCBB1A}"/>
              </a:ext>
            </a:extLst>
          </p:cNvPr>
          <p:cNvSpPr txBox="1"/>
          <p:nvPr/>
        </p:nvSpPr>
        <p:spPr>
          <a:xfrm>
            <a:off x="307910" y="195943"/>
            <a:ext cx="3349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3] GET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Get All Books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B73A1-5DF6-1A7F-52D2-B3C8B1D13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6" y="1026367"/>
            <a:ext cx="11800114" cy="563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97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7907AB-2B1F-23FD-5B28-DBECDC64BAFC}"/>
              </a:ext>
            </a:extLst>
          </p:cNvPr>
          <p:cNvSpPr txBox="1"/>
          <p:nvPr/>
        </p:nvSpPr>
        <p:spPr>
          <a:xfrm>
            <a:off x="475861" y="261257"/>
            <a:ext cx="7548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3] GET 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Get number of books available by id.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9E5E6-AFE4-74E2-DFC4-36AC1B5C3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76" y="1006466"/>
            <a:ext cx="11286931" cy="570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5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1F128-F362-5266-CFAC-062F61495FA9}"/>
              </a:ext>
            </a:extLst>
          </p:cNvPr>
          <p:cNvSpPr txBox="1"/>
          <p:nvPr/>
        </p:nvSpPr>
        <p:spPr>
          <a:xfrm>
            <a:off x="494522" y="242596"/>
            <a:ext cx="6578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4] DELETE 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Delete the  record by using id.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36621-80AA-2128-6E7F-E0C31BF0B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79" y="1110342"/>
            <a:ext cx="10823510" cy="55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UK6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GgBAABwNQAAZwQAABAAAAAmAAAACAAAAAEgAAAAAAAA"/>
              </a:ext>
            </a:extLst>
          </p:cNvSpPr>
          <p:nvPr>
            <p:ph type="title"/>
          </p:nvPr>
        </p:nvSpPr>
        <p:spPr>
          <a:xfrm>
            <a:off x="1981200" y="228601"/>
            <a:ext cx="8229600" cy="487045"/>
          </a:xfrm>
        </p:spPr>
        <p:txBody>
          <a:bodyPr vert="horz" wrap="square" lIns="91440" tIns="45720" rIns="91440" bIns="45720" numCol="1" spcCol="215900" rtlCol="0" anchor="ctr">
            <a:prstTxWarp prst="textNoShape">
              <a:avLst/>
            </a:prstTxWarp>
            <a:normAutofit fontScale="90000"/>
          </a:bodyPr>
          <a:lstStyle/>
          <a:p>
            <a:pPr>
              <a:spcBef>
                <a:spcPts val="0"/>
              </a:spcBef>
              <a:defRPr lang="en-US" sz="3690" cap="none"/>
            </a:pPr>
            <a:r>
              <a:rPr lang="en-US" sz="3600" dirty="0">
                <a:latin typeface="Times New Roman" pitchFamily="1" charset="0"/>
                <a:ea typeface="Lucida Sans Unicode" pitchFamily="2" charset="0"/>
                <a:cs typeface="Times New Roman" pitchFamily="1" charset="0"/>
              </a:rPr>
              <a:t>Contents</a:t>
            </a:r>
          </a:p>
        </p:txBody>
      </p:sp>
      <p:sp>
        <p:nvSpPr>
          <p:cNvPr id="2" name="Content Placeholder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UK6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KAFAABwNQAAYCcAABAAAAAmAAAACAAAAAEgAAAAAAAA"/>
              </a:ext>
            </a:extLst>
          </p:cNvSpPr>
          <p:nvPr>
            <p:ph idx="1"/>
          </p:nvPr>
        </p:nvSpPr>
        <p:spPr>
          <a:xfrm>
            <a:off x="1981200" y="914400"/>
            <a:ext cx="8229600" cy="5486400"/>
          </a:xfrm>
        </p:spPr>
        <p:txBody>
          <a:bodyPr vert="horz" wrap="square" lIns="91440" tIns="45720" rIns="91440" bIns="45720" numCol="1" spcCol="215900" rtlCol="0" anchor="t">
            <a:prstTxWarp prst="textNoShape">
              <a:avLst/>
            </a:prstTxWarp>
            <a:normAutofit/>
          </a:bodyPr>
          <a:lstStyle/>
          <a:p>
            <a:pPr>
              <a:lnSpc>
                <a:spcPct val="80000"/>
              </a:lnSpc>
              <a:spcBef>
                <a:spcPts val="370"/>
              </a:spcBef>
              <a:buFont typeface="Arial" pitchFamily="2" charset="0"/>
              <a:buChar char="•"/>
              <a:defRPr lang="en-US" sz="2485" cap="none"/>
            </a:pPr>
            <a:r>
              <a:rPr lang="en-US" sz="2575" dirty="0">
                <a:latin typeface="Times New Roman" pitchFamily="1" charset="0"/>
                <a:ea typeface="Lucida Sans Unicode" pitchFamily="2" charset="0"/>
                <a:cs typeface="Times New Roman" pitchFamily="1" charset="0"/>
              </a:rPr>
              <a:t>Introduction</a:t>
            </a:r>
          </a:p>
          <a:p>
            <a:pPr>
              <a:lnSpc>
                <a:spcPct val="80000"/>
              </a:lnSpc>
              <a:spcBef>
                <a:spcPts val="370"/>
              </a:spcBef>
              <a:buFont typeface="Arial" pitchFamily="2" charset="0"/>
              <a:buChar char="•"/>
              <a:defRPr lang="en-US" sz="2485" cap="none"/>
            </a:pPr>
            <a:r>
              <a:rPr lang="en-US" sz="2800" dirty="0">
                <a:solidFill>
                  <a:schemeClr val="tx1"/>
                </a:solidFill>
                <a:latin typeface="Times New Roman" pitchFamily="1" charset="0"/>
                <a:ea typeface="Lucida Sans Unicode" pitchFamily="2" charset="0"/>
                <a:cs typeface="Times New Roman" pitchFamily="1" charset="0"/>
              </a:rPr>
              <a:t>Required Specification</a:t>
            </a:r>
            <a:endParaRPr lang="en-US" sz="2575" dirty="0">
              <a:latin typeface="Times New Roman" pitchFamily="1" charset="0"/>
              <a:ea typeface="Lucida Sans Unicode" pitchFamily="2" charset="0"/>
              <a:cs typeface="Times New Roman" pitchFamily="1" charset="0"/>
            </a:endParaRPr>
          </a:p>
          <a:p>
            <a:pPr>
              <a:lnSpc>
                <a:spcPct val="80000"/>
              </a:lnSpc>
              <a:spcBef>
                <a:spcPts val="370"/>
              </a:spcBef>
              <a:buFont typeface="Arial" pitchFamily="2" charset="0"/>
              <a:buChar char="•"/>
              <a:defRPr lang="en-US" sz="2485" cap="none"/>
            </a:pPr>
            <a:r>
              <a:rPr lang="en-US" sz="2575" dirty="0">
                <a:latin typeface="Times New Roman" pitchFamily="1" charset="0"/>
                <a:ea typeface="Lucida Sans Unicode" pitchFamily="2" charset="0"/>
                <a:cs typeface="Times New Roman" pitchFamily="1" charset="0"/>
              </a:rPr>
              <a:t>Proposed System</a:t>
            </a:r>
          </a:p>
          <a:p>
            <a:pPr>
              <a:lnSpc>
                <a:spcPct val="80000"/>
              </a:lnSpc>
              <a:spcBef>
                <a:spcPts val="370"/>
              </a:spcBef>
              <a:buFont typeface="Arial" pitchFamily="2" charset="0"/>
              <a:buChar char="•"/>
              <a:defRPr lang="en-US" sz="2485" cap="none"/>
            </a:pPr>
            <a:r>
              <a:rPr lang="en-US" sz="2575" dirty="0">
                <a:latin typeface="Times New Roman" pitchFamily="1" charset="0"/>
                <a:ea typeface="Lucida Sans Unicode" pitchFamily="2" charset="0"/>
                <a:cs typeface="Times New Roman" pitchFamily="1" charset="0"/>
              </a:rPr>
              <a:t>Spring Annotation</a:t>
            </a:r>
          </a:p>
          <a:p>
            <a:pPr>
              <a:lnSpc>
                <a:spcPct val="80000"/>
              </a:lnSpc>
              <a:spcBef>
                <a:spcPts val="370"/>
              </a:spcBef>
              <a:buFont typeface="Arial" pitchFamily="2" charset="0"/>
              <a:buChar char="•"/>
              <a:defRPr lang="en-US" sz="2485" cap="none"/>
            </a:pPr>
            <a:r>
              <a:rPr lang="en-US" sz="2575" dirty="0">
                <a:latin typeface="Times New Roman" pitchFamily="1" charset="0"/>
                <a:ea typeface="Lucida Sans Unicode" pitchFamily="2" charset="0"/>
                <a:cs typeface="Times New Roman" pitchFamily="1" charset="0"/>
              </a:rPr>
              <a:t>Usecase Diagram</a:t>
            </a:r>
          </a:p>
          <a:p>
            <a:pPr>
              <a:lnSpc>
                <a:spcPct val="80000"/>
              </a:lnSpc>
              <a:spcBef>
                <a:spcPts val="370"/>
              </a:spcBef>
              <a:buFont typeface="Arial" pitchFamily="2" charset="0"/>
              <a:buChar char="•"/>
              <a:defRPr lang="en-US" sz="2485" cap="none"/>
            </a:pPr>
            <a:r>
              <a:rPr lang="en-US" sz="2575" dirty="0">
                <a:latin typeface="Times New Roman" pitchFamily="1" charset="0"/>
                <a:ea typeface="Lucida Sans Unicode" pitchFamily="2" charset="0"/>
                <a:cs typeface="Times New Roman" pitchFamily="1" charset="0"/>
              </a:rPr>
              <a:t>Class Diagram</a:t>
            </a:r>
          </a:p>
          <a:p>
            <a:pPr>
              <a:lnSpc>
                <a:spcPct val="80000"/>
              </a:lnSpc>
              <a:spcBef>
                <a:spcPts val="370"/>
              </a:spcBef>
              <a:buFont typeface="Arial" pitchFamily="2" charset="0"/>
              <a:buChar char="•"/>
              <a:defRPr lang="en-US" sz="2485" cap="none"/>
            </a:pPr>
            <a:r>
              <a:rPr lang="en-US" sz="2575" dirty="0">
                <a:latin typeface="Times New Roman" pitchFamily="1" charset="0"/>
                <a:ea typeface="Lucida Sans Unicode" pitchFamily="2" charset="0"/>
                <a:cs typeface="Times New Roman" pitchFamily="1" charset="0"/>
              </a:rPr>
              <a:t>ER Diagram</a:t>
            </a:r>
          </a:p>
          <a:p>
            <a:pPr>
              <a:lnSpc>
                <a:spcPct val="80000"/>
              </a:lnSpc>
              <a:spcBef>
                <a:spcPts val="370"/>
              </a:spcBef>
              <a:buFont typeface="Arial" panose="020B0604020202020204" pitchFamily="34" charset="0"/>
              <a:buChar char="•"/>
              <a:defRPr lang="en-US" sz="2485" cap="none"/>
            </a:pPr>
            <a:r>
              <a:rPr lang="en-US" sz="2575" dirty="0">
                <a:latin typeface="Times New Roman" pitchFamily="1" charset="0"/>
                <a:ea typeface="Lucida Sans Unicode" pitchFamily="2" charset="0"/>
                <a:cs typeface="Times New Roman" pitchFamily="1" charset="0"/>
              </a:rPr>
              <a:t>Screenshots</a:t>
            </a:r>
          </a:p>
          <a:p>
            <a:pPr>
              <a:lnSpc>
                <a:spcPct val="80000"/>
              </a:lnSpc>
              <a:spcBef>
                <a:spcPts val="370"/>
              </a:spcBef>
              <a:buFont typeface="Arial" pitchFamily="2" charset="0"/>
              <a:buChar char="•"/>
              <a:defRPr lang="en-US" sz="2485" cap="none"/>
            </a:pPr>
            <a:r>
              <a:rPr lang="en-US" sz="2575" dirty="0">
                <a:latin typeface="Times New Roman" pitchFamily="1" charset="0"/>
                <a:ea typeface="Lucida Sans Unicode" pitchFamily="2" charset="0"/>
                <a:cs typeface="Times New Roman" pitchFamily="1" charset="0"/>
              </a:rPr>
              <a:t>Advantages</a:t>
            </a:r>
          </a:p>
          <a:p>
            <a:pPr>
              <a:lnSpc>
                <a:spcPct val="80000"/>
              </a:lnSpc>
              <a:spcBef>
                <a:spcPts val="370"/>
              </a:spcBef>
              <a:defRPr lang="en-US" sz="2485" cap="none"/>
            </a:pPr>
            <a:endParaRPr lang="en-US" sz="2575" dirty="0">
              <a:latin typeface="Times New Roman" pitchFamily="1" charset="0"/>
              <a:ea typeface="Lucida Sans Unicode" pitchFamily="2" charset="0"/>
              <a:cs typeface="Times New Roman" pitchFamily="1" charset="0"/>
            </a:endParaRPr>
          </a:p>
          <a:p>
            <a:pPr marL="365760" indent="-255905">
              <a:lnSpc>
                <a:spcPct val="80000"/>
              </a:lnSpc>
              <a:spcBef>
                <a:spcPts val="370"/>
              </a:spcBef>
              <a:buFont typeface="Wingdings 3" charset="0"/>
              <a:buChar char=""/>
              <a:defRPr lang="en-US" sz="2485" cap="none"/>
            </a:pPr>
            <a:endParaRPr lang="en-US" sz="2575" dirty="0">
              <a:latin typeface="Times New Roman" pitchFamily="1" charset="0"/>
              <a:ea typeface="Lucida Sans Unicode" pitchFamily="2" charset="0"/>
              <a:cs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57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6D9428-9BE2-1BD9-B485-BDBF41976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40" y="173620"/>
            <a:ext cx="11458937" cy="650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70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CFB441-65D4-9E33-B46B-68B10FBF5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3" y="243068"/>
            <a:ext cx="11435787" cy="637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04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UK6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EBAABwNQAA+AcAABAAAAAmAAAACAAAAAEgAAAAAAAA"/>
              </a:ext>
            </a:extLst>
          </p:cNvSpPr>
          <p:nvPr>
            <p:ph type="title"/>
          </p:nvPr>
        </p:nvSpPr>
        <p:spPr>
          <a:xfrm>
            <a:off x="1324377" y="351155"/>
            <a:ext cx="3582474" cy="885217"/>
          </a:xfrm>
        </p:spPr>
        <p:txBody>
          <a:bodyPr vert="horz" wrap="square" lIns="91440" tIns="45720" rIns="91440" bIns="45720" numCol="1" spcCol="215900" rtlCol="0" anchor="ctr">
            <a:prstTxWarp prst="textNoShape">
              <a:avLst/>
            </a:prstTxWarp>
            <a:normAutofit/>
          </a:bodyPr>
          <a:lstStyle/>
          <a:p>
            <a:pPr>
              <a:defRPr lang="en-US"/>
            </a:pPr>
            <a:r>
              <a:rPr lang="en-US" sz="4000" i="1" dirty="0"/>
              <a:t> </a:t>
            </a:r>
            <a:r>
              <a:rPr lang="en-US" sz="4000" dirty="0">
                <a:solidFill>
                  <a:schemeClr val="tx1"/>
                </a:solidFill>
                <a:latin typeface="Times New Roman" pitchFamily="1" charset="0"/>
                <a:ea typeface="Lucida Sans Unicode" pitchFamily="2" charset="0"/>
                <a:cs typeface="Times New Roman" pitchFamily="1" charset="0"/>
              </a:rPr>
              <a:t>Advantages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UK6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HAIAABwNQAA9CQAAAAAAAAmAAAACAAAAAEgAAAAAAAA"/>
              </a:ext>
            </a:extLst>
          </p:cNvSpPr>
          <p:nvPr>
            <p:ph idx="1"/>
          </p:nvPr>
        </p:nvSpPr>
        <p:spPr>
          <a:xfrm>
            <a:off x="1002405" y="508715"/>
            <a:ext cx="8229600" cy="4635500"/>
          </a:xfrm>
        </p:spPr>
        <p:txBody>
          <a:bodyPr vert="horz" wrap="square" lIns="91440" tIns="45720" rIns="91440" bIns="45720" numCol="1" spcCol="215900" rtlCol="0" anchor="t">
            <a:prstTxWarp prst="textNoShape">
              <a:avLst/>
            </a:prstTxWarp>
            <a:normAutofit/>
          </a:bodyPr>
          <a:lstStyle/>
          <a:p>
            <a:pPr marL="260350" indent="-192405" defTabSz="457200">
              <a:lnSpc>
                <a:spcPct val="100000"/>
              </a:lnSpc>
              <a:spcBef>
                <a:spcPts val="5"/>
              </a:spcBef>
              <a:buFont typeface="Symbol" pitchFamily="1" charset="2"/>
              <a:buChar char="·"/>
              <a:tabLst>
                <a:tab pos="260985" algn="l"/>
              </a:tabLst>
              <a:defRPr sz="2200" b="1" i="0" u="none" strike="noStrike" kern="1" cap="none" spc="0" baseline="0">
                <a:solidFill>
                  <a:srgbClr val="000000"/>
                </a:solidFill>
                <a:effectLst/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Symbol" pitchFamily="1" charset="2"/>
              <a:buChar char="·"/>
              <a:defRPr sz="2200" b="1" i="0" u="none" strike="noStrike" kern="1" cap="none" spc="0" baseline="0">
                <a:solidFill>
                  <a:srgbClr val="000000"/>
                </a:solidFill>
                <a:effectLst/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endParaRPr dirty="0"/>
          </a:p>
          <a:p>
            <a:pPr marL="488950">
              <a:lnSpc>
                <a:spcPct val="150000"/>
              </a:lnSpc>
              <a:spcBef>
                <a:spcPts val="0"/>
              </a:spcBef>
              <a:buFont typeface="Symbol" pitchFamily="1" charset="2"/>
              <a:buChar char="·"/>
              <a:defRPr sz="2200" b="0" i="0" u="none" strike="noStrike" kern="1" cap="none" spc="0" baseline="0">
                <a:solidFill>
                  <a:srgbClr val="000000"/>
                </a:solidFill>
                <a:effectLst/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/>
              <a:t>It is User-friendly System.</a:t>
            </a:r>
          </a:p>
          <a:p>
            <a:pPr marL="488950">
              <a:lnSpc>
                <a:spcPct val="150000"/>
              </a:lnSpc>
              <a:spcBef>
                <a:spcPts val="0"/>
              </a:spcBef>
              <a:buFont typeface="Symbol" pitchFamily="1" charset="2"/>
              <a:buChar char="·"/>
              <a:defRPr sz="2200" b="0" i="0" u="none" strike="noStrike" kern="1" cap="none" spc="0" baseline="0">
                <a:solidFill>
                  <a:srgbClr val="000000"/>
                </a:solidFill>
                <a:effectLst/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en-US" dirty="0"/>
              <a:t>It keeps tracks of all the books</a:t>
            </a:r>
            <a:r>
              <a:rPr dirty="0"/>
              <a:t>.</a:t>
            </a:r>
          </a:p>
          <a:p>
            <a:pPr marL="488950">
              <a:lnSpc>
                <a:spcPct val="150000"/>
              </a:lnSpc>
              <a:spcBef>
                <a:spcPts val="0"/>
              </a:spcBef>
              <a:buFont typeface="Symbol" pitchFamily="1" charset="2"/>
              <a:buChar char="·"/>
              <a:defRPr sz="2200" b="0" i="0" u="none" strike="noStrike" kern="1" cap="none" spc="0" baseline="0">
                <a:solidFill>
                  <a:srgbClr val="000000"/>
                </a:solidFill>
                <a:effectLst/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en-US" dirty="0"/>
              <a:t>It gives us all the information about the books</a:t>
            </a:r>
            <a:r>
              <a:rPr dirty="0"/>
              <a:t>.</a:t>
            </a:r>
            <a:endParaRPr lang="en-US" dirty="0"/>
          </a:p>
          <a:p>
            <a:pPr marL="488950">
              <a:lnSpc>
                <a:spcPct val="150000"/>
              </a:lnSpc>
              <a:spcBef>
                <a:spcPts val="0"/>
              </a:spcBef>
              <a:buFont typeface="Symbol" pitchFamily="1" charset="2"/>
              <a:buChar char="·"/>
              <a:defRPr sz="2200" b="0" i="0" u="none" strike="noStrike" kern="1" cap="none" spc="0" baseline="0">
                <a:solidFill>
                  <a:srgbClr val="000000"/>
                </a:solidFill>
                <a:effectLst/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en-US" dirty="0"/>
              <a:t>It focuses on day to day operations in book store such as the user search book by using id.</a:t>
            </a:r>
          </a:p>
          <a:p>
            <a:pPr marL="488950">
              <a:lnSpc>
                <a:spcPct val="150000"/>
              </a:lnSpc>
              <a:spcBef>
                <a:spcPts val="0"/>
              </a:spcBef>
              <a:buFont typeface="Symbol" pitchFamily="1" charset="2"/>
              <a:buChar char="·"/>
              <a:defRPr sz="2200" b="0" i="0" u="none" strike="noStrike" kern="1" cap="none" spc="0" baseline="0">
                <a:solidFill>
                  <a:srgbClr val="000000"/>
                </a:solidFill>
                <a:effectLst/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en-US" dirty="0"/>
              <a:t>It increases efficiency in managing the books .</a:t>
            </a:r>
            <a:endParaRPr dirty="0"/>
          </a:p>
          <a:p>
            <a:pPr>
              <a:lnSpc>
                <a:spcPct val="150000"/>
              </a:lnSpc>
              <a:buClrTx/>
              <a:buSzTx/>
              <a:buFont typeface="Arial" pitchFamily="2" charset="0"/>
              <a:buChar char="•"/>
              <a:defRPr lang="en-US" sz="2300" cap="none">
                <a:latin typeface="Times New Roman" pitchFamily="1" charset="0"/>
                <a:ea typeface="Lucida Sans Unicode" pitchFamily="2" charset="0"/>
                <a:cs typeface="Times New Roman" pitchFamily="1" charset="0"/>
              </a:defRPr>
            </a:pPr>
            <a:endParaRPr dirty="0"/>
          </a:p>
          <a:p>
            <a:pPr algn="just">
              <a:lnSpc>
                <a:spcPct val="150000"/>
              </a:lnSpc>
              <a:buClrTx/>
              <a:buSzTx/>
              <a:buFont typeface="Arial" pitchFamily="2" charset="0"/>
              <a:buChar char="•"/>
              <a:defRPr lang="en-US"/>
            </a:pPr>
            <a:endParaRPr lang="en-US" sz="2300" dirty="0"/>
          </a:p>
          <a:p>
            <a:pPr marL="109855" indent="0">
              <a:lnSpc>
                <a:spcPct val="150000"/>
              </a:lnSpc>
              <a:buNone/>
              <a:defRPr lang="en-US"/>
            </a:pPr>
            <a:endParaRPr lang="en-IN" sz="2300" dirty="0">
              <a:latin typeface="Times New Roman" pitchFamily="1" charset="0"/>
              <a:ea typeface="Lucida Sans Unicode" pitchFamily="2" charset="0"/>
              <a:cs typeface="Times New Roman" pitchFamily="1" charset="0"/>
            </a:endParaRPr>
          </a:p>
          <a:p>
            <a:pPr>
              <a:lnSpc>
                <a:spcPct val="150000"/>
              </a:lnSpc>
              <a:buClrTx/>
              <a:buSzTx/>
              <a:buFont typeface="Arial" pitchFamily="2" charset="0"/>
              <a:buChar char="•"/>
              <a:defRPr lang="en-US"/>
            </a:pPr>
            <a:endParaRPr lang="en-IN" sz="2300" dirty="0">
              <a:latin typeface="Times New Roman" pitchFamily="1" charset="0"/>
              <a:ea typeface="Lucida Sans Unicode" pitchFamily="2" charset="0"/>
              <a:cs typeface="Times New Roman" pitchFamily="1" charset="0"/>
            </a:endParaRPr>
          </a:p>
          <a:p>
            <a:pPr marL="109855" indent="0">
              <a:lnSpc>
                <a:spcPct val="150000"/>
              </a:lnSpc>
              <a:buNone/>
              <a:defRPr lang="en-US"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595204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1"/>
          <p:cNvSpPr txBox="1"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UK6YRMAAAAlAAAAEgAAAE8BAAAAkAAAAEgAAACQAAAASAAAAAAAAAAAAAAAAAAAAAEAAABQAAAAAAAAAAAA4D8AAAAAAADgPwAAAAAAAOA/AAAAAAAA4D8AAAAAAADgPwAAAAAAAOA/AAAAAAAA4D8AAAAAAADgPwAAAAAAAOA/AAAAAAAA4D8CAAAAjAAAAAAAAAAAAAAAfbb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DgE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fbbvBf///wEAAAAAAAAAAAAAAAAAAAAAAAAAAAAAAAAAAAAAAAAAAAAAAAJ/f38AgICAA8zMzADAwP8Af39/AAAAAAAAAAAAAAAAAAAAAAAAAAAAIQAAABgAAAAUAAAAWBEAAGgQAAAoMgAA+BYAAAAgAAAmAAAACAAAAP//////////"/>
              </a:ext>
            </a:extLst>
          </p:cNvSpPr>
          <p:nvPr/>
        </p:nvSpPr>
        <p:spPr>
          <a:xfrm>
            <a:off x="2888087" y="2319270"/>
            <a:ext cx="5334000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en-US" sz="6400" b="1" cap="none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sz="4400" dirty="0"/>
              <a:t>Thank You</a:t>
            </a:r>
            <a:r>
              <a:rPr lang="en-US" sz="4400" dirty="0"/>
              <a:t>…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139837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F0F0B5F-2B2D-CA26-839C-9928DD235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966" y="1623527"/>
            <a:ext cx="8596105" cy="31392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8081F4-ECD5-F68C-4690-771FE342B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976"/>
            <a:ext cx="12192000" cy="677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4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UK6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>
          <a:xfrm>
            <a:off x="838200" y="1"/>
            <a:ext cx="3965620" cy="1210614"/>
          </a:xfrm>
        </p:spPr>
        <p:txBody>
          <a:bodyPr vert="horz" wrap="square" lIns="91440" tIns="45720" rIns="91440" bIns="45720" numCol="1" spcCol="215900" rtlCol="0" anchor="ctr">
            <a:prstTxWarp prst="textNoShape">
              <a:avLst/>
            </a:prstTxWarp>
            <a:normAutofit/>
          </a:bodyPr>
          <a:lstStyle/>
          <a:p>
            <a:pPr>
              <a:defRPr lang="en-US"/>
            </a:pPr>
            <a:r>
              <a:rPr lang="en-US" dirty="0">
                <a:solidFill>
                  <a:schemeClr val="tx1"/>
                </a:solidFill>
                <a:latin typeface="Times New Roman" pitchFamily="1" charset="0"/>
                <a:ea typeface="Lucida Sans Unicode" pitchFamily="2" charset="0"/>
                <a:cs typeface="Times New Roman" pitchFamily="1" charset="0"/>
              </a:rPr>
              <a:t>Introduction 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UK6YRMAAAAlAAAAEgAAAE8BAAAAkAAAAEgAAACQAAAASAAAAAAAAAAAAAAAAAAAAAEAAABQAAAAAAAAAAAA4D8AAAAAAADgPwAAAAAAAOA/AAAAAAAA4D8AAAAAAADgPwAAAAAAAOA/AAAAAAAA4D8AAAAAAADgPwAAAAAAAOA/AAAAAAAA4D8CAAAAjAAAAAAAAAAAAAAAfbbv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IgO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LaK/Bf///wEAAAAAAAAAAAAAAAAAAAAAAAAAAAAAAAAAAAAAAAAAAAAAAAJ/f38A3vX6A8zMzADAwP8Af39/AAAAAAAAAAAAAAAAAAAAAAAAAAAAIQAAABgAAAAUAAAA0AIAAMgKAABwNQAA2CEAAAAgAAAmAAAACAAAAP//////////"/>
              </a:ext>
            </a:extLst>
          </p:cNvSpPr>
          <p:nvPr/>
        </p:nvSpPr>
        <p:spPr>
          <a:xfrm>
            <a:off x="838200" y="1044262"/>
            <a:ext cx="8229600" cy="3033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342900" indent="-342900" algn="just">
              <a:lnSpc>
                <a:spcPct val="150000"/>
              </a:lnSpc>
              <a:spcBef>
                <a:spcPts val="25"/>
              </a:spcBef>
              <a:buFont typeface="Arial" panose="020B0604020202020204" pitchFamily="34" charset="0"/>
              <a:buChar char="•"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en-US" sz="2000" dirty="0"/>
              <a:t>Book Store Management System is designed to make the everyday working of the book store very easy and simple.</a:t>
            </a:r>
          </a:p>
          <a:p>
            <a:pPr marL="342900" indent="-342900" algn="just">
              <a:lnSpc>
                <a:spcPct val="150000"/>
              </a:lnSpc>
              <a:spcBef>
                <a:spcPts val="25"/>
              </a:spcBef>
              <a:buFont typeface="Arial" panose="020B0604020202020204" pitchFamily="34" charset="0"/>
              <a:buChar char="•"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en-US" sz="2000" dirty="0"/>
              <a:t>It can be done wherever we are by just using the application.</a:t>
            </a:r>
          </a:p>
          <a:p>
            <a:pPr marL="342900" indent="-342900" algn="just">
              <a:lnSpc>
                <a:spcPct val="150000"/>
              </a:lnSpc>
              <a:spcBef>
                <a:spcPts val="25"/>
              </a:spcBef>
              <a:buFont typeface="Arial" panose="020B0604020202020204" pitchFamily="34" charset="0"/>
              <a:buChar char="•"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en-US" sz="2000" dirty="0"/>
              <a:t>It keeps track of add the book , update the books , insert the new books, delete the book in the book store.</a:t>
            </a:r>
          </a:p>
          <a:p>
            <a:pPr marL="342900" indent="-342900" algn="just">
              <a:lnSpc>
                <a:spcPct val="150000"/>
              </a:lnSpc>
              <a:spcBef>
                <a:spcPts val="25"/>
              </a:spcBef>
              <a:buFont typeface="Arial" panose="020B0604020202020204" pitchFamily="34" charset="0"/>
              <a:buChar char="•"/>
              <a:defRPr sz="2000" b="0" i="0" u="none" strike="noStrike" kern="1" cap="none" spc="0" baseline="0">
                <a:solidFill>
                  <a:srgbClr val="000000"/>
                </a:solidFill>
                <a:effectLst/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en-US" sz="2000" dirty="0"/>
              <a:t>It helps to provide all the information to the user 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83292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UK6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WAIAAPAAAAD4NAAAsAQAABAAAAAmAAAACAAAAAEgAAAAAAAA"/>
              </a:ext>
            </a:extLst>
          </p:cNvSpPr>
          <p:nvPr>
            <p:ph type="title"/>
          </p:nvPr>
        </p:nvSpPr>
        <p:spPr>
          <a:xfrm>
            <a:off x="359535" y="0"/>
            <a:ext cx="4716317" cy="1371600"/>
          </a:xfrm>
        </p:spPr>
        <p:txBody>
          <a:bodyPr vert="horz" wrap="square" lIns="91440" tIns="45720" rIns="91440" bIns="45720" numCol="1" spcCol="215900" rtlCol="0" anchor="ctr">
            <a:prstTxWarp prst="textNoShape">
              <a:avLst/>
            </a:prstTxWarp>
            <a:normAutofit/>
          </a:bodyPr>
          <a:lstStyle/>
          <a:p>
            <a:pPr>
              <a:spcBef>
                <a:spcPts val="0"/>
              </a:spcBef>
              <a:defRPr lang="en-US" sz="3690" cap="none"/>
            </a:pPr>
            <a:r>
              <a:rPr lang="en-US" dirty="0">
                <a:solidFill>
                  <a:schemeClr val="tx1"/>
                </a:solidFill>
                <a:latin typeface="Times New Roman" pitchFamily="1" charset="0"/>
                <a:ea typeface="Lucida Sans Unicode" pitchFamily="2" charset="0"/>
                <a:cs typeface="Times New Roman" pitchFamily="1" charset="0"/>
              </a:rPr>
              <a:t>Required Specification</a:t>
            </a:r>
            <a:endParaRPr lang="en-US" sz="3600" dirty="0">
              <a:solidFill>
                <a:schemeClr val="tx1"/>
              </a:solidFill>
              <a:latin typeface="Times New Roman" pitchFamily="1" charset="0"/>
              <a:ea typeface="Lucida Sans Unicode" pitchFamily="2" charset="0"/>
              <a:cs typeface="Times New Roman" pitchFamily="1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035871-35D8-847F-F9B8-8F2424F0F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848139"/>
              </p:ext>
            </p:extLst>
          </p:nvPr>
        </p:nvGraphicFramePr>
        <p:xfrm>
          <a:off x="1278294" y="1511558"/>
          <a:ext cx="7772401" cy="3368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4861">
                  <a:extLst>
                    <a:ext uri="{9D8B030D-6E8A-4147-A177-3AD203B41FA5}">
                      <a16:colId xmlns:a16="http://schemas.microsoft.com/office/drawing/2014/main" val="204367133"/>
                    </a:ext>
                  </a:extLst>
                </a:gridCol>
                <a:gridCol w="3867540">
                  <a:extLst>
                    <a:ext uri="{9D8B030D-6E8A-4147-A177-3AD203B41FA5}">
                      <a16:colId xmlns:a16="http://schemas.microsoft.com/office/drawing/2014/main" val="2205772525"/>
                    </a:ext>
                  </a:extLst>
                </a:gridCol>
              </a:tblGrid>
              <a:tr h="84208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865388"/>
                  </a:ext>
                </a:extLst>
              </a:tr>
              <a:tr h="84208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System : Windows 10,11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IDE : Spring Boot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82918"/>
                  </a:ext>
                </a:extLst>
              </a:tr>
              <a:tr h="84208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 Disk : 1TB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 : 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166335"/>
                  </a:ext>
                </a:extLst>
              </a:tr>
              <a:tr h="84208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 : 8GB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 End : MySQL Server , Postman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429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48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UK6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EBAABwNQAAGAYAABAAAAAmAAAACAAAAAEgAAAAAAAA"/>
              </a:ext>
            </a:extLst>
          </p:cNvSpPr>
          <p:nvPr>
            <p:ph type="title"/>
          </p:nvPr>
        </p:nvSpPr>
        <p:spPr>
          <a:xfrm>
            <a:off x="564523" y="210561"/>
            <a:ext cx="8229600" cy="715645"/>
          </a:xfrm>
        </p:spPr>
        <p:txBody>
          <a:bodyPr vert="horz" wrap="square" lIns="91440" tIns="45720" rIns="91440" bIns="45720" numCol="1" spcCol="215900" rtlCol="0" anchor="ctr">
            <a:prstTxWarp prst="textNoShape">
              <a:avLst/>
            </a:prstTxWarp>
            <a:normAutofit/>
          </a:bodyPr>
          <a:lstStyle/>
          <a:p>
            <a:pPr>
              <a:spcBef>
                <a:spcPts val="0"/>
              </a:spcBef>
              <a:defRPr lang="en-US" sz="3690" cap="none"/>
            </a:pPr>
            <a:r>
              <a:rPr lang="en-US" sz="3960" dirty="0">
                <a:solidFill>
                  <a:schemeClr val="tx1"/>
                </a:solidFill>
                <a:latin typeface="Times New Roman" pitchFamily="1" charset="0"/>
                <a:ea typeface="Lucida Sans Unicode" pitchFamily="2" charset="0"/>
                <a:cs typeface="Times New Roman" pitchFamily="1" charset="0"/>
              </a:rPr>
              <a:t>Proposed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53EA2-F109-14E1-C336-79086A1AF792}"/>
              </a:ext>
            </a:extLst>
          </p:cNvPr>
          <p:cNvSpPr txBox="1"/>
          <p:nvPr/>
        </p:nvSpPr>
        <p:spPr>
          <a:xfrm>
            <a:off x="564523" y="1679508"/>
            <a:ext cx="95405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a bunch of benefits from various point of view. As this book store management system enables the add different books in the book store ,update the books, delete the book , insert the new books in the book store.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will store the information about the books records.it will keep the records of each and every sold books and many more data.</a:t>
            </a:r>
          </a:p>
        </p:txBody>
      </p:sp>
    </p:spTree>
    <p:extLst>
      <p:ext uri="{BB962C8B-B14F-4D97-AF65-F5344CB8AC3E}">
        <p14:creationId xmlns:p14="http://schemas.microsoft.com/office/powerpoint/2010/main" val="76545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UK6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>
          <a:xfrm>
            <a:off x="838200" y="365125"/>
            <a:ext cx="4712594" cy="935641"/>
          </a:xfrm>
        </p:spPr>
        <p:txBody>
          <a:bodyPr vert="horz" wrap="square" lIns="91440" tIns="45720" rIns="91440" bIns="45720" numCol="1" spcCol="215900" rtlCol="0" anchor="ctr">
            <a:prstTxWarp prst="textNoShape">
              <a:avLst/>
            </a:prstTxWarp>
            <a:normAutofit/>
          </a:bodyPr>
          <a:lstStyle/>
          <a:p>
            <a:pPr>
              <a:defRPr lang="en-US"/>
            </a:pPr>
            <a:r>
              <a:rPr lang="en-US" sz="4000" dirty="0">
                <a:solidFill>
                  <a:schemeClr val="tx1"/>
                </a:solidFill>
                <a:latin typeface="Times New Roman" pitchFamily="1" charset="0"/>
                <a:ea typeface="Lucida Sans Unicode" pitchFamily="2" charset="0"/>
                <a:cs typeface="Times New Roman" pitchFamily="1" charset="0"/>
              </a:rPr>
              <a:t>Spring Annotations</a:t>
            </a:r>
          </a:p>
        </p:txBody>
      </p:sp>
      <p:sp>
        <p:nvSpPr>
          <p:cNvPr id="2" name="Content Placeholder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UK6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DAw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0JAABwNQAA9CQAAAAAAAAmAAAACAAAAAEgAAAAAAAA"/>
              </a:ext>
            </a:extLst>
          </p:cNvSpPr>
          <p:nvPr>
            <p:ph idx="1"/>
          </p:nvPr>
        </p:nvSpPr>
        <p:spPr>
          <a:xfrm>
            <a:off x="838200" y="1300766"/>
            <a:ext cx="8229600" cy="4525645"/>
          </a:xfrm>
        </p:spPr>
        <p:txBody>
          <a:bodyPr vert="horz" wrap="square" lIns="91440" tIns="45720" rIns="91440" bIns="45720" numCol="1" spcCol="215900" rtlCol="0" anchor="t">
            <a:prstTxWarp prst="textNoShape">
              <a:avLst/>
            </a:prstTxWarp>
            <a:normAutofit lnSpcReduction="10000"/>
          </a:bodyPr>
          <a:lstStyle/>
          <a:p>
            <a:pPr marL="452755" algn="just">
              <a:lnSpc>
                <a:spcPct val="150000"/>
              </a:lnSpc>
              <a:buFont typeface="Wingdings" panose="05000000000000000000" pitchFamily="2" charset="2"/>
              <a:buChar char="Ø"/>
              <a:defRPr lang="en-US" sz="1800" cap="none"/>
            </a:pP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@Autowired: The @Autowired annotation provide more fine grained control over where and how </a:t>
            </a:r>
            <a:r>
              <a:rPr lang="en-US" sz="2000" dirty="0" err="1">
                <a:solidFill>
                  <a:srgbClr val="0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autowiring</a:t>
            </a: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should be accomplished. </a:t>
            </a:r>
          </a:p>
          <a:p>
            <a:pPr marL="452755" algn="just">
              <a:lnSpc>
                <a:spcPct val="150000"/>
              </a:lnSpc>
              <a:buFont typeface="Wingdings" panose="05000000000000000000" pitchFamily="2" charset="2"/>
              <a:buChar char="Ø"/>
              <a:defRPr lang="en-US" sz="1800" cap="none"/>
            </a:pP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@RequestMapping : The @RequestMapping is one of the most common annotation used in spring web application. This annotation maps HTTP requests to handler method of MVC and REST controllers.</a:t>
            </a:r>
          </a:p>
          <a:p>
            <a:pPr marL="452755" algn="just">
              <a:lnSpc>
                <a:spcPct val="150000"/>
              </a:lnSpc>
              <a:buFont typeface="Wingdings" panose="05000000000000000000" pitchFamily="2" charset="2"/>
              <a:buChar char="Ø"/>
              <a:defRPr lang="en-US" sz="1800" cap="none"/>
            </a:pP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@PathVariable : The @PathVariable Spring annotation on a method argument to bind it to the value of a URI Template variable.</a:t>
            </a:r>
          </a:p>
          <a:p>
            <a:pPr marL="452755" algn="just">
              <a:lnSpc>
                <a:spcPct val="150000"/>
              </a:lnSpc>
              <a:buFont typeface="Wingdings" panose="05000000000000000000" pitchFamily="2" charset="2"/>
              <a:buChar char="Ø"/>
              <a:defRPr lang="en-US" sz="1800" cap="none"/>
            </a:pP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@RequestParam : The bind Request Parameter  to  method variable using spring annotation @RequestParam .</a:t>
            </a:r>
            <a:endParaRPr sz="2000" dirty="0">
              <a:solidFill>
                <a:srgbClr val="00000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11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UK6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EBAABwNQAAkAYAABAAAAAmAAAACAAAAAEgAAAAAAAA"/>
              </a:ext>
            </a:extLst>
          </p:cNvSpPr>
          <p:nvPr>
            <p:ph type="title"/>
          </p:nvPr>
        </p:nvSpPr>
        <p:spPr>
          <a:xfrm>
            <a:off x="1066800" y="287835"/>
            <a:ext cx="8229600" cy="791845"/>
          </a:xfrm>
        </p:spPr>
        <p:txBody>
          <a:bodyPr vert="horz" wrap="square" lIns="91440" tIns="45720" rIns="91440" bIns="45720" numCol="1" spcCol="215900" rtlCol="0" anchor="ctr">
            <a:prstTxWarp prst="textNoShape">
              <a:avLst/>
            </a:prstTxWarp>
            <a:normAutofit/>
          </a:bodyPr>
          <a:lstStyle/>
          <a:p>
            <a:pPr>
              <a:defRPr lang="en-US"/>
            </a:pPr>
            <a:r>
              <a:rPr lang="en-US" i="1" cap="none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UK6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B0JAABwNQAA9CQAAAAAAAAmAAAACAAAAAEgAAAAAAAA"/>
              </a:ext>
            </a:extLst>
          </p:cNvSpPr>
          <p:nvPr>
            <p:ph idx="1"/>
          </p:nvPr>
        </p:nvSpPr>
        <p:spPr>
          <a:xfrm>
            <a:off x="1066800" y="1290937"/>
            <a:ext cx="9223420" cy="4314388"/>
          </a:xfrm>
        </p:spPr>
        <p:txBody>
          <a:bodyPr vert="horz" wrap="square" lIns="91440" tIns="45720" rIns="91440" bIns="45720" numCol="1" spcCol="215900" rtlCol="0" anchor="t">
            <a:prstTxWarp prst="textNoShape">
              <a:avLst/>
            </a:prstTxWarp>
            <a:normAutofit/>
          </a:bodyPr>
          <a:lstStyle/>
          <a:p>
            <a:pPr marL="452755" algn="just">
              <a:lnSpc>
                <a:spcPct val="150000"/>
              </a:lnSpc>
              <a:buFont typeface="Wingdings" panose="05000000000000000000" pitchFamily="2" charset="2"/>
              <a:buChar char="Ø"/>
              <a:defRPr lang="en-US" sz="1800" cap="none"/>
            </a:pP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@Configuration : Used to indicate that a class declares one or more @Bean methods . These classes are processed by the spring container to generate bean definition and service requests for those bean at runtime.</a:t>
            </a:r>
          </a:p>
          <a:p>
            <a:pPr marL="452755" algn="just">
              <a:lnSpc>
                <a:spcPct val="150000"/>
              </a:lnSpc>
              <a:buFont typeface="Wingdings" panose="05000000000000000000" pitchFamily="2" charset="2"/>
              <a:buChar char="Ø"/>
              <a:defRPr lang="en-US" sz="1800" cap="none"/>
            </a:pP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@Bean : indicates that a method produces a bean to be managed by the spring container.</a:t>
            </a:r>
          </a:p>
          <a:p>
            <a:pPr marL="452755" algn="just">
              <a:lnSpc>
                <a:spcPct val="150000"/>
              </a:lnSpc>
              <a:buFont typeface="Wingdings" panose="05000000000000000000" pitchFamily="2" charset="2"/>
              <a:buChar char="Ø"/>
              <a:defRPr lang="en-US" sz="1800" cap="none"/>
            </a:pP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@Controller : the @Controller annotation is used to indicate the class is a spring controller. This annotation can be used to identify controllers for spring MVC or Spring </a:t>
            </a:r>
            <a:r>
              <a:rPr lang="en-US" sz="2000" dirty="0" err="1">
                <a:solidFill>
                  <a:srgbClr val="0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WebFlux</a:t>
            </a: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.</a:t>
            </a:r>
            <a:endParaRPr sz="2000" dirty="0">
              <a:solidFill>
                <a:srgbClr val="00000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761DD6-B741-A23A-FAA7-D5D75E60D17F}"/>
              </a:ext>
            </a:extLst>
          </p:cNvPr>
          <p:cNvSpPr txBox="1"/>
          <p:nvPr/>
        </p:nvSpPr>
        <p:spPr>
          <a:xfrm>
            <a:off x="1152832" y="499092"/>
            <a:ext cx="61009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itchFamily="1" charset="0"/>
                <a:ea typeface="Lucida Sans Unicode" pitchFamily="2" charset="0"/>
                <a:cs typeface="Times New Roman" pitchFamily="1" charset="0"/>
              </a:rPr>
              <a:t>Spring Annotations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3927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IUK6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>
          <a:xfrm>
            <a:off x="838200" y="365126"/>
            <a:ext cx="3914104" cy="974278"/>
          </a:xfrm>
        </p:spPr>
        <p:txBody>
          <a:bodyPr vert="horz" wrap="square" lIns="91440" tIns="45720" rIns="91440" bIns="45720" numCol="1" spcCol="215900" rtlCol="0" anchor="ctr">
            <a:prstTxWarp prst="textNoShape">
              <a:avLst/>
            </a:prstTxWarp>
            <a:normAutofit/>
          </a:bodyPr>
          <a:lstStyle/>
          <a:p>
            <a:pPr>
              <a:defRPr lang="en-US"/>
            </a:pPr>
            <a:r>
              <a:rPr lang="en-US" sz="4000" dirty="0">
                <a:solidFill>
                  <a:schemeClr val="tx1"/>
                </a:solidFill>
                <a:latin typeface="Times New Roman" pitchFamily="1" charset="0"/>
                <a:ea typeface="Lucida Sans Unicode" pitchFamily="2" charset="0"/>
                <a:cs typeface="Times New Roman" pitchFamily="1" charset="0"/>
              </a:rPr>
              <a:t>Usecase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64A17B-BC6A-2D95-3A85-CCBD635C0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569" y="1339404"/>
            <a:ext cx="7148899" cy="470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855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458</TotalTime>
  <Words>596</Words>
  <Application>Microsoft Office PowerPoint</Application>
  <PresentationFormat>Widescreen</PresentationFormat>
  <Paragraphs>93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Clear Sans</vt:lpstr>
      <vt:lpstr>Courier New</vt:lpstr>
      <vt:lpstr>Symbol</vt:lpstr>
      <vt:lpstr>Times New Roman</vt:lpstr>
      <vt:lpstr>Trebuchet MS</vt:lpstr>
      <vt:lpstr>Wingdings</vt:lpstr>
      <vt:lpstr>Wingdings 3</vt:lpstr>
      <vt:lpstr>Facet</vt:lpstr>
      <vt:lpstr>PowerPoint Presentation</vt:lpstr>
      <vt:lpstr>Contents</vt:lpstr>
      <vt:lpstr>PowerPoint Presentation</vt:lpstr>
      <vt:lpstr>Introduction </vt:lpstr>
      <vt:lpstr>Required Specification</vt:lpstr>
      <vt:lpstr>Proposed System</vt:lpstr>
      <vt:lpstr>Spring Annotations</vt:lpstr>
      <vt:lpstr> </vt:lpstr>
      <vt:lpstr>Usecase Diagram</vt:lpstr>
      <vt:lpstr> Class Diagram</vt:lpstr>
      <vt:lpstr>ER Diagram</vt:lpstr>
      <vt:lpstr>Screenshots: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Advantages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pratiksha vaidya</cp:lastModifiedBy>
  <cp:revision>26</cp:revision>
  <dcterms:created xsi:type="dcterms:W3CDTF">2021-12-15T15:44:18Z</dcterms:created>
  <dcterms:modified xsi:type="dcterms:W3CDTF">2022-09-21T05:59:17Z</dcterms:modified>
</cp:coreProperties>
</file>