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1" r:id="rId4"/>
    <p:sldId id="262" r:id="rId5"/>
    <p:sldId id="263" r:id="rId6"/>
    <p:sldId id="264" r:id="rId7"/>
    <p:sldId id="273" r:id="rId8"/>
    <p:sldId id="274" r:id="rId9"/>
    <p:sldId id="272" r:id="rId10"/>
    <p:sldId id="271" r:id="rId11"/>
    <p:sldId id="270" r:id="rId12"/>
    <p:sldId id="267" r:id="rId13"/>
    <p:sldId id="268"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59ABE7-73F8-4717-8811-CDB0A696003B}" v="7" dt="2023-09-28T06:06:43.3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ish Chowdary" userId="d3246a7864cf63da" providerId="LiveId" clId="{AB59ABE7-73F8-4717-8811-CDB0A696003B}"/>
    <pc:docChg chg="custSel addSld delSld modSld">
      <pc:chgData name="Satish Chowdary" userId="d3246a7864cf63da" providerId="LiveId" clId="{AB59ABE7-73F8-4717-8811-CDB0A696003B}" dt="2023-10-02T06:52:26.209" v="1402" actId="255"/>
      <pc:docMkLst>
        <pc:docMk/>
      </pc:docMkLst>
      <pc:sldChg chg="addSp delSp modSp mod">
        <pc:chgData name="Satish Chowdary" userId="d3246a7864cf63da" providerId="LiveId" clId="{AB59ABE7-73F8-4717-8811-CDB0A696003B}" dt="2023-10-02T06:44:14.318" v="1278" actId="14100"/>
        <pc:sldMkLst>
          <pc:docMk/>
          <pc:sldMk cId="953325580" sldId="256"/>
        </pc:sldMkLst>
        <pc:spChg chg="mod">
          <ac:chgData name="Satish Chowdary" userId="d3246a7864cf63da" providerId="LiveId" clId="{AB59ABE7-73F8-4717-8811-CDB0A696003B}" dt="2023-09-29T14:27:20.858" v="1256" actId="207"/>
          <ac:spMkLst>
            <pc:docMk/>
            <pc:sldMk cId="953325580" sldId="256"/>
            <ac:spMk id="2" creationId="{A8A11E26-4C38-41A6-9857-11032CEECD80}"/>
          </ac:spMkLst>
        </pc:spChg>
        <pc:spChg chg="del mod">
          <ac:chgData name="Satish Chowdary" userId="d3246a7864cf63da" providerId="LiveId" clId="{AB59ABE7-73F8-4717-8811-CDB0A696003B}" dt="2023-09-29T14:24:07.730" v="1240" actId="478"/>
          <ac:spMkLst>
            <pc:docMk/>
            <pc:sldMk cId="953325580" sldId="256"/>
            <ac:spMk id="3" creationId="{00000000-0000-0000-0000-000000000000}"/>
          </ac:spMkLst>
        </pc:spChg>
        <pc:spChg chg="mod">
          <ac:chgData name="Satish Chowdary" userId="d3246a7864cf63da" providerId="LiveId" clId="{AB59ABE7-73F8-4717-8811-CDB0A696003B}" dt="2023-10-02T06:43:59.783" v="1275" actId="1076"/>
          <ac:spMkLst>
            <pc:docMk/>
            <pc:sldMk cId="953325580" sldId="256"/>
            <ac:spMk id="4" creationId="{00000000-0000-0000-0000-000000000000}"/>
          </ac:spMkLst>
        </pc:spChg>
        <pc:spChg chg="add mod">
          <ac:chgData name="Satish Chowdary" userId="d3246a7864cf63da" providerId="LiveId" clId="{AB59ABE7-73F8-4717-8811-CDB0A696003B}" dt="2023-09-29T14:26:55.189" v="1251" actId="14100"/>
          <ac:spMkLst>
            <pc:docMk/>
            <pc:sldMk cId="953325580" sldId="256"/>
            <ac:spMk id="8" creationId="{E5D8E0D4-7F7E-D551-6D93-5654175180E8}"/>
          </ac:spMkLst>
        </pc:spChg>
        <pc:picChg chg="add mod modCrop">
          <ac:chgData name="Satish Chowdary" userId="d3246a7864cf63da" providerId="LiveId" clId="{AB59ABE7-73F8-4717-8811-CDB0A696003B}" dt="2023-10-02T06:44:14.318" v="1278" actId="14100"/>
          <ac:picMkLst>
            <pc:docMk/>
            <pc:sldMk cId="953325580" sldId="256"/>
            <ac:picMk id="7" creationId="{E3784293-D897-FFC6-4D03-36319CDDEA64}"/>
          </ac:picMkLst>
        </pc:picChg>
      </pc:sldChg>
      <pc:sldChg chg="modSp mod">
        <pc:chgData name="Satish Chowdary" userId="d3246a7864cf63da" providerId="LiveId" clId="{AB59ABE7-73F8-4717-8811-CDB0A696003B}" dt="2023-09-29T13:53:19.767" v="1042" actId="20577"/>
        <pc:sldMkLst>
          <pc:docMk/>
          <pc:sldMk cId="1186421160" sldId="261"/>
        </pc:sldMkLst>
        <pc:spChg chg="mod">
          <ac:chgData name="Satish Chowdary" userId="d3246a7864cf63da" providerId="LiveId" clId="{AB59ABE7-73F8-4717-8811-CDB0A696003B}" dt="2023-09-29T13:53:19.767" v="1042" actId="20577"/>
          <ac:spMkLst>
            <pc:docMk/>
            <pc:sldMk cId="1186421160" sldId="261"/>
            <ac:spMk id="6" creationId="{8141C437-8C09-4E84-9ED8-FB6E2FF0795F}"/>
          </ac:spMkLst>
        </pc:spChg>
      </pc:sldChg>
      <pc:sldChg chg="modSp mod">
        <pc:chgData name="Satish Chowdary" userId="d3246a7864cf63da" providerId="LiveId" clId="{AB59ABE7-73F8-4717-8811-CDB0A696003B}" dt="2023-09-29T13:53:36.168" v="1044" actId="255"/>
        <pc:sldMkLst>
          <pc:docMk/>
          <pc:sldMk cId="1186421160" sldId="262"/>
        </pc:sldMkLst>
        <pc:spChg chg="mod">
          <ac:chgData name="Satish Chowdary" userId="d3246a7864cf63da" providerId="LiveId" clId="{AB59ABE7-73F8-4717-8811-CDB0A696003B}" dt="2023-09-29T13:53:36.168" v="1044" actId="255"/>
          <ac:spMkLst>
            <pc:docMk/>
            <pc:sldMk cId="1186421160" sldId="262"/>
            <ac:spMk id="6" creationId="{8141C437-8C09-4E84-9ED8-FB6E2FF0795F}"/>
          </ac:spMkLst>
        </pc:spChg>
      </pc:sldChg>
      <pc:sldChg chg="addSp delSp modSp mod">
        <pc:chgData name="Satish Chowdary" userId="d3246a7864cf63da" providerId="LiveId" clId="{AB59ABE7-73F8-4717-8811-CDB0A696003B}" dt="2023-09-29T13:57:43.297" v="1081"/>
        <pc:sldMkLst>
          <pc:docMk/>
          <pc:sldMk cId="1186421160" sldId="263"/>
        </pc:sldMkLst>
        <pc:spChg chg="add del mod">
          <ac:chgData name="Satish Chowdary" userId="d3246a7864cf63da" providerId="LiveId" clId="{AB59ABE7-73F8-4717-8811-CDB0A696003B}" dt="2023-09-29T13:54:15.932" v="1048" actId="478"/>
          <ac:spMkLst>
            <pc:docMk/>
            <pc:sldMk cId="1186421160" sldId="263"/>
            <ac:spMk id="3" creationId="{DACD4776-EB35-443F-B037-EF15CDA41690}"/>
          </ac:spMkLst>
        </pc:spChg>
        <pc:spChg chg="mod">
          <ac:chgData name="Satish Chowdary" userId="d3246a7864cf63da" providerId="LiveId" clId="{AB59ABE7-73F8-4717-8811-CDB0A696003B}" dt="2023-09-29T13:57:29.342" v="1079" actId="20577"/>
          <ac:spMkLst>
            <pc:docMk/>
            <pc:sldMk cId="1186421160" sldId="263"/>
            <ac:spMk id="5" creationId="{8FBA75B4-2DD5-42EB-9397-F36BFB8BA723}"/>
          </ac:spMkLst>
        </pc:spChg>
        <pc:spChg chg="mod">
          <ac:chgData name="Satish Chowdary" userId="d3246a7864cf63da" providerId="LiveId" clId="{AB59ABE7-73F8-4717-8811-CDB0A696003B}" dt="2023-09-29T13:57:43.297" v="1081"/>
          <ac:spMkLst>
            <pc:docMk/>
            <pc:sldMk cId="1186421160" sldId="263"/>
            <ac:spMk id="6" creationId="{8141C437-8C09-4E84-9ED8-FB6E2FF0795F}"/>
          </ac:spMkLst>
        </pc:spChg>
      </pc:sldChg>
      <pc:sldChg chg="addSp delSp modSp mod">
        <pc:chgData name="Satish Chowdary" userId="d3246a7864cf63da" providerId="LiveId" clId="{AB59ABE7-73F8-4717-8811-CDB0A696003B}" dt="2023-09-28T06:09:28.158" v="33" actId="14100"/>
        <pc:sldMkLst>
          <pc:docMk/>
          <pc:sldMk cId="1186421160" sldId="264"/>
        </pc:sldMkLst>
        <pc:spChg chg="mod">
          <ac:chgData name="Satish Chowdary" userId="d3246a7864cf63da" providerId="LiveId" clId="{AB59ABE7-73F8-4717-8811-CDB0A696003B}" dt="2023-09-28T06:04:04.806" v="17" actId="20577"/>
          <ac:spMkLst>
            <pc:docMk/>
            <pc:sldMk cId="1186421160" sldId="264"/>
            <ac:spMk id="6" creationId="{8141C437-8C09-4E84-9ED8-FB6E2FF0795F}"/>
          </ac:spMkLst>
        </pc:spChg>
        <pc:spChg chg="del mod">
          <ac:chgData name="Satish Chowdary" userId="d3246a7864cf63da" providerId="LiveId" clId="{AB59ABE7-73F8-4717-8811-CDB0A696003B}" dt="2023-09-28T06:03:30.551" v="3"/>
          <ac:spMkLst>
            <pc:docMk/>
            <pc:sldMk cId="1186421160" sldId="264"/>
            <ac:spMk id="19" creationId="{00000000-0000-0000-0000-000000000000}"/>
          </ac:spMkLst>
        </pc:spChg>
        <pc:spChg chg="del mod">
          <ac:chgData name="Satish Chowdary" userId="d3246a7864cf63da" providerId="LiveId" clId="{AB59ABE7-73F8-4717-8811-CDB0A696003B}" dt="2023-09-28T06:04:11.908" v="20" actId="478"/>
          <ac:spMkLst>
            <pc:docMk/>
            <pc:sldMk cId="1186421160" sldId="264"/>
            <ac:spMk id="34" creationId="{00000000-0000-0000-0000-000000000000}"/>
          </ac:spMkLst>
        </pc:spChg>
        <pc:spChg chg="del">
          <ac:chgData name="Satish Chowdary" userId="d3246a7864cf63da" providerId="LiveId" clId="{AB59ABE7-73F8-4717-8811-CDB0A696003B}" dt="2023-09-28T06:03:56.371" v="15" actId="478"/>
          <ac:spMkLst>
            <pc:docMk/>
            <pc:sldMk cId="1186421160" sldId="264"/>
            <ac:spMk id="36" creationId="{00000000-0000-0000-0000-000000000000}"/>
          </ac:spMkLst>
        </pc:spChg>
        <pc:spChg chg="del mod">
          <ac:chgData name="Satish Chowdary" userId="d3246a7864cf63da" providerId="LiveId" clId="{AB59ABE7-73F8-4717-8811-CDB0A696003B}" dt="2023-09-28T06:03:54.338" v="14" actId="478"/>
          <ac:spMkLst>
            <pc:docMk/>
            <pc:sldMk cId="1186421160" sldId="264"/>
            <ac:spMk id="45" creationId="{00000000-0000-0000-0000-000000000000}"/>
          </ac:spMkLst>
        </pc:spChg>
        <pc:spChg chg="del">
          <ac:chgData name="Satish Chowdary" userId="d3246a7864cf63da" providerId="LiveId" clId="{AB59ABE7-73F8-4717-8811-CDB0A696003B}" dt="2023-09-28T06:04:09.940" v="19" actId="478"/>
          <ac:spMkLst>
            <pc:docMk/>
            <pc:sldMk cId="1186421160" sldId="264"/>
            <ac:spMk id="46" creationId="{00000000-0000-0000-0000-000000000000}"/>
          </ac:spMkLst>
        </pc:spChg>
        <pc:picChg chg="add del mod">
          <ac:chgData name="Satish Chowdary" userId="d3246a7864cf63da" providerId="LiveId" clId="{AB59ABE7-73F8-4717-8811-CDB0A696003B}" dt="2023-09-28T06:06:00.606" v="25" actId="21"/>
          <ac:picMkLst>
            <pc:docMk/>
            <pc:sldMk cId="1186421160" sldId="264"/>
            <ac:picMk id="3" creationId="{0C30D7CB-81BB-C21B-F613-2C66604F1773}"/>
          </ac:picMkLst>
        </pc:picChg>
        <pc:picChg chg="add del mod">
          <ac:chgData name="Satish Chowdary" userId="d3246a7864cf63da" providerId="LiveId" clId="{AB59ABE7-73F8-4717-8811-CDB0A696003B}" dt="2023-09-28T06:07:02.157" v="27" actId="21"/>
          <ac:picMkLst>
            <pc:docMk/>
            <pc:sldMk cId="1186421160" sldId="264"/>
            <ac:picMk id="7" creationId="{58F64505-B367-8237-A7AE-A0444FA4FD3E}"/>
          </ac:picMkLst>
        </pc:picChg>
        <pc:picChg chg="add mod">
          <ac:chgData name="Satish Chowdary" userId="d3246a7864cf63da" providerId="LiveId" clId="{AB59ABE7-73F8-4717-8811-CDB0A696003B}" dt="2023-09-28T06:09:28.158" v="33" actId="14100"/>
          <ac:picMkLst>
            <pc:docMk/>
            <pc:sldMk cId="1186421160" sldId="264"/>
            <ac:picMk id="10" creationId="{C4C5AF17-5A4D-21EA-02E8-C535E5BE890C}"/>
          </ac:picMkLst>
        </pc:picChg>
        <pc:picChg chg="del">
          <ac:chgData name="Satish Chowdary" userId="d3246a7864cf63da" providerId="LiveId" clId="{AB59ABE7-73F8-4717-8811-CDB0A696003B}" dt="2023-09-28T06:03:51.605" v="12" actId="478"/>
          <ac:picMkLst>
            <pc:docMk/>
            <pc:sldMk cId="1186421160" sldId="264"/>
            <ac:picMk id="2079" creationId="{00000000-0000-0000-0000-000000000000}"/>
          </ac:picMkLst>
        </pc:picChg>
        <pc:picChg chg="del mod">
          <ac:chgData name="Satish Chowdary" userId="d3246a7864cf63da" providerId="LiveId" clId="{AB59ABE7-73F8-4717-8811-CDB0A696003B}" dt="2023-09-28T06:03:45.649" v="10" actId="478"/>
          <ac:picMkLst>
            <pc:docMk/>
            <pc:sldMk cId="1186421160" sldId="264"/>
            <ac:picMk id="2081" creationId="{00000000-0000-0000-0000-000000000000}"/>
          </ac:picMkLst>
        </pc:picChg>
        <pc:picChg chg="del">
          <ac:chgData name="Satish Chowdary" userId="d3246a7864cf63da" providerId="LiveId" clId="{AB59ABE7-73F8-4717-8811-CDB0A696003B}" dt="2023-09-28T06:03:33.030" v="4" actId="478"/>
          <ac:picMkLst>
            <pc:docMk/>
            <pc:sldMk cId="1186421160" sldId="264"/>
            <ac:picMk id="2083" creationId="{00000000-0000-0000-0000-000000000000}"/>
          </ac:picMkLst>
        </pc:picChg>
        <pc:picChg chg="del">
          <ac:chgData name="Satish Chowdary" userId="d3246a7864cf63da" providerId="LiveId" clId="{AB59ABE7-73F8-4717-8811-CDB0A696003B}" dt="2023-09-28T06:04:07.835" v="18" actId="478"/>
          <ac:picMkLst>
            <pc:docMk/>
            <pc:sldMk cId="1186421160" sldId="264"/>
            <ac:picMk id="2084" creationId="{00000000-0000-0000-0000-000000000000}"/>
          </ac:picMkLst>
        </pc:picChg>
        <pc:picChg chg="del">
          <ac:chgData name="Satish Chowdary" userId="d3246a7864cf63da" providerId="LiveId" clId="{AB59ABE7-73F8-4717-8811-CDB0A696003B}" dt="2023-09-28T06:03:30.539" v="1" actId="478"/>
          <ac:picMkLst>
            <pc:docMk/>
            <pc:sldMk cId="1186421160" sldId="264"/>
            <ac:picMk id="2085" creationId="{00000000-0000-0000-0000-000000000000}"/>
          </ac:picMkLst>
        </pc:picChg>
      </pc:sldChg>
      <pc:sldChg chg="addSp delSp modSp del mod chgLayout">
        <pc:chgData name="Satish Chowdary" userId="d3246a7864cf63da" providerId="LiveId" clId="{AB59ABE7-73F8-4717-8811-CDB0A696003B}" dt="2023-09-29T13:59:21.786" v="1090" actId="2696"/>
        <pc:sldMkLst>
          <pc:docMk/>
          <pc:sldMk cId="3202024527" sldId="265"/>
        </pc:sldMkLst>
        <pc:spChg chg="add del mod">
          <ac:chgData name="Satish Chowdary" userId="d3246a7864cf63da" providerId="LiveId" clId="{AB59ABE7-73F8-4717-8811-CDB0A696003B}" dt="2023-09-29T13:58:43.347" v="1085" actId="6264"/>
          <ac:spMkLst>
            <pc:docMk/>
            <pc:sldMk cId="3202024527" sldId="265"/>
            <ac:spMk id="2" creationId="{5ED3A718-260B-FD7D-2BF8-1471A85BEDCB}"/>
          </ac:spMkLst>
        </pc:spChg>
        <pc:spChg chg="add del mod">
          <ac:chgData name="Satish Chowdary" userId="d3246a7864cf63da" providerId="LiveId" clId="{AB59ABE7-73F8-4717-8811-CDB0A696003B}" dt="2023-09-29T13:58:43.347" v="1085" actId="6264"/>
          <ac:spMkLst>
            <pc:docMk/>
            <pc:sldMk cId="3202024527" sldId="265"/>
            <ac:spMk id="3" creationId="{E0F8D415-CBF9-E444-12A8-3721275F29D0}"/>
          </ac:spMkLst>
        </pc:spChg>
        <pc:spChg chg="mod ord">
          <ac:chgData name="Satish Chowdary" userId="d3246a7864cf63da" providerId="LiveId" clId="{AB59ABE7-73F8-4717-8811-CDB0A696003B}" dt="2023-09-29T13:59:00.737" v="1088" actId="6264"/>
          <ac:spMkLst>
            <pc:docMk/>
            <pc:sldMk cId="3202024527" sldId="265"/>
            <ac:spMk id="4" creationId="{00000000-0000-0000-0000-000000000000}"/>
          </ac:spMkLst>
        </pc:spChg>
        <pc:spChg chg="mod ord">
          <ac:chgData name="Satish Chowdary" userId="d3246a7864cf63da" providerId="LiveId" clId="{AB59ABE7-73F8-4717-8811-CDB0A696003B}" dt="2023-09-29T13:59:12.365" v="1089" actId="20577"/>
          <ac:spMkLst>
            <pc:docMk/>
            <pc:sldMk cId="3202024527" sldId="265"/>
            <ac:spMk id="5" creationId="{8FBA75B4-2DD5-42EB-9397-F36BFB8BA723}"/>
          </ac:spMkLst>
        </pc:spChg>
        <pc:spChg chg="mod ord">
          <ac:chgData name="Satish Chowdary" userId="d3246a7864cf63da" providerId="LiveId" clId="{AB59ABE7-73F8-4717-8811-CDB0A696003B}" dt="2023-09-29T13:59:00.737" v="1088" actId="6264"/>
          <ac:spMkLst>
            <pc:docMk/>
            <pc:sldMk cId="3202024527" sldId="265"/>
            <ac:spMk id="6" creationId="{8141C437-8C09-4E84-9ED8-FB6E2FF0795F}"/>
          </ac:spMkLst>
        </pc:spChg>
        <pc:spChg chg="add del mod">
          <ac:chgData name="Satish Chowdary" userId="d3246a7864cf63da" providerId="LiveId" clId="{AB59ABE7-73F8-4717-8811-CDB0A696003B}" dt="2023-09-29T13:58:43.347" v="1085" actId="6264"/>
          <ac:spMkLst>
            <pc:docMk/>
            <pc:sldMk cId="3202024527" sldId="265"/>
            <ac:spMk id="7" creationId="{1EB00F80-A62B-63D2-64F0-4A6C85C9B95B}"/>
          </ac:spMkLst>
        </pc:spChg>
        <pc:spChg chg="add del mod">
          <ac:chgData name="Satish Chowdary" userId="d3246a7864cf63da" providerId="LiveId" clId="{AB59ABE7-73F8-4717-8811-CDB0A696003B}" dt="2023-09-29T13:58:56.909" v="1087" actId="6264"/>
          <ac:spMkLst>
            <pc:docMk/>
            <pc:sldMk cId="3202024527" sldId="265"/>
            <ac:spMk id="8" creationId="{AF0B2C75-F931-F0B2-88D3-4C5AF4F5B6A5}"/>
          </ac:spMkLst>
        </pc:spChg>
        <pc:spChg chg="add del mod">
          <ac:chgData name="Satish Chowdary" userId="d3246a7864cf63da" providerId="LiveId" clId="{AB59ABE7-73F8-4717-8811-CDB0A696003B}" dt="2023-09-29T13:58:56.909" v="1087" actId="6264"/>
          <ac:spMkLst>
            <pc:docMk/>
            <pc:sldMk cId="3202024527" sldId="265"/>
            <ac:spMk id="9" creationId="{7CCE3F5A-A9F7-CE19-4411-5E7E1C2A960A}"/>
          </ac:spMkLst>
        </pc:spChg>
        <pc:spChg chg="add del mod">
          <ac:chgData name="Satish Chowdary" userId="d3246a7864cf63da" providerId="LiveId" clId="{AB59ABE7-73F8-4717-8811-CDB0A696003B}" dt="2023-09-29T13:58:56.909" v="1087" actId="6264"/>
          <ac:spMkLst>
            <pc:docMk/>
            <pc:sldMk cId="3202024527" sldId="265"/>
            <ac:spMk id="10" creationId="{71029FF0-C2E7-732D-80DC-C8686C4B1EF3}"/>
          </ac:spMkLst>
        </pc:spChg>
        <pc:spChg chg="add del mod">
          <ac:chgData name="Satish Chowdary" userId="d3246a7864cf63da" providerId="LiveId" clId="{AB59ABE7-73F8-4717-8811-CDB0A696003B}" dt="2023-09-29T13:59:00.737" v="1088" actId="6264"/>
          <ac:spMkLst>
            <pc:docMk/>
            <pc:sldMk cId="3202024527" sldId="265"/>
            <ac:spMk id="11" creationId="{D5D1CF11-2F3F-A298-BC6D-63B13590EDCB}"/>
          </ac:spMkLst>
        </pc:spChg>
        <pc:spChg chg="add del mod">
          <ac:chgData name="Satish Chowdary" userId="d3246a7864cf63da" providerId="LiveId" clId="{AB59ABE7-73F8-4717-8811-CDB0A696003B}" dt="2023-09-29T13:59:00.737" v="1088" actId="6264"/>
          <ac:spMkLst>
            <pc:docMk/>
            <pc:sldMk cId="3202024527" sldId="265"/>
            <ac:spMk id="12" creationId="{72AAACB2-A9BB-573C-4196-4ADA14257894}"/>
          </ac:spMkLst>
        </pc:spChg>
        <pc:spChg chg="add del mod">
          <ac:chgData name="Satish Chowdary" userId="d3246a7864cf63da" providerId="LiveId" clId="{AB59ABE7-73F8-4717-8811-CDB0A696003B}" dt="2023-09-29T13:59:00.737" v="1088" actId="6264"/>
          <ac:spMkLst>
            <pc:docMk/>
            <pc:sldMk cId="3202024527" sldId="265"/>
            <ac:spMk id="13" creationId="{48BDA29B-DC7E-EE16-D0F8-6F0A393EED02}"/>
          </ac:spMkLst>
        </pc:spChg>
      </pc:sldChg>
      <pc:sldChg chg="modSp del mod">
        <pc:chgData name="Satish Chowdary" userId="d3246a7864cf63da" providerId="LiveId" clId="{AB59ABE7-73F8-4717-8811-CDB0A696003B}" dt="2023-09-29T12:47:11.359" v="456" actId="2696"/>
        <pc:sldMkLst>
          <pc:docMk/>
          <pc:sldMk cId="4154508776" sldId="266"/>
        </pc:sldMkLst>
        <pc:spChg chg="mod">
          <ac:chgData name="Satish Chowdary" userId="d3246a7864cf63da" providerId="LiveId" clId="{AB59ABE7-73F8-4717-8811-CDB0A696003B}" dt="2023-09-29T06:32:43.023" v="45" actId="947"/>
          <ac:spMkLst>
            <pc:docMk/>
            <pc:sldMk cId="4154508776" sldId="266"/>
            <ac:spMk id="5" creationId="{8FBA75B4-2DD5-42EB-9397-F36BFB8BA723}"/>
          </ac:spMkLst>
        </pc:spChg>
        <pc:spChg chg="mod">
          <ac:chgData name="Satish Chowdary" userId="d3246a7864cf63da" providerId="LiveId" clId="{AB59ABE7-73F8-4717-8811-CDB0A696003B}" dt="2023-09-29T12:46:57.637" v="455" actId="20577"/>
          <ac:spMkLst>
            <pc:docMk/>
            <pc:sldMk cId="4154508776" sldId="266"/>
            <ac:spMk id="6" creationId="{8141C437-8C09-4E84-9ED8-FB6E2FF0795F}"/>
          </ac:spMkLst>
        </pc:spChg>
      </pc:sldChg>
      <pc:sldChg chg="modSp mod">
        <pc:chgData name="Satish Chowdary" userId="d3246a7864cf63da" providerId="LiveId" clId="{AB59ABE7-73F8-4717-8811-CDB0A696003B}" dt="2023-09-29T14:18:39.916" v="1236" actId="20577"/>
        <pc:sldMkLst>
          <pc:docMk/>
          <pc:sldMk cId="6231683" sldId="267"/>
        </pc:sldMkLst>
        <pc:spChg chg="mod">
          <ac:chgData name="Satish Chowdary" userId="d3246a7864cf63da" providerId="LiveId" clId="{AB59ABE7-73F8-4717-8811-CDB0A696003B}" dt="2023-09-29T14:18:39.916" v="1236" actId="20577"/>
          <ac:spMkLst>
            <pc:docMk/>
            <pc:sldMk cId="6231683" sldId="267"/>
            <ac:spMk id="3" creationId="{4EAB71EE-014A-D015-1DE2-2A5B17E19250}"/>
          </ac:spMkLst>
        </pc:spChg>
        <pc:spChg chg="mod">
          <ac:chgData name="Satish Chowdary" userId="d3246a7864cf63da" providerId="LiveId" clId="{AB59ABE7-73F8-4717-8811-CDB0A696003B}" dt="2023-09-29T06:36:32.966" v="80" actId="20577"/>
          <ac:spMkLst>
            <pc:docMk/>
            <pc:sldMk cId="6231683" sldId="267"/>
            <ac:spMk id="4" creationId="{30CE5F49-DA0B-DE83-C94A-8413508C5186}"/>
          </ac:spMkLst>
        </pc:spChg>
        <pc:spChg chg="mod">
          <ac:chgData name="Satish Chowdary" userId="d3246a7864cf63da" providerId="LiveId" clId="{AB59ABE7-73F8-4717-8811-CDB0A696003B}" dt="2023-09-29T12:40:42.342" v="301" actId="20577"/>
          <ac:spMkLst>
            <pc:docMk/>
            <pc:sldMk cId="6231683" sldId="267"/>
            <ac:spMk id="6" creationId="{A92D2347-2C7A-E5E2-403F-2AF321B6BCF9}"/>
          </ac:spMkLst>
        </pc:spChg>
      </pc:sldChg>
      <pc:sldChg chg="modSp new mod">
        <pc:chgData name="Satish Chowdary" userId="d3246a7864cf63da" providerId="LiveId" clId="{AB59ABE7-73F8-4717-8811-CDB0A696003B}" dt="2023-09-29T13:51:35.578" v="1035" actId="20577"/>
        <pc:sldMkLst>
          <pc:docMk/>
          <pc:sldMk cId="996254" sldId="268"/>
        </pc:sldMkLst>
        <pc:spChg chg="mod">
          <ac:chgData name="Satish Chowdary" userId="d3246a7864cf63da" providerId="LiveId" clId="{AB59ABE7-73F8-4717-8811-CDB0A696003B}" dt="2023-09-29T12:40:50.956" v="330" actId="20577"/>
          <ac:spMkLst>
            <pc:docMk/>
            <pc:sldMk cId="996254" sldId="268"/>
            <ac:spMk id="2" creationId="{86C5F16A-3C31-BCD6-2627-34C447DD358F}"/>
          </ac:spMkLst>
        </pc:spChg>
        <pc:spChg chg="mod">
          <ac:chgData name="Satish Chowdary" userId="d3246a7864cf63da" providerId="LiveId" clId="{AB59ABE7-73F8-4717-8811-CDB0A696003B}" dt="2023-09-29T13:51:35.578" v="1035" actId="20577"/>
          <ac:spMkLst>
            <pc:docMk/>
            <pc:sldMk cId="996254" sldId="268"/>
            <ac:spMk id="3" creationId="{B05CD023-A3B8-B40D-01C5-2B88D669F240}"/>
          </ac:spMkLst>
        </pc:spChg>
      </pc:sldChg>
      <pc:sldChg chg="modSp new mod">
        <pc:chgData name="Satish Chowdary" userId="d3246a7864cf63da" providerId="LiveId" clId="{AB59ABE7-73F8-4717-8811-CDB0A696003B}" dt="2023-09-29T13:32:45.720" v="896" actId="20577"/>
        <pc:sldMkLst>
          <pc:docMk/>
          <pc:sldMk cId="736237341" sldId="269"/>
        </pc:sldMkLst>
        <pc:spChg chg="mod">
          <ac:chgData name="Satish Chowdary" userId="d3246a7864cf63da" providerId="LiveId" clId="{AB59ABE7-73F8-4717-8811-CDB0A696003B}" dt="2023-09-29T12:41:01.509" v="358" actId="20577"/>
          <ac:spMkLst>
            <pc:docMk/>
            <pc:sldMk cId="736237341" sldId="269"/>
            <ac:spMk id="2" creationId="{00AD306F-6DF5-F3B3-9F79-09A937425DD9}"/>
          </ac:spMkLst>
        </pc:spChg>
        <pc:spChg chg="mod">
          <ac:chgData name="Satish Chowdary" userId="d3246a7864cf63da" providerId="LiveId" clId="{AB59ABE7-73F8-4717-8811-CDB0A696003B}" dt="2023-09-29T13:32:45.720" v="896" actId="20577"/>
          <ac:spMkLst>
            <pc:docMk/>
            <pc:sldMk cId="736237341" sldId="269"/>
            <ac:spMk id="3" creationId="{12C7480A-E551-6A47-9D38-DA113942727C}"/>
          </ac:spMkLst>
        </pc:spChg>
      </pc:sldChg>
      <pc:sldChg chg="addSp delSp modSp new mod">
        <pc:chgData name="Satish Chowdary" userId="d3246a7864cf63da" providerId="LiveId" clId="{AB59ABE7-73F8-4717-8811-CDB0A696003B}" dt="2023-09-29T13:40:50.117" v="965" actId="20577"/>
        <pc:sldMkLst>
          <pc:docMk/>
          <pc:sldMk cId="2094010726" sldId="270"/>
        </pc:sldMkLst>
        <pc:spChg chg="mod">
          <ac:chgData name="Satish Chowdary" userId="d3246a7864cf63da" providerId="LiveId" clId="{AB59ABE7-73F8-4717-8811-CDB0A696003B}" dt="2023-09-29T13:19:43.473" v="779" actId="207"/>
          <ac:spMkLst>
            <pc:docMk/>
            <pc:sldMk cId="2094010726" sldId="270"/>
            <ac:spMk id="2" creationId="{F339E431-4F31-912E-F651-A897C084E42A}"/>
          </ac:spMkLst>
        </pc:spChg>
        <pc:spChg chg="mod">
          <ac:chgData name="Satish Chowdary" userId="d3246a7864cf63da" providerId="LiveId" clId="{AB59ABE7-73F8-4717-8811-CDB0A696003B}" dt="2023-09-29T13:40:50.117" v="965" actId="20577"/>
          <ac:spMkLst>
            <pc:docMk/>
            <pc:sldMk cId="2094010726" sldId="270"/>
            <ac:spMk id="3" creationId="{92C47918-7278-F490-6F71-73F7BC63B9D6}"/>
          </ac:spMkLst>
        </pc:spChg>
        <pc:spChg chg="add del mod">
          <ac:chgData name="Satish Chowdary" userId="d3246a7864cf63da" providerId="LiveId" clId="{AB59ABE7-73F8-4717-8811-CDB0A696003B}" dt="2023-09-29T13:18:41.075" v="757" actId="21"/>
          <ac:spMkLst>
            <pc:docMk/>
            <pc:sldMk cId="2094010726" sldId="270"/>
            <ac:spMk id="5" creationId="{97F92BFD-6DF0-3A44-6C8A-895B8AA5A1C7}"/>
          </ac:spMkLst>
        </pc:spChg>
        <pc:spChg chg="add del mod">
          <ac:chgData name="Satish Chowdary" userId="d3246a7864cf63da" providerId="LiveId" clId="{AB59ABE7-73F8-4717-8811-CDB0A696003B}" dt="2023-09-29T13:18:33.053" v="754" actId="478"/>
          <ac:spMkLst>
            <pc:docMk/>
            <pc:sldMk cId="2094010726" sldId="270"/>
            <ac:spMk id="6" creationId="{5C88A036-C4CC-65F1-6343-26762BFE9BD9}"/>
          </ac:spMkLst>
        </pc:spChg>
        <pc:spChg chg="add del mod">
          <ac:chgData name="Satish Chowdary" userId="d3246a7864cf63da" providerId="LiveId" clId="{AB59ABE7-73F8-4717-8811-CDB0A696003B}" dt="2023-09-29T13:18:35.576" v="756" actId="478"/>
          <ac:spMkLst>
            <pc:docMk/>
            <pc:sldMk cId="2094010726" sldId="270"/>
            <ac:spMk id="7" creationId="{6D02A291-A674-612A-8990-80A9B48B5F08}"/>
          </ac:spMkLst>
        </pc:spChg>
        <pc:spChg chg="add del mod">
          <ac:chgData name="Satish Chowdary" userId="d3246a7864cf63da" providerId="LiveId" clId="{AB59ABE7-73F8-4717-8811-CDB0A696003B}" dt="2023-09-29T13:22:17.960" v="829" actId="21"/>
          <ac:spMkLst>
            <pc:docMk/>
            <pc:sldMk cId="2094010726" sldId="270"/>
            <ac:spMk id="8" creationId="{DC264F27-6607-5926-5BA7-FE0903BC0827}"/>
          </ac:spMkLst>
        </pc:spChg>
        <pc:spChg chg="add del mod">
          <ac:chgData name="Satish Chowdary" userId="d3246a7864cf63da" providerId="LiveId" clId="{AB59ABE7-73F8-4717-8811-CDB0A696003B}" dt="2023-09-29T13:22:20.944" v="831" actId="21"/>
          <ac:spMkLst>
            <pc:docMk/>
            <pc:sldMk cId="2094010726" sldId="270"/>
            <ac:spMk id="9" creationId="{D5D9AAB2-ECAD-88A0-A664-4335AF22AFEE}"/>
          </ac:spMkLst>
        </pc:spChg>
        <pc:spChg chg="add del mod">
          <ac:chgData name="Satish Chowdary" userId="d3246a7864cf63da" providerId="LiveId" clId="{AB59ABE7-73F8-4717-8811-CDB0A696003B}" dt="2023-09-29T13:35:53.136" v="925" actId="21"/>
          <ac:spMkLst>
            <pc:docMk/>
            <pc:sldMk cId="2094010726" sldId="270"/>
            <ac:spMk id="10" creationId="{15767DF6-2112-4C48-DED6-684923648CE3}"/>
          </ac:spMkLst>
        </pc:spChg>
      </pc:sldChg>
      <pc:sldChg chg="modSp new mod">
        <pc:chgData name="Satish Chowdary" userId="d3246a7864cf63da" providerId="LiveId" clId="{AB59ABE7-73F8-4717-8811-CDB0A696003B}" dt="2023-09-29T13:41:28.436" v="967" actId="255"/>
        <pc:sldMkLst>
          <pc:docMk/>
          <pc:sldMk cId="1934400925" sldId="271"/>
        </pc:sldMkLst>
        <pc:spChg chg="mod">
          <ac:chgData name="Satish Chowdary" userId="d3246a7864cf63da" providerId="LiveId" clId="{AB59ABE7-73F8-4717-8811-CDB0A696003B}" dt="2023-09-29T12:49:03.065" v="533" actId="207"/>
          <ac:spMkLst>
            <pc:docMk/>
            <pc:sldMk cId="1934400925" sldId="271"/>
            <ac:spMk id="2" creationId="{B383E9AC-DE91-C494-CB91-CF76D9587480}"/>
          </ac:spMkLst>
        </pc:spChg>
        <pc:spChg chg="mod">
          <ac:chgData name="Satish Chowdary" userId="d3246a7864cf63da" providerId="LiveId" clId="{AB59ABE7-73F8-4717-8811-CDB0A696003B}" dt="2023-09-29T13:41:28.436" v="967" actId="255"/>
          <ac:spMkLst>
            <pc:docMk/>
            <pc:sldMk cId="1934400925" sldId="271"/>
            <ac:spMk id="3" creationId="{9AB948E0-38D1-008E-DF52-027B24E8C6EF}"/>
          </ac:spMkLst>
        </pc:spChg>
      </pc:sldChg>
      <pc:sldChg chg="modSp new mod">
        <pc:chgData name="Satish Chowdary" userId="d3246a7864cf63da" providerId="LiveId" clId="{AB59ABE7-73F8-4717-8811-CDB0A696003B}" dt="2023-09-29T14:11:12.678" v="1170" actId="255"/>
        <pc:sldMkLst>
          <pc:docMk/>
          <pc:sldMk cId="843417345" sldId="272"/>
        </pc:sldMkLst>
        <pc:spChg chg="mod">
          <ac:chgData name="Satish Chowdary" userId="d3246a7864cf63da" providerId="LiveId" clId="{AB59ABE7-73F8-4717-8811-CDB0A696003B}" dt="2023-09-29T14:01:02.200" v="1151" actId="1076"/>
          <ac:spMkLst>
            <pc:docMk/>
            <pc:sldMk cId="843417345" sldId="272"/>
            <ac:spMk id="2" creationId="{5F0A8646-3AB7-DDD0-C0D8-B21C6CD9D12C}"/>
          </ac:spMkLst>
        </pc:spChg>
        <pc:spChg chg="mod">
          <ac:chgData name="Satish Chowdary" userId="d3246a7864cf63da" providerId="LiveId" clId="{AB59ABE7-73F8-4717-8811-CDB0A696003B}" dt="2023-09-29T14:11:12.678" v="1170" actId="255"/>
          <ac:spMkLst>
            <pc:docMk/>
            <pc:sldMk cId="843417345" sldId="272"/>
            <ac:spMk id="3" creationId="{14621CAF-7768-9FBB-0E12-58596ED22179}"/>
          </ac:spMkLst>
        </pc:spChg>
      </pc:sldChg>
      <pc:sldChg chg="addSp delSp modSp new mod">
        <pc:chgData name="Satish Chowdary" userId="d3246a7864cf63da" providerId="LiveId" clId="{AB59ABE7-73F8-4717-8811-CDB0A696003B}" dt="2023-10-02T06:51:07.918" v="1385" actId="20577"/>
        <pc:sldMkLst>
          <pc:docMk/>
          <pc:sldMk cId="3586468063" sldId="273"/>
        </pc:sldMkLst>
        <pc:spChg chg="mod">
          <ac:chgData name="Satish Chowdary" userId="d3246a7864cf63da" providerId="LiveId" clId="{AB59ABE7-73F8-4717-8811-CDB0A696003B}" dt="2023-10-02T06:51:07.918" v="1385" actId="20577"/>
          <ac:spMkLst>
            <pc:docMk/>
            <pc:sldMk cId="3586468063" sldId="273"/>
            <ac:spMk id="2" creationId="{1FF31E14-2B70-4CC3-FADE-47F795B029F6}"/>
          </ac:spMkLst>
        </pc:spChg>
        <pc:spChg chg="del">
          <ac:chgData name="Satish Chowdary" userId="d3246a7864cf63da" providerId="LiveId" clId="{AB59ABE7-73F8-4717-8811-CDB0A696003B}" dt="2023-10-02T06:44:47.933" v="1279" actId="931"/>
          <ac:spMkLst>
            <pc:docMk/>
            <pc:sldMk cId="3586468063" sldId="273"/>
            <ac:spMk id="3" creationId="{229A52AE-6436-9C14-F09D-526DAF158CF5}"/>
          </ac:spMkLst>
        </pc:spChg>
        <pc:picChg chg="add mod">
          <ac:chgData name="Satish Chowdary" userId="d3246a7864cf63da" providerId="LiveId" clId="{AB59ABE7-73F8-4717-8811-CDB0A696003B}" dt="2023-10-02T06:50:43.311" v="1381" actId="14100"/>
          <ac:picMkLst>
            <pc:docMk/>
            <pc:sldMk cId="3586468063" sldId="273"/>
            <ac:picMk id="6" creationId="{B833F08E-4CB8-D74B-40DE-49F647AB4490}"/>
          </ac:picMkLst>
        </pc:picChg>
        <pc:picChg chg="add mod">
          <ac:chgData name="Satish Chowdary" userId="d3246a7864cf63da" providerId="LiveId" clId="{AB59ABE7-73F8-4717-8811-CDB0A696003B}" dt="2023-10-02T06:51:01.572" v="1383" actId="1076"/>
          <ac:picMkLst>
            <pc:docMk/>
            <pc:sldMk cId="3586468063" sldId="273"/>
            <ac:picMk id="8" creationId="{3078CCDA-A65E-94B4-CAD6-2A4E6FF73C84}"/>
          </ac:picMkLst>
        </pc:picChg>
        <pc:picChg chg="add del mod">
          <ac:chgData name="Satish Chowdary" userId="d3246a7864cf63da" providerId="LiveId" clId="{AB59ABE7-73F8-4717-8811-CDB0A696003B}" dt="2023-10-02T06:50:26.861" v="1375" actId="21"/>
          <ac:picMkLst>
            <pc:docMk/>
            <pc:sldMk cId="3586468063" sldId="273"/>
            <ac:picMk id="10" creationId="{7C9C473C-F58E-9F72-621A-FD10638D889A}"/>
          </ac:picMkLst>
        </pc:picChg>
      </pc:sldChg>
      <pc:sldChg chg="addSp delSp modSp new mod">
        <pc:chgData name="Satish Chowdary" userId="d3246a7864cf63da" providerId="LiveId" clId="{AB59ABE7-73F8-4717-8811-CDB0A696003B}" dt="2023-10-02T06:52:26.209" v="1402" actId="255"/>
        <pc:sldMkLst>
          <pc:docMk/>
          <pc:sldMk cId="3765451330" sldId="274"/>
        </pc:sldMkLst>
        <pc:spChg chg="mod">
          <ac:chgData name="Satish Chowdary" userId="d3246a7864cf63da" providerId="LiveId" clId="{AB59ABE7-73F8-4717-8811-CDB0A696003B}" dt="2023-10-02T06:52:26.209" v="1402" actId="255"/>
          <ac:spMkLst>
            <pc:docMk/>
            <pc:sldMk cId="3765451330" sldId="274"/>
            <ac:spMk id="2" creationId="{849CB5C2-91C8-B1A9-F086-4E8674716BC4}"/>
          </ac:spMkLst>
        </pc:spChg>
        <pc:spChg chg="del">
          <ac:chgData name="Satish Chowdary" userId="d3246a7864cf63da" providerId="LiveId" clId="{AB59ABE7-73F8-4717-8811-CDB0A696003B}" dt="2023-10-02T06:50:08.324" v="1371"/>
          <ac:spMkLst>
            <pc:docMk/>
            <pc:sldMk cId="3765451330" sldId="274"/>
            <ac:spMk id="3" creationId="{73961900-9BE6-B8AC-1BA4-DE85762A88BE}"/>
          </ac:spMkLst>
        </pc:spChg>
        <pc:picChg chg="add mod">
          <ac:chgData name="Satish Chowdary" userId="d3246a7864cf63da" providerId="LiveId" clId="{AB59ABE7-73F8-4717-8811-CDB0A696003B}" dt="2023-10-02T06:51:50.151" v="1387" actId="1076"/>
          <ac:picMkLst>
            <pc:docMk/>
            <pc:sldMk cId="3765451330" sldId="274"/>
            <ac:picMk id="5" creationId="{F6384B18-8DB0-A117-193E-51022F802AD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10/2/2023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4DBDEE-D498-454F-8370-BA3F2A8FF5FD}" type="slidenum">
              <a:rPr lang="en-US" smtClean="0"/>
              <a:pPr/>
              <a:t>11</a:t>
            </a:fld>
            <a:endParaRPr lang="en-US"/>
          </a:p>
        </p:txBody>
      </p:sp>
    </p:spTree>
    <p:extLst>
      <p:ext uri="{BB962C8B-B14F-4D97-AF65-F5344CB8AC3E}">
        <p14:creationId xmlns:p14="http://schemas.microsoft.com/office/powerpoint/2010/main" val="3681895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4DBDEE-D498-454F-8370-BA3F2A8FF5FD}" type="slidenum">
              <a:rPr lang="en-US" smtClean="0"/>
              <a:pPr/>
              <a:t>12</a:t>
            </a:fld>
            <a:endParaRPr lang="en-US"/>
          </a:p>
        </p:txBody>
      </p:sp>
    </p:spTree>
    <p:extLst>
      <p:ext uri="{BB962C8B-B14F-4D97-AF65-F5344CB8AC3E}">
        <p14:creationId xmlns:p14="http://schemas.microsoft.com/office/powerpoint/2010/main" val="3460052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10/2/2023</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10/2/2023</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10/2/2023</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10/2/2023</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10/2/2023</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10/2/2023</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10/2/2023</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10/2/2023</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10/2/2023</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10/2/2023</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10/2/2023</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10/2/2023</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javascript.info/"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2.xml"/><Relationship Id="rId4" Type="http://schemas.openxmlformats.org/officeDocument/2006/relationships/hyperlink" Target="https://openexchangerates.or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CURRENCY CONVERTER</a:t>
            </a:r>
          </a:p>
        </p:txBody>
      </p:sp>
      <p:sp>
        <p:nvSpPr>
          <p:cNvPr id="4" name="TextBox 3"/>
          <p:cNvSpPr txBox="1"/>
          <p:nvPr/>
        </p:nvSpPr>
        <p:spPr>
          <a:xfrm>
            <a:off x="1359108" y="3397461"/>
            <a:ext cx="9039066" cy="163121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1.Tarigopula Lavanya (20RU1A0551)</a:t>
            </a:r>
          </a:p>
          <a:p>
            <a:r>
              <a:rPr lang="en-US" sz="2000" b="1" dirty="0">
                <a:solidFill>
                  <a:schemeClr val="accent1">
                    <a:lumMod val="75000"/>
                  </a:schemeClr>
                </a:solidFill>
                <a:latin typeface="Arial" pitchFamily="34" charset="0"/>
                <a:cs typeface="Arial" pitchFamily="34" charset="0"/>
              </a:rPr>
              <a:t>2.Sandra </a:t>
            </a:r>
            <a:r>
              <a:rPr lang="en-US" sz="2000" b="1" dirty="0" err="1">
                <a:solidFill>
                  <a:schemeClr val="accent1">
                    <a:lumMod val="75000"/>
                  </a:schemeClr>
                </a:solidFill>
                <a:latin typeface="Arial" pitchFamily="34" charset="0"/>
                <a:cs typeface="Arial" pitchFamily="34" charset="0"/>
              </a:rPr>
              <a:t>poojitha</a:t>
            </a:r>
            <a:r>
              <a:rPr lang="en-US" sz="2000" b="1" dirty="0">
                <a:solidFill>
                  <a:schemeClr val="accent1">
                    <a:lumMod val="75000"/>
                  </a:schemeClr>
                </a:solidFill>
                <a:latin typeface="Arial" pitchFamily="34" charset="0"/>
                <a:cs typeface="Arial" pitchFamily="34" charset="0"/>
              </a:rPr>
              <a:t>       (20RU1A0546)</a:t>
            </a:r>
          </a:p>
          <a:p>
            <a:r>
              <a:rPr lang="en-US" sz="2000" b="1" dirty="0">
                <a:solidFill>
                  <a:schemeClr val="accent1">
                    <a:lumMod val="75000"/>
                  </a:schemeClr>
                </a:solidFill>
                <a:latin typeface="Arial" pitchFamily="34" charset="0"/>
                <a:cs typeface="Arial" pitchFamily="34" charset="0"/>
              </a:rPr>
              <a:t>3.Bojja </a:t>
            </a:r>
            <a:r>
              <a:rPr lang="en-US" sz="2000" b="1" dirty="0" err="1">
                <a:solidFill>
                  <a:schemeClr val="accent1">
                    <a:lumMod val="75000"/>
                  </a:schemeClr>
                </a:solidFill>
                <a:latin typeface="Arial" pitchFamily="34" charset="0"/>
                <a:cs typeface="Arial" pitchFamily="34" charset="0"/>
              </a:rPr>
              <a:t>prathyusha</a:t>
            </a:r>
            <a:r>
              <a:rPr lang="en-US" sz="2000" b="1" dirty="0">
                <a:solidFill>
                  <a:schemeClr val="accent1">
                    <a:lumMod val="75000"/>
                  </a:schemeClr>
                </a:solidFill>
                <a:latin typeface="Arial" pitchFamily="34" charset="0"/>
                <a:cs typeface="Arial" pitchFamily="34" charset="0"/>
              </a:rPr>
              <a:t>     (20RU1A0507)</a:t>
            </a:r>
          </a:p>
          <a:p>
            <a:r>
              <a:rPr lang="en-US" sz="2000" b="1" dirty="0">
                <a:solidFill>
                  <a:schemeClr val="accent1">
                    <a:lumMod val="75000"/>
                  </a:schemeClr>
                </a:solidFill>
                <a:latin typeface="Arial" pitchFamily="34" charset="0"/>
                <a:cs typeface="Arial" pitchFamily="34" charset="0"/>
              </a:rPr>
              <a:t>4.Gulam </a:t>
            </a:r>
            <a:r>
              <a:rPr lang="en-US" sz="2000" b="1" dirty="0" err="1">
                <a:solidFill>
                  <a:schemeClr val="accent1">
                    <a:lumMod val="75000"/>
                  </a:schemeClr>
                </a:solidFill>
                <a:latin typeface="Arial" pitchFamily="34" charset="0"/>
                <a:cs typeface="Arial" pitchFamily="34" charset="0"/>
              </a:rPr>
              <a:t>Mohiddin</a:t>
            </a:r>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Khajavali</a:t>
            </a:r>
            <a:r>
              <a:rPr lang="en-US" sz="2000" b="1" dirty="0">
                <a:solidFill>
                  <a:schemeClr val="accent1">
                    <a:lumMod val="75000"/>
                  </a:schemeClr>
                </a:solidFill>
                <a:latin typeface="Arial" pitchFamily="34" charset="0"/>
                <a:cs typeface="Arial" pitchFamily="34" charset="0"/>
              </a:rPr>
              <a:t>   (20RU1A0517)</a:t>
            </a:r>
          </a:p>
        </p:txBody>
      </p:sp>
      <p:sp>
        <p:nvSpPr>
          <p:cNvPr id="5" name="TextBox 4"/>
          <p:cNvSpPr txBox="1"/>
          <p:nvPr/>
        </p:nvSpPr>
        <p:spPr>
          <a:xfrm>
            <a:off x="1678902" y="5186598"/>
            <a:ext cx="8259580" cy="400110"/>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  Hrishikesh </a:t>
            </a:r>
            <a:r>
              <a:rPr lang="en-US" sz="2000" b="1">
                <a:solidFill>
                  <a:schemeClr val="accent1">
                    <a:lumMod val="75000"/>
                  </a:schemeClr>
                </a:solidFill>
                <a:latin typeface="Arial" pitchFamily="34" charset="0"/>
                <a:cs typeface="Arial" pitchFamily="34" charset="0"/>
              </a:rPr>
              <a:t>Mahure</a:t>
            </a:r>
            <a:endParaRPr lang="en-US" sz="2000" b="1" dirty="0">
              <a:solidFill>
                <a:schemeClr val="accent1">
                  <a:lumMod val="75000"/>
                </a:schemeClr>
              </a:solidFill>
              <a:latin typeface="Arial" pitchFamily="34" charset="0"/>
              <a:cs typeface="Arial" pitchFamily="34" charset="0"/>
            </a:endParaRP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
        <p:nvSpPr>
          <p:cNvPr id="8" name="TextBox 7">
            <a:extLst>
              <a:ext uri="{FF2B5EF4-FFF2-40B4-BE49-F238E27FC236}">
                <a16:creationId xmlns:a16="http://schemas.microsoft.com/office/drawing/2014/main" id="{E5D8E0D4-7F7E-D551-6D93-5654175180E8}"/>
              </a:ext>
            </a:extLst>
          </p:cNvPr>
          <p:cNvSpPr txBox="1"/>
          <p:nvPr/>
        </p:nvSpPr>
        <p:spPr>
          <a:xfrm>
            <a:off x="2356337" y="1116542"/>
            <a:ext cx="8103889" cy="461665"/>
          </a:xfrm>
          <a:prstGeom prst="rect">
            <a:avLst/>
          </a:prstGeom>
          <a:noFill/>
        </p:spPr>
        <p:txBody>
          <a:bodyPr wrap="square">
            <a:spAutoFit/>
          </a:bodyPr>
          <a:lstStyle/>
          <a:p>
            <a:r>
              <a:rPr lang="en-US" sz="2400" b="1" i="0" u="none" strike="noStrike" dirty="0">
                <a:solidFill>
                  <a:srgbClr val="2F5597"/>
                </a:solidFill>
                <a:effectLst/>
                <a:latin typeface="Arial" panose="020B0604020202020204" pitchFamily="34" charset="0"/>
              </a:rPr>
              <a:t>Track1_Applied_CC_for_Software_Development</a:t>
            </a:r>
            <a:r>
              <a:rPr lang="en-US" sz="1800" b="0" i="0" dirty="0">
                <a:solidFill>
                  <a:srgbClr val="2F5597"/>
                </a:solidFill>
                <a:effectLst/>
                <a:latin typeface="Times New Roman" panose="02020603050405020304" pitchFamily="18" charset="0"/>
              </a:rPr>
              <a:t>​</a:t>
            </a:r>
            <a:endParaRPr lang="en-IN" dirty="0"/>
          </a:p>
        </p:txBody>
      </p:sp>
      <p:pic>
        <p:nvPicPr>
          <p:cNvPr id="7" name="Picture 6">
            <a:extLst>
              <a:ext uri="{FF2B5EF4-FFF2-40B4-BE49-F238E27FC236}">
                <a16:creationId xmlns:a16="http://schemas.microsoft.com/office/drawing/2014/main" id="{E3784293-D897-FFC6-4D03-36319CDDEA64}"/>
              </a:ext>
            </a:extLst>
          </p:cNvPr>
          <p:cNvPicPr>
            <a:picLocks noChangeAspect="1"/>
          </p:cNvPicPr>
          <p:nvPr/>
        </p:nvPicPr>
        <p:blipFill rotWithShape="1">
          <a:blip r:embed="rId2">
            <a:extLst>
              <a:ext uri="{28A0092B-C50C-407E-A947-70E740481C1C}">
                <a14:useLocalDpi xmlns:a14="http://schemas.microsoft.com/office/drawing/2010/main" val="0"/>
              </a:ext>
            </a:extLst>
          </a:blip>
          <a:srcRect t="12680" r="3633" b="4884"/>
          <a:stretch/>
        </p:blipFill>
        <p:spPr>
          <a:xfrm>
            <a:off x="7658100" y="3130063"/>
            <a:ext cx="3930161" cy="2797298"/>
          </a:xfrm>
          <a:prstGeom prst="rect">
            <a:avLst/>
          </a:prstGeom>
        </p:spPr>
      </p:pic>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3E9AC-DE91-C494-CB91-CF76D9587480}"/>
              </a:ext>
            </a:extLst>
          </p:cNvPr>
          <p:cNvSpPr>
            <a:spLocks noGrp="1"/>
          </p:cNvSpPr>
          <p:nvPr>
            <p:ph type="title"/>
          </p:nvPr>
        </p:nvSpPr>
        <p:spPr/>
        <p:txBody>
          <a:bodyPr/>
          <a:lstStyle/>
          <a:p>
            <a:r>
              <a:rPr lang="en-IN" dirty="0"/>
              <a:t>                          </a:t>
            </a:r>
            <a:br>
              <a:rPr lang="en-IN" dirty="0"/>
            </a:br>
            <a:r>
              <a:rPr lang="en-IN" dirty="0"/>
              <a:t>                               </a:t>
            </a:r>
            <a:r>
              <a:rPr lang="en-IN" b="1" dirty="0">
                <a:solidFill>
                  <a:schemeClr val="accent1"/>
                </a:solidFill>
                <a:latin typeface="Arial" panose="020B0604020202020204" pitchFamily="34" charset="0"/>
                <a:cs typeface="Arial" panose="020B0604020202020204" pitchFamily="34" charset="0"/>
              </a:rPr>
              <a:t>Algorithm</a:t>
            </a:r>
          </a:p>
        </p:txBody>
      </p:sp>
      <p:sp>
        <p:nvSpPr>
          <p:cNvPr id="3" name="Content Placeholder 2">
            <a:extLst>
              <a:ext uri="{FF2B5EF4-FFF2-40B4-BE49-F238E27FC236}">
                <a16:creationId xmlns:a16="http://schemas.microsoft.com/office/drawing/2014/main" id="{9AB948E0-38D1-008E-DF52-027B24E8C6EF}"/>
              </a:ext>
            </a:extLst>
          </p:cNvPr>
          <p:cNvSpPr>
            <a:spLocks noGrp="1"/>
          </p:cNvSpPr>
          <p:nvPr>
            <p:ph idx="1"/>
          </p:nvPr>
        </p:nvSpPr>
        <p:spPr/>
        <p:txBody>
          <a:bodyPr/>
          <a:lstStyle/>
          <a:p>
            <a:r>
              <a:rPr lang="en-IN" sz="1800" b="1" dirty="0">
                <a:latin typeface="Arial" panose="020B0604020202020204" pitchFamily="34" charset="0"/>
                <a:cs typeface="Arial" panose="020B0604020202020204" pitchFamily="34" charset="0"/>
              </a:rPr>
              <a:t>Algorithm for currency converter</a:t>
            </a:r>
            <a:r>
              <a:rPr lang="en-IN" sz="1800" dirty="0"/>
              <a:t>:</a:t>
            </a:r>
          </a:p>
          <a:p>
            <a:r>
              <a:rPr lang="en-IN" sz="1800" b="1" i="0" dirty="0">
                <a:effectLst/>
                <a:latin typeface="Arial" panose="020B0604020202020204" pitchFamily="34" charset="0"/>
                <a:cs typeface="Arial" panose="020B0604020202020204" pitchFamily="34" charset="0"/>
              </a:rPr>
              <a:t>Get Exchange Rates Data</a:t>
            </a:r>
            <a:r>
              <a:rPr lang="en-IN" sz="1800" b="1" i="0" dirty="0">
                <a:effectLst/>
                <a:latin typeface="Söhne"/>
              </a:rPr>
              <a:t>:</a:t>
            </a:r>
            <a:r>
              <a:rPr lang="en-US" sz="1800" b="0" i="0" dirty="0">
                <a:effectLst/>
                <a:latin typeface="Arial" panose="020B0604020202020204" pitchFamily="34" charset="0"/>
                <a:cs typeface="Arial" panose="020B0604020202020204" pitchFamily="34" charset="0"/>
              </a:rPr>
              <a:t>Use a reliable source to obtain exchange rate data. This can be done through an API provided by a financial institution or a third-party service. Ensure that you have access to up-to-date and accurate exchange rates.</a:t>
            </a:r>
          </a:p>
          <a:p>
            <a:r>
              <a:rPr lang="en-IN" sz="1800" b="1" i="0" dirty="0">
                <a:effectLst/>
                <a:latin typeface="Arial" panose="020B0604020202020204" pitchFamily="34" charset="0"/>
                <a:cs typeface="Arial" panose="020B0604020202020204" pitchFamily="34" charset="0"/>
              </a:rPr>
              <a:t>Validate Input:</a:t>
            </a:r>
            <a:r>
              <a:rPr lang="en-US" sz="1800" b="0" i="0" dirty="0">
                <a:effectLst/>
                <a:latin typeface="Arial" panose="020B0604020202020204" pitchFamily="34" charset="0"/>
                <a:cs typeface="Arial" panose="020B0604020202020204" pitchFamily="34" charset="0"/>
              </a:rPr>
              <a:t>Check that the source and target currencies are valid and supported by your exchange rate data source.</a:t>
            </a:r>
          </a:p>
          <a:p>
            <a:pPr algn="l">
              <a:buFont typeface="Arial" panose="020B0604020202020204" pitchFamily="34" charset="0"/>
              <a:buChar char="•"/>
            </a:pPr>
            <a:r>
              <a:rPr lang="en-IN" sz="1800" b="1" i="0" dirty="0">
                <a:effectLst/>
                <a:latin typeface="Arial" panose="020B0604020202020204" pitchFamily="34" charset="0"/>
                <a:cs typeface="Arial" panose="020B0604020202020204" pitchFamily="34" charset="0"/>
              </a:rPr>
              <a:t>Calculate Conversion:</a:t>
            </a:r>
            <a:r>
              <a:rPr lang="en-US" sz="1800" b="0" i="0" dirty="0">
                <a:effectLst/>
                <a:latin typeface="Arial" panose="020B0604020202020204" pitchFamily="34" charset="0"/>
                <a:cs typeface="Arial" panose="020B0604020202020204" pitchFamily="34" charset="0"/>
              </a:rPr>
              <a:t>Use the exchange rate to calculate the converted amount.</a:t>
            </a:r>
          </a:p>
          <a:p>
            <a:pPr algn="l">
              <a:buFont typeface="Arial" panose="020B0604020202020204" pitchFamily="34" charset="0"/>
              <a:buChar char="•"/>
            </a:pPr>
            <a:r>
              <a:rPr lang="en-US" sz="1800" b="0" i="0" dirty="0">
                <a:effectLst/>
                <a:latin typeface="Arial" panose="020B0604020202020204" pitchFamily="34" charset="0"/>
                <a:cs typeface="Arial" panose="020B0604020202020204" pitchFamily="34" charset="0"/>
              </a:rPr>
              <a:t>Converted Amount = Amount to Convert * Exchange Rate</a:t>
            </a:r>
          </a:p>
          <a:p>
            <a:pPr algn="l">
              <a:buFont typeface="Arial" panose="020B0604020202020204" pitchFamily="34" charset="0"/>
              <a:buChar char="•"/>
            </a:pPr>
            <a:r>
              <a:rPr lang="en-IN" sz="1800" b="1" i="0" dirty="0">
                <a:effectLst/>
                <a:latin typeface="Arial" panose="020B0604020202020204" pitchFamily="34" charset="0"/>
              </a:rPr>
              <a:t>Display Result:</a:t>
            </a:r>
            <a:r>
              <a:rPr lang="en-US" sz="1800" b="0" i="0" dirty="0">
                <a:effectLst/>
                <a:latin typeface="Arial" panose="020B0604020202020204" pitchFamily="34" charset="0"/>
                <a:cs typeface="Arial" panose="020B0604020202020204" pitchFamily="34" charset="0"/>
              </a:rPr>
              <a:t>Display the converted amount to the user, including the source and target </a:t>
            </a:r>
            <a:r>
              <a:rPr lang="en-US" sz="1800" b="0" i="0" dirty="0" err="1">
                <a:effectLst/>
                <a:latin typeface="Arial" panose="020B0604020202020204" pitchFamily="34" charset="0"/>
                <a:cs typeface="Arial" panose="020B0604020202020204" pitchFamily="34" charset="0"/>
              </a:rPr>
              <a:t>currencies.You</a:t>
            </a:r>
            <a:r>
              <a:rPr lang="en-US" sz="1800" b="0" i="0" dirty="0">
                <a:effectLst/>
                <a:latin typeface="Arial" panose="020B0604020202020204" pitchFamily="34" charset="0"/>
                <a:cs typeface="Arial" panose="020B0604020202020204" pitchFamily="34" charset="0"/>
              </a:rPr>
              <a:t> may also want to display the date and time of the exchange rate to indicate how current the conversion is.</a:t>
            </a:r>
          </a:p>
          <a:p>
            <a:endParaRPr lang="en-US" sz="2000" b="1" i="1" u="sng" dirty="0">
              <a:effectLst/>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3D89F3E0-EBD1-202D-E8AD-EEECB82637CE}"/>
              </a:ext>
            </a:extLst>
          </p:cNvPr>
          <p:cNvSpPr>
            <a:spLocks noGrp="1"/>
          </p:cNvSpPr>
          <p:nvPr>
            <p:ph type="ftr" sz="quarter" idx="11"/>
          </p:nvPr>
        </p:nvSpPr>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1934400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9E431-4F31-912E-F651-A897C084E42A}"/>
              </a:ext>
            </a:extLst>
          </p:cNvPr>
          <p:cNvSpPr>
            <a:spLocks noGrp="1"/>
          </p:cNvSpPr>
          <p:nvPr>
            <p:ph type="title"/>
          </p:nvPr>
        </p:nvSpPr>
        <p:spPr/>
        <p:txBody>
          <a:bodyPr/>
          <a:lstStyle/>
          <a:p>
            <a:r>
              <a:rPr lang="en-IN" dirty="0"/>
              <a:t>                          </a:t>
            </a:r>
            <a:r>
              <a:rPr lang="en-IN" b="1" dirty="0">
                <a:solidFill>
                  <a:schemeClr val="accent1"/>
                </a:solidFill>
                <a:latin typeface="Arial" panose="020B0604020202020204" pitchFamily="34" charset="0"/>
                <a:cs typeface="Arial" panose="020B0604020202020204" pitchFamily="34" charset="0"/>
              </a:rPr>
              <a:t>Deployment</a:t>
            </a:r>
          </a:p>
        </p:txBody>
      </p:sp>
      <p:sp>
        <p:nvSpPr>
          <p:cNvPr id="3" name="Content Placeholder 2">
            <a:extLst>
              <a:ext uri="{FF2B5EF4-FFF2-40B4-BE49-F238E27FC236}">
                <a16:creationId xmlns:a16="http://schemas.microsoft.com/office/drawing/2014/main" id="{92C47918-7278-F490-6F71-73F7BC63B9D6}"/>
              </a:ext>
            </a:extLst>
          </p:cNvPr>
          <p:cNvSpPr>
            <a:spLocks noGrp="1"/>
          </p:cNvSpPr>
          <p:nvPr>
            <p:ph idx="1"/>
          </p:nvPr>
        </p:nvSpPr>
        <p:spPr>
          <a:xfrm>
            <a:off x="838200" y="1847850"/>
            <a:ext cx="10515600" cy="4351338"/>
          </a:xfrm>
        </p:spPr>
        <p:txBody>
          <a:bodyPr>
            <a:normAutofit fontScale="25000" lnSpcReduction="20000"/>
          </a:bodyPr>
          <a:lstStyle/>
          <a:p>
            <a:r>
              <a:rPr lang="en-IN" sz="7200" b="1" dirty="0">
                <a:latin typeface="Arial" panose="020B0604020202020204" pitchFamily="34" charset="0"/>
                <a:cs typeface="Arial" panose="020B0604020202020204" pitchFamily="34" charset="0"/>
              </a:rPr>
              <a:t>Deployment of currency converter</a:t>
            </a:r>
            <a:r>
              <a:rPr lang="en-IN" sz="7200" dirty="0">
                <a:latin typeface="Arial" panose="020B0604020202020204" pitchFamily="34" charset="0"/>
                <a:cs typeface="Arial" panose="020B0604020202020204" pitchFamily="34" charset="0"/>
              </a:rPr>
              <a:t>:</a:t>
            </a:r>
          </a:p>
          <a:p>
            <a:pPr>
              <a:lnSpc>
                <a:spcPct val="120000"/>
              </a:lnSpc>
            </a:pPr>
            <a:r>
              <a:rPr lang="en-US" sz="7200" b="1" i="0" dirty="0">
                <a:effectLst/>
                <a:latin typeface="Arial" panose="020B0604020202020204" pitchFamily="34" charset="0"/>
                <a:cs typeface="Arial" panose="020B0604020202020204" pitchFamily="34" charset="0"/>
              </a:rPr>
              <a:t>Prepare Currency Converter Project: </a:t>
            </a:r>
            <a:r>
              <a:rPr lang="en-US" sz="7200" b="0" i="0" dirty="0">
                <a:effectLst/>
                <a:latin typeface="Arial" panose="020B0604020202020204" pitchFamily="34" charset="0"/>
                <a:cs typeface="Arial" panose="020B0604020202020204" pitchFamily="34" charset="0"/>
              </a:rPr>
              <a:t>Ensure that your project is well-structured and organized. You should have at least two files: an HTML file for the structure and a CSS file for styling. Optionally, you can have a JavaScript file for functionality.</a:t>
            </a:r>
          </a:p>
          <a:p>
            <a:pPr>
              <a:lnSpc>
                <a:spcPct val="120000"/>
              </a:lnSpc>
            </a:pPr>
            <a:endParaRPr lang="en-US" sz="7200" b="0" i="0" dirty="0">
              <a:effectLst/>
              <a:latin typeface="Arial" panose="020B0604020202020204" pitchFamily="34" charset="0"/>
              <a:cs typeface="Arial" panose="020B0604020202020204" pitchFamily="34" charset="0"/>
            </a:endParaRPr>
          </a:p>
          <a:p>
            <a:pPr>
              <a:lnSpc>
                <a:spcPct val="120000"/>
              </a:lnSpc>
            </a:pPr>
            <a:r>
              <a:rPr lang="en-IN" sz="7200" b="1" i="0" dirty="0">
                <a:effectLst/>
                <a:latin typeface="Arial" panose="020B0604020202020204" pitchFamily="34" charset="0"/>
                <a:cs typeface="Arial" panose="020B0604020202020204" pitchFamily="34" charset="0"/>
              </a:rPr>
              <a:t>Choose a Hosting Platform:</a:t>
            </a:r>
            <a:r>
              <a:rPr lang="en-US" sz="7200" b="0" i="0" dirty="0">
                <a:effectLst/>
                <a:latin typeface="Arial" panose="020B0604020202020204" pitchFamily="34" charset="0"/>
                <a:cs typeface="Arial" panose="020B0604020202020204" pitchFamily="34" charset="0"/>
              </a:rPr>
              <a:t>There are several free hosting platforms available for static websites. Two popular options are GitHub Pages.</a:t>
            </a:r>
          </a:p>
          <a:p>
            <a:pPr>
              <a:lnSpc>
                <a:spcPct val="120000"/>
              </a:lnSpc>
            </a:pPr>
            <a:endParaRPr lang="en-US" sz="7200" b="0" i="0" dirty="0">
              <a:effectLst/>
              <a:latin typeface="Arial" panose="020B0604020202020204" pitchFamily="34" charset="0"/>
              <a:cs typeface="Arial" panose="020B0604020202020204" pitchFamily="34" charset="0"/>
            </a:endParaRPr>
          </a:p>
          <a:p>
            <a:pPr>
              <a:lnSpc>
                <a:spcPct val="120000"/>
              </a:lnSpc>
            </a:pPr>
            <a:r>
              <a:rPr lang="en-IN" sz="7200" b="1" i="0" dirty="0">
                <a:effectLst/>
                <a:latin typeface="Arial" panose="020B0604020202020204" pitchFamily="34" charset="0"/>
                <a:cs typeface="Arial" panose="020B0604020202020204" pitchFamily="34" charset="0"/>
              </a:rPr>
              <a:t>GitHub Pages: </a:t>
            </a:r>
            <a:r>
              <a:rPr lang="en-US" sz="7200" b="0" i="0" dirty="0">
                <a:effectLst/>
                <a:latin typeface="Arial" panose="020B0604020202020204" pitchFamily="34" charset="0"/>
                <a:cs typeface="Arial" panose="020B0604020202020204" pitchFamily="34" charset="0"/>
              </a:rPr>
              <a:t>If you don't have a GitHub account, create one. Then, create a new repository for your project. Upload your HTML, CSS, and any other assets (e.g., images) to the repository. Go to the repository settings, scroll down to the "GitHub Pages" section, and configure the source branch (typically "main" or "master"). Your site will be accessible.</a:t>
            </a:r>
          </a:p>
          <a:p>
            <a:pPr>
              <a:lnSpc>
                <a:spcPct val="120000"/>
              </a:lnSpc>
            </a:pPr>
            <a:endParaRPr lang="en-US" sz="7200" b="0" i="0" dirty="0">
              <a:effectLst/>
              <a:latin typeface="Arial" panose="020B0604020202020204" pitchFamily="34" charset="0"/>
              <a:cs typeface="Arial" panose="020B0604020202020204" pitchFamily="34" charset="0"/>
            </a:endParaRPr>
          </a:p>
          <a:p>
            <a:pPr>
              <a:lnSpc>
                <a:spcPct val="120000"/>
              </a:lnSpc>
            </a:pPr>
            <a:endParaRPr lang="en-US" sz="4500" b="1" i="0" dirty="0">
              <a:effectLst/>
              <a:latin typeface="Arial" panose="020B0604020202020204" pitchFamily="34" charset="0"/>
              <a:cs typeface="Arial" panose="020B0604020202020204" pitchFamily="34" charset="0"/>
            </a:endParaRPr>
          </a:p>
          <a:p>
            <a:pPr marL="0" indent="0">
              <a:lnSpc>
                <a:spcPct val="120000"/>
              </a:lnSpc>
              <a:buNone/>
            </a:pPr>
            <a:endParaRPr lang="en-IN" sz="2100" b="1" i="0" dirty="0">
              <a:effectLst/>
              <a:latin typeface="Arial" panose="020B0604020202020204" pitchFamily="34" charset="0"/>
              <a:cs typeface="Arial" panose="020B0604020202020204" pitchFamily="34" charset="0"/>
            </a:endParaRPr>
          </a:p>
          <a:p>
            <a:pPr>
              <a:lnSpc>
                <a:spcPct val="120000"/>
              </a:lnSpc>
            </a:pPr>
            <a:endParaRPr lang="en-IN" sz="1800" b="1" i="0" dirty="0">
              <a:effectLst/>
              <a:latin typeface="Arial" panose="020B0604020202020204" pitchFamily="34" charset="0"/>
              <a:cs typeface="Arial" panose="020B0604020202020204" pitchFamily="34" charset="0"/>
            </a:endParaRPr>
          </a:p>
          <a:p>
            <a:pPr>
              <a:lnSpc>
                <a:spcPct val="120000"/>
              </a:lnSpc>
            </a:pPr>
            <a:endParaRPr lang="en-IN" sz="1800" b="1" i="0" dirty="0">
              <a:effectLst/>
              <a:latin typeface="Arial" panose="020B0604020202020204" pitchFamily="34" charset="0"/>
              <a:cs typeface="Arial" panose="020B0604020202020204" pitchFamily="34" charset="0"/>
            </a:endParaRPr>
          </a:p>
          <a:p>
            <a:endParaRPr lang="en-IN" sz="1800" i="0" dirty="0">
              <a:effectLst/>
              <a:latin typeface="Arial" panose="020B0604020202020204" pitchFamily="34" charset="0"/>
              <a:cs typeface="Arial" panose="020B0604020202020204" pitchFamily="34" charset="0"/>
            </a:endParaRPr>
          </a:p>
          <a:p>
            <a:endParaRPr lang="en-US" sz="1800" b="0" i="0" dirty="0">
              <a:effectLst/>
              <a:latin typeface="Arial" panose="020B0604020202020204" pitchFamily="34" charset="0"/>
              <a:cs typeface="Arial" panose="020B0604020202020204" pitchFamily="34" charset="0"/>
            </a:endParaRPr>
          </a:p>
          <a:p>
            <a:r>
              <a:rPr lang="en-IN" b="1" i="0" dirty="0">
                <a:solidFill>
                  <a:srgbClr val="FFFFFF"/>
                </a:solidFill>
                <a:effectLst/>
                <a:latin typeface="Söhne Mono"/>
              </a:rPr>
              <a:t>https://yourusername.github.io/repo-name</a:t>
            </a:r>
            <a:endParaRPr lang="en-IN" dirty="0"/>
          </a:p>
        </p:txBody>
      </p:sp>
      <p:sp>
        <p:nvSpPr>
          <p:cNvPr id="4" name="Footer Placeholder 3">
            <a:extLst>
              <a:ext uri="{FF2B5EF4-FFF2-40B4-BE49-F238E27FC236}">
                <a16:creationId xmlns:a16="http://schemas.microsoft.com/office/drawing/2014/main" id="{A16A0AE3-4FB8-72C3-A093-AD58774D8584}"/>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2094010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AB71EE-014A-D015-1DE2-2A5B17E19250}"/>
              </a:ext>
            </a:extLst>
          </p:cNvPr>
          <p:cNvSpPr>
            <a:spLocks noGrp="1"/>
          </p:cNvSpPr>
          <p:nvPr>
            <p:ph idx="1"/>
          </p:nvPr>
        </p:nvSpPr>
        <p:spPr/>
        <p:txBody>
          <a:bodyPr>
            <a:normAutofit fontScale="40000" lnSpcReduction="20000"/>
          </a:bodyPr>
          <a:lstStyle/>
          <a:p>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a:lnSpc>
                <a:spcPct val="120000"/>
              </a:lnSpc>
            </a:pPr>
            <a:r>
              <a:rPr lang="en-US" sz="4500" dirty="0">
                <a:effectLst/>
                <a:latin typeface="Arial" panose="020B0604020202020204" pitchFamily="34" charset="0"/>
                <a:ea typeface="Times New Roman" panose="02020603050405020304" pitchFamily="18" charset="0"/>
                <a:cs typeface="Arial" panose="020B0604020202020204" pitchFamily="34" charset="0"/>
              </a:rPr>
              <a:t>In conclusion, a currency converter is a valuable tool that simplifies international financial transactions by providing real-time exchange rate information and enabling users to convert one currency into another quickly and accurately. Whether for personal travel, business transactions, or investment decisions, currency converters play a crucial role in the global economy, facilitating seamless currency conversions and financial planning across borders.</a:t>
            </a:r>
            <a:endParaRPr lang="en-IN" sz="4500" dirty="0">
              <a:effectLst/>
              <a:latin typeface="Arial" panose="020B0604020202020204" pitchFamily="34" charset="0"/>
              <a:ea typeface="Times New Roman" panose="02020603050405020304" pitchFamily="18" charset="0"/>
              <a:cs typeface="Arial" panose="020B0604020202020204" pitchFamily="34" charset="0"/>
            </a:endParaRPr>
          </a:p>
          <a:p>
            <a:pPr>
              <a:lnSpc>
                <a:spcPct val="120000"/>
              </a:lnSpc>
            </a:pPr>
            <a:r>
              <a:rPr lang="en-US" sz="4500" dirty="0">
                <a:effectLst/>
                <a:latin typeface="Arial" panose="020B0604020202020204" pitchFamily="34" charset="0"/>
                <a:ea typeface="Times New Roman" panose="02020603050405020304" pitchFamily="18" charset="0"/>
                <a:cs typeface="Arial" panose="020B0604020202020204" pitchFamily="34" charset="0"/>
              </a:rPr>
              <a:t>when person transfer the money from one country to another country then everyone needs to convert their currency, by keeping this thought on mind, I develop the currency converter system, so it is very simple to calculate like application. The currency converter has a simple interface in which user can enter the amount and choose the changes.</a:t>
            </a:r>
          </a:p>
          <a:p>
            <a:pPr marL="0" indent="0">
              <a:lnSpc>
                <a:spcPct val="120000"/>
              </a:lnSpc>
              <a:buNone/>
            </a:pPr>
            <a:r>
              <a:rPr lang="en-US" sz="4500" dirty="0">
                <a:effectLst/>
                <a:latin typeface="Arial" panose="020B0604020202020204" pitchFamily="34" charset="0"/>
                <a:ea typeface="Times New Roman" panose="02020603050405020304" pitchFamily="18" charset="0"/>
                <a:cs typeface="Arial" panose="020B0604020202020204" pitchFamily="34" charset="0"/>
              </a:rPr>
              <a:t> </a:t>
            </a:r>
            <a:endParaRPr lang="en-IN" sz="4500" dirty="0">
              <a:effectLst/>
              <a:latin typeface="Arial" panose="020B0604020202020204" pitchFamily="34" charset="0"/>
              <a:ea typeface="Times New Roman" panose="02020603050405020304" pitchFamily="18" charset="0"/>
              <a:cs typeface="Arial" panose="020B0604020202020204" pitchFamily="34" charset="0"/>
            </a:endParaRPr>
          </a:p>
          <a:p>
            <a:endParaRPr lang="en-IN" dirty="0"/>
          </a:p>
        </p:txBody>
      </p:sp>
      <p:sp>
        <p:nvSpPr>
          <p:cNvPr id="4" name="Footer Placeholder 3">
            <a:extLst>
              <a:ext uri="{FF2B5EF4-FFF2-40B4-BE49-F238E27FC236}">
                <a16:creationId xmlns:a16="http://schemas.microsoft.com/office/drawing/2014/main" id="{30CE5F49-DA0B-DE83-C94A-8413508C5186}"/>
              </a:ext>
            </a:extLst>
          </p:cNvPr>
          <p:cNvSpPr>
            <a:spLocks noGrp="1"/>
          </p:cNvSpPr>
          <p:nvPr>
            <p:ph type="ftr" sz="quarter" idx="11"/>
          </p:nvPr>
        </p:nvSpPr>
        <p:spPr/>
        <p:txBody>
          <a:bodyPr/>
          <a:lstStyle/>
          <a:p>
            <a:r>
              <a:rPr lang="en-US" dirty="0"/>
              <a:t>© </a:t>
            </a:r>
            <a:r>
              <a:rPr lang="en-US" dirty="0" err="1"/>
              <a:t>Edunet</a:t>
            </a:r>
            <a:r>
              <a:rPr lang="en-US" dirty="0"/>
              <a:t> </a:t>
            </a:r>
            <a:r>
              <a:rPr lang="en-US" sz="2000" dirty="0" err="1">
                <a:latin typeface="Arial" panose="020B0604020202020204" pitchFamily="34" charset="0"/>
              </a:rPr>
              <a:t>Fo</a:t>
            </a:r>
            <a:endParaRPr lang="en-US" sz="2000" dirty="0">
              <a:latin typeface="Arial" panose="020B0604020202020204" pitchFamily="34" charset="0"/>
            </a:endParaRPr>
          </a:p>
          <a:p>
            <a:r>
              <a:rPr lang="en-US" sz="2000" dirty="0" err="1">
                <a:latin typeface="Arial" panose="020B0604020202020204" pitchFamily="34" charset="0"/>
              </a:rPr>
              <a:t>undation</a:t>
            </a:r>
            <a:r>
              <a:rPr lang="en-US" dirty="0"/>
              <a:t>. All rights reserved.</a:t>
            </a:r>
          </a:p>
        </p:txBody>
      </p:sp>
      <p:sp>
        <p:nvSpPr>
          <p:cNvPr id="6" name="Title 5">
            <a:extLst>
              <a:ext uri="{FF2B5EF4-FFF2-40B4-BE49-F238E27FC236}">
                <a16:creationId xmlns:a16="http://schemas.microsoft.com/office/drawing/2014/main" id="{A92D2347-2C7A-E5E2-403F-2AF321B6BCF9}"/>
              </a:ext>
            </a:extLst>
          </p:cNvPr>
          <p:cNvSpPr>
            <a:spLocks noGrp="1"/>
          </p:cNvSpPr>
          <p:nvPr>
            <p:ph type="title"/>
          </p:nvPr>
        </p:nvSpPr>
        <p:spPr/>
        <p:txBody>
          <a:bodyPr/>
          <a:lstStyle/>
          <a:p>
            <a:r>
              <a:rPr lang="en-IN" dirty="0"/>
              <a:t>                             </a:t>
            </a:r>
            <a:br>
              <a:rPr lang="en-IN" dirty="0"/>
            </a:br>
            <a:r>
              <a:rPr lang="en-IN" dirty="0"/>
              <a:t>                             </a:t>
            </a:r>
            <a:r>
              <a:rPr lang="en-IN" b="1" dirty="0">
                <a:solidFill>
                  <a:schemeClr val="accent1"/>
                </a:solidFill>
                <a:latin typeface="Arial" panose="020B0604020202020204" pitchFamily="34" charset="0"/>
              </a:rPr>
              <a:t>Conclusion</a:t>
            </a:r>
          </a:p>
        </p:txBody>
      </p:sp>
    </p:spTree>
    <p:extLst>
      <p:ext uri="{BB962C8B-B14F-4D97-AF65-F5344CB8AC3E}">
        <p14:creationId xmlns:p14="http://schemas.microsoft.com/office/powerpoint/2010/main" val="6231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5F16A-3C31-BCD6-2627-34C447DD358F}"/>
              </a:ext>
            </a:extLst>
          </p:cNvPr>
          <p:cNvSpPr>
            <a:spLocks noGrp="1"/>
          </p:cNvSpPr>
          <p:nvPr>
            <p:ph type="title"/>
          </p:nvPr>
        </p:nvSpPr>
        <p:spPr/>
        <p:txBody>
          <a:bodyPr/>
          <a:lstStyle/>
          <a:p>
            <a:r>
              <a:rPr lang="en-IN" dirty="0"/>
              <a:t>                         </a:t>
            </a:r>
            <a:br>
              <a:rPr lang="en-IN" dirty="0"/>
            </a:br>
            <a:r>
              <a:rPr lang="en-IN" dirty="0"/>
              <a:t>                             </a:t>
            </a:r>
            <a:r>
              <a:rPr lang="en-IN" b="1" dirty="0">
                <a:solidFill>
                  <a:schemeClr val="accent1"/>
                </a:solidFill>
                <a:latin typeface="Arial" panose="020B0604020202020204" pitchFamily="34" charset="0"/>
                <a:cs typeface="Arial" panose="020B0604020202020204" pitchFamily="34" charset="0"/>
              </a:rPr>
              <a:t>Reference</a:t>
            </a:r>
            <a:endParaRPr lang="en-IN" dirty="0"/>
          </a:p>
        </p:txBody>
      </p:sp>
      <p:sp>
        <p:nvSpPr>
          <p:cNvPr id="3" name="Content Placeholder 2">
            <a:extLst>
              <a:ext uri="{FF2B5EF4-FFF2-40B4-BE49-F238E27FC236}">
                <a16:creationId xmlns:a16="http://schemas.microsoft.com/office/drawing/2014/main" id="{B05CD023-A3B8-B40D-01C5-2B88D669F240}"/>
              </a:ext>
            </a:extLst>
          </p:cNvPr>
          <p:cNvSpPr>
            <a:spLocks noGrp="1"/>
          </p:cNvSpPr>
          <p:nvPr>
            <p:ph idx="1"/>
          </p:nvPr>
        </p:nvSpPr>
        <p:spPr/>
        <p:txBody>
          <a:bodyPr/>
          <a:lstStyle/>
          <a:p>
            <a:r>
              <a:rPr lang="en-IN" sz="1800" b="1" i="0" dirty="0">
                <a:effectLst/>
                <a:latin typeface="Arial" panose="020B0604020202020204" pitchFamily="34" charset="0"/>
                <a:cs typeface="Arial" panose="020B0604020202020204" pitchFamily="34" charset="0"/>
              </a:rPr>
              <a:t>HTML and CSS Tutorials: </a:t>
            </a:r>
            <a:r>
              <a:rPr lang="en-US" sz="1800" b="0" i="0" dirty="0">
                <a:effectLst/>
                <a:latin typeface="Arial" panose="020B0604020202020204" pitchFamily="34" charset="0"/>
                <a:cs typeface="Arial" panose="020B0604020202020204" pitchFamily="34" charset="0"/>
              </a:rPr>
              <a:t>W3Schools: </a:t>
            </a:r>
            <a:r>
              <a:rPr lang="en-US" sz="1800" b="0" i="0" u="sng" dirty="0">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https://www.w3schools.com/</a:t>
            </a:r>
            <a:endParaRPr lang="en-US" sz="1800" b="0" i="0" u="sng" dirty="0">
              <a:effectLst/>
              <a:latin typeface="Arial" panose="020B0604020202020204" pitchFamily="34" charset="0"/>
              <a:cs typeface="Arial" panose="020B0604020202020204" pitchFamily="34" charset="0"/>
            </a:endParaRPr>
          </a:p>
          <a:p>
            <a:r>
              <a:rPr lang="en-IN" sz="1800" b="1" i="0" dirty="0">
                <a:effectLst/>
                <a:latin typeface="Arial" panose="020B0604020202020204" pitchFamily="34" charset="0"/>
                <a:cs typeface="Arial" panose="020B0604020202020204" pitchFamily="34" charset="0"/>
              </a:rPr>
              <a:t>JavaScript for Interactivity: </a:t>
            </a:r>
            <a:r>
              <a:rPr lang="en-IN" sz="1800" b="0" i="0" dirty="0">
                <a:effectLst/>
                <a:latin typeface="Arial" panose="020B0604020202020204" pitchFamily="34" charset="0"/>
                <a:cs typeface="Arial" panose="020B0604020202020204" pitchFamily="34" charset="0"/>
              </a:rPr>
              <a:t>JavaScript.info: </a:t>
            </a:r>
            <a:r>
              <a:rPr lang="en-IN" sz="1800" b="0" i="0" u="sng" dirty="0">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https://javascript.info/</a:t>
            </a:r>
            <a:endParaRPr lang="en-IN" sz="1800" b="0" i="0" u="sng"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800" b="1" i="0" dirty="0">
                <a:effectLst/>
                <a:latin typeface="Arial" panose="020B0604020202020204" pitchFamily="34" charset="0"/>
                <a:cs typeface="Arial" panose="020B0604020202020204" pitchFamily="34" charset="0"/>
              </a:rPr>
              <a:t>Currency Exchange Rate Data: </a:t>
            </a:r>
            <a:r>
              <a:rPr lang="en-US" sz="1800" b="0" i="0" dirty="0">
                <a:effectLst/>
                <a:latin typeface="Arial" panose="020B0604020202020204" pitchFamily="34" charset="0"/>
                <a:cs typeface="Arial" panose="020B0604020202020204" pitchFamily="34" charset="0"/>
              </a:rPr>
              <a:t>Open Exchange Rates API: </a:t>
            </a:r>
            <a:r>
              <a:rPr lang="en-US" sz="1800" b="0" i="0" u="sng" dirty="0">
                <a:effectLst/>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https://openexchangerates.org/</a:t>
            </a:r>
            <a:endParaRPr lang="en-US" sz="1800" b="0" i="0" dirty="0">
              <a:effectLst/>
              <a:latin typeface="Arial" panose="020B0604020202020204" pitchFamily="34" charset="0"/>
              <a:cs typeface="Arial" panose="020B0604020202020204" pitchFamily="34" charset="0"/>
            </a:endParaRPr>
          </a:p>
          <a:p>
            <a:r>
              <a:rPr lang="en-IN" sz="1800" b="1" i="0" dirty="0">
                <a:effectLst/>
                <a:latin typeface="Arial" panose="020B0604020202020204" pitchFamily="34" charset="0"/>
                <a:cs typeface="Arial" panose="020B0604020202020204" pitchFamily="34" charset="0"/>
              </a:rPr>
              <a:t>API Documentation:</a:t>
            </a:r>
            <a:r>
              <a:rPr lang="en-US" sz="1800" b="0" i="0" dirty="0">
                <a:effectLst/>
                <a:latin typeface="Arial" panose="020B0604020202020204" pitchFamily="34" charset="0"/>
                <a:cs typeface="Arial" panose="020B0604020202020204" pitchFamily="34" charset="0"/>
              </a:rPr>
              <a:t>Read the API documentation of our chosen exchange rate data provider for details on how to access exchange rate data programmatically.</a:t>
            </a:r>
          </a:p>
          <a:p>
            <a:endParaRPr lang="en-IN" sz="18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0ACE1B7D-255D-90F0-3462-C54386E3CA60}"/>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996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D306F-6DF5-F3B3-9F79-09A937425DD9}"/>
              </a:ext>
            </a:extLst>
          </p:cNvPr>
          <p:cNvSpPr>
            <a:spLocks noGrp="1"/>
          </p:cNvSpPr>
          <p:nvPr>
            <p:ph type="title"/>
          </p:nvPr>
        </p:nvSpPr>
        <p:spPr/>
        <p:txBody>
          <a:bodyPr/>
          <a:lstStyle/>
          <a:p>
            <a:r>
              <a:rPr lang="en-IN" dirty="0"/>
              <a:t>                          </a:t>
            </a:r>
            <a:br>
              <a:rPr lang="en-IN" dirty="0"/>
            </a:br>
            <a:r>
              <a:rPr lang="en-IN" dirty="0"/>
              <a:t>                           </a:t>
            </a:r>
            <a:r>
              <a:rPr lang="en-IN" b="1" dirty="0">
                <a:solidFill>
                  <a:schemeClr val="accent1"/>
                </a:solidFill>
                <a:latin typeface="Arial" panose="020B0604020202020204" pitchFamily="34" charset="0"/>
                <a:cs typeface="Arial" panose="020B0604020202020204" pitchFamily="34" charset="0"/>
              </a:rPr>
              <a:t>Future Scope</a:t>
            </a:r>
          </a:p>
        </p:txBody>
      </p:sp>
      <p:sp>
        <p:nvSpPr>
          <p:cNvPr id="3" name="Content Placeholder 2">
            <a:extLst>
              <a:ext uri="{FF2B5EF4-FFF2-40B4-BE49-F238E27FC236}">
                <a16:creationId xmlns:a16="http://schemas.microsoft.com/office/drawing/2014/main" id="{12C7480A-E551-6A47-9D38-DA113942727C}"/>
              </a:ext>
            </a:extLst>
          </p:cNvPr>
          <p:cNvSpPr>
            <a:spLocks noGrp="1"/>
          </p:cNvSpPr>
          <p:nvPr>
            <p:ph idx="1"/>
          </p:nvPr>
        </p:nvSpPr>
        <p:spPr/>
        <p:txBody>
          <a:bodyPr/>
          <a:lstStyle/>
          <a:p>
            <a:r>
              <a:rPr lang="en-US" sz="1800" b="0" i="0" dirty="0">
                <a:effectLst/>
                <a:latin typeface="Arial" panose="020B0604020202020204" pitchFamily="34" charset="0"/>
                <a:cs typeface="Arial" panose="020B0604020202020204" pitchFamily="34" charset="0"/>
              </a:rPr>
              <a:t>A currency converter project, although relatively straightforward in its core functionality, can have several future scope opportunities to enhance its features and usefulness. Here are some potential future scope ideas to consider</a:t>
            </a:r>
            <a:r>
              <a:rPr lang="en-US" sz="1800" dirty="0">
                <a:latin typeface="Arial" panose="020B0604020202020204" pitchFamily="34" charset="0"/>
                <a:cs typeface="Arial" panose="020B0604020202020204" pitchFamily="34" charset="0"/>
              </a:rPr>
              <a:t>:</a:t>
            </a:r>
            <a:endParaRPr lang="en-US" b="0" i="0" dirty="0">
              <a:effectLst/>
              <a:latin typeface="Arial" panose="020B0604020202020204" pitchFamily="34" charset="0"/>
              <a:cs typeface="Arial" panose="020B0604020202020204" pitchFamily="34" charset="0"/>
            </a:endParaRPr>
          </a:p>
          <a:p>
            <a:r>
              <a:rPr lang="en-US" sz="1800" b="1" i="0" dirty="0">
                <a:effectLst/>
                <a:latin typeface="Arial" panose="020B0604020202020204" pitchFamily="34" charset="0"/>
                <a:cs typeface="Arial" panose="020B0604020202020204" pitchFamily="34" charset="0"/>
              </a:rPr>
              <a:t>Real-Time Exchange Rates</a:t>
            </a:r>
            <a:r>
              <a:rPr lang="en-US" sz="2000" b="1" i="0" dirty="0">
                <a:effectLst/>
                <a:latin typeface="Arial" panose="020B0604020202020204" pitchFamily="34" charset="0"/>
                <a:cs typeface="Arial" panose="020B0604020202020204" pitchFamily="34" charset="0"/>
              </a:rPr>
              <a:t>:</a:t>
            </a:r>
            <a:r>
              <a:rPr lang="en-US" sz="2000" b="0" i="0" dirty="0">
                <a:effectLst/>
                <a:latin typeface="Arial" panose="020B0604020202020204" pitchFamily="34" charset="0"/>
                <a:cs typeface="Arial" panose="020B0604020202020204" pitchFamily="34" charset="0"/>
              </a:rPr>
              <a:t> </a:t>
            </a:r>
            <a:r>
              <a:rPr lang="en-US" sz="1800" b="0" i="0" dirty="0">
                <a:effectLst/>
                <a:latin typeface="Arial" panose="020B0604020202020204" pitchFamily="34" charset="0"/>
                <a:cs typeface="Arial" panose="020B0604020202020204" pitchFamily="34" charset="0"/>
              </a:rPr>
              <a:t>Expand the project to fetch real-time exchange rates from a reliable API. This ensures that users always get the most up-to-date conversion rates.</a:t>
            </a:r>
          </a:p>
          <a:p>
            <a:r>
              <a:rPr lang="en-US" sz="1800" b="1" i="0" dirty="0">
                <a:effectLst/>
                <a:latin typeface="Arial" panose="020B0604020202020204" pitchFamily="34" charset="0"/>
                <a:cs typeface="Arial" panose="020B0604020202020204" pitchFamily="34" charset="0"/>
              </a:rPr>
              <a:t>User Accounts</a:t>
            </a:r>
            <a:r>
              <a:rPr lang="en-US" sz="2000" b="1" i="0" dirty="0">
                <a:effectLst/>
                <a:latin typeface="Arial" panose="020B0604020202020204" pitchFamily="34" charset="0"/>
                <a:cs typeface="Arial" panose="020B0604020202020204" pitchFamily="34" charset="0"/>
              </a:rPr>
              <a:t>:</a:t>
            </a:r>
            <a:r>
              <a:rPr lang="en-US" sz="2000" b="0" i="0" dirty="0">
                <a:effectLst/>
                <a:latin typeface="Arial" panose="020B0604020202020204" pitchFamily="34" charset="0"/>
                <a:cs typeface="Arial" panose="020B0604020202020204" pitchFamily="34" charset="0"/>
              </a:rPr>
              <a:t> </a:t>
            </a:r>
            <a:r>
              <a:rPr lang="en-US" sz="1800" b="0" i="0" dirty="0">
                <a:effectLst/>
                <a:latin typeface="Arial" panose="020B0604020202020204" pitchFamily="34" charset="0"/>
                <a:cs typeface="Arial" panose="020B0604020202020204" pitchFamily="34" charset="0"/>
              </a:rPr>
              <a:t>Implement user registration and accounts, allowing users to save their conversion history, favorite currencies, and personalized settings.</a:t>
            </a:r>
          </a:p>
          <a:p>
            <a:r>
              <a:rPr lang="en-US" sz="1800" b="1" i="0" dirty="0">
                <a:effectLst/>
                <a:latin typeface="Arial" panose="020B0604020202020204" pitchFamily="34" charset="0"/>
                <a:cs typeface="Arial" panose="020B0604020202020204" pitchFamily="34" charset="0"/>
              </a:rPr>
              <a:t>Offline Access:</a:t>
            </a:r>
            <a:r>
              <a:rPr lang="en-US" sz="1800" b="0" i="0" dirty="0">
                <a:effectLst/>
                <a:latin typeface="Arial" panose="020B0604020202020204" pitchFamily="34" charset="0"/>
                <a:cs typeface="Arial" panose="020B0604020202020204" pitchFamily="34" charset="0"/>
              </a:rPr>
              <a:t> Develop a mobile app version that allows users to access the currency converter even when they're offline, with the option to update rates when they regain connectivity.</a:t>
            </a:r>
          </a:p>
          <a:p>
            <a:r>
              <a:rPr lang="en-US" sz="1800" b="1" i="0" dirty="0">
                <a:effectLst/>
                <a:latin typeface="Arial" panose="020B0604020202020204" pitchFamily="34" charset="0"/>
                <a:cs typeface="Arial" panose="020B0604020202020204" pitchFamily="34" charset="0"/>
              </a:rPr>
              <a:t>Currency Alerts:</a:t>
            </a:r>
            <a:r>
              <a:rPr lang="en-US" sz="1800" b="0" i="0" dirty="0">
                <a:effectLst/>
                <a:latin typeface="Arial" panose="020B0604020202020204" pitchFamily="34" charset="0"/>
                <a:cs typeface="Arial" panose="020B0604020202020204" pitchFamily="34" charset="0"/>
              </a:rPr>
              <a:t> Allow users to set up alerts for specific exchange rate thresholds. They would receive notifications when the rates meet their criteria.</a:t>
            </a:r>
          </a:p>
          <a:p>
            <a:r>
              <a:rPr lang="en-US" sz="1800" b="1" i="0" dirty="0">
                <a:effectLst/>
                <a:latin typeface="Arial" panose="020B0604020202020204" pitchFamily="34" charset="0"/>
                <a:cs typeface="Arial" panose="020B0604020202020204" pitchFamily="34" charset="0"/>
              </a:rPr>
              <a:t>Feedback Mechanism:</a:t>
            </a:r>
            <a:r>
              <a:rPr lang="en-US" sz="1800" b="0" i="0" dirty="0">
                <a:effectLst/>
                <a:latin typeface="Arial" panose="020B0604020202020204" pitchFamily="34" charset="0"/>
                <a:cs typeface="Arial" panose="020B0604020202020204" pitchFamily="34" charset="0"/>
              </a:rPr>
              <a:t> Implement user feedback mechanisms to collect suggestions and comments for continuous improvement.</a:t>
            </a:r>
            <a:endParaRPr lang="en-IN" sz="18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34984177-EEA5-5611-F810-1090450FF827}"/>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736237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r>
              <a:rPr lang="en-US" sz="2000" b="1" dirty="0">
                <a:latin typeface="Arial"/>
                <a:ea typeface="+mn-lt"/>
                <a:cs typeface="Arial"/>
              </a:rPr>
              <a:t>Abstract     </a:t>
            </a: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Aims , Objective &amp; Proposed System/Solution</a:t>
            </a:r>
            <a:endParaRPr lang="en-US" dirty="0">
              <a:latin typeface="Arial"/>
              <a:cs typeface="Arial"/>
            </a:endParaRPr>
          </a:p>
          <a:p>
            <a:r>
              <a:rPr lang="en-US" sz="2000" b="1" dirty="0">
                <a:latin typeface="Arial"/>
                <a:ea typeface="+mn-lt"/>
                <a:cs typeface="Arial"/>
              </a:rPr>
              <a:t>System Design </a:t>
            </a:r>
            <a:endParaRPr lang="en-US" sz="2000" b="1" dirty="0">
              <a:latin typeface="Arial"/>
              <a:cs typeface="Arial"/>
            </a:endParaRPr>
          </a:p>
          <a:p>
            <a:r>
              <a:rPr lang="en-US" sz="2000" b="1" dirty="0">
                <a:latin typeface="Arial"/>
                <a:ea typeface="+mn-lt"/>
                <a:cs typeface="+mn-lt"/>
              </a:rPr>
              <a:t>System Development Approach(Technology Used)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References</a:t>
            </a:r>
            <a:endParaRPr lang="en-US" dirty="0">
              <a:latin typeface="Arial"/>
              <a:cs typeface="Arial"/>
            </a:endParaRPr>
          </a:p>
          <a:p>
            <a:r>
              <a:rPr lang="en-US" sz="2000" b="1" dirty="0">
                <a:latin typeface="Arial"/>
                <a:ea typeface="+mn-lt"/>
                <a:cs typeface="Arial"/>
              </a:rPr>
              <a:t>Future Scope</a:t>
            </a:r>
            <a:endParaRPr lang="en-US" dirty="0">
              <a:latin typeface="Arial"/>
              <a:cs typeface="Arial"/>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Abstract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1800" dirty="0">
                <a:latin typeface="Arial" panose="020B0604020202020204" pitchFamily="34" charset="0"/>
                <a:cs typeface="Arial" panose="020B0604020202020204" pitchFamily="34" charset="0"/>
              </a:rPr>
              <a:t> We all know that every country use different currency system, so when person is travel from one place to another or when person transfer the money from one country to another country then everyone needs to convert their currency, by keeping this thought on mind, I develop the currency converter system, so it is very simple to calculate like application. The currency converter has a simple interface in which user can enter the amount and choose the changes.</a:t>
            </a:r>
          </a:p>
          <a:p>
            <a:pPr algn="l">
              <a:buFont typeface="Arial" pitchFamily="34" charset="0"/>
              <a:buChar char="•"/>
            </a:pPr>
            <a:r>
              <a:rPr lang="en-US" sz="1800" dirty="0">
                <a:latin typeface="Arial" panose="020B0604020202020204" pitchFamily="34" charset="0"/>
                <a:cs typeface="Arial" panose="020B0604020202020204" pitchFamily="34" charset="0"/>
              </a:rPr>
              <a:t> Such application can be used by any user, but it is mainly useful for business, shares, and finance related areas where money transfer and currency exchange takes place on a daily basis.</a:t>
            </a:r>
          </a:p>
          <a:p>
            <a:pPr algn="l">
              <a:buFont typeface="Arial" pitchFamily="34" charset="0"/>
              <a:buChar char="•"/>
            </a:pPr>
            <a:endParaRPr lang="en-US" sz="1800" dirty="0">
              <a:latin typeface="Arial" panose="020B0604020202020204" pitchFamily="34" charset="0"/>
              <a:cs typeface="Arial" panose="020B0604020202020204" pitchFamily="34" charset="0"/>
            </a:endParaRPr>
          </a:p>
          <a:p>
            <a:pPr algn="l">
              <a:buFont typeface="Arial" pitchFamily="34" charset="0"/>
              <a:buChar char="•"/>
            </a:pPr>
            <a:r>
              <a:rPr lang="en-US" sz="1800" dirty="0">
                <a:latin typeface="Arial" panose="020B0604020202020204" pitchFamily="34" charset="0"/>
                <a:cs typeface="Arial" panose="020B0604020202020204" pitchFamily="34" charset="0"/>
              </a:rPr>
              <a:t> In this currency converter app, users are provided with an option to select the type of conversion, i.e. from “this” currency to “that” currency. This simple feature allows users to enter amount to be converted (say currency in Dollars), and display the converted amount (say currency in Euro).</a:t>
            </a:r>
          </a:p>
          <a:p>
            <a:pPr algn="l">
              <a:buFont typeface="Arial" pitchFamily="34" charset="0"/>
              <a:buChar char="•"/>
            </a:pPr>
            <a:endParaRPr lang="en-US" sz="1800" dirty="0">
              <a:latin typeface="Arial" panose="020B0604020202020204" pitchFamily="34" charset="0"/>
              <a:cs typeface="Arial" panose="020B0604020202020204" pitchFamily="34" charset="0"/>
            </a:endParaRPr>
          </a:p>
          <a:p>
            <a:pPr algn="l">
              <a:buFont typeface="Arial" pitchFamily="34" charset="0"/>
              <a:buChar char="•"/>
            </a:pPr>
            <a:r>
              <a:rPr lang="en-US" sz="1800" dirty="0">
                <a:latin typeface="Arial" panose="020B0604020202020204" pitchFamily="34" charset="0"/>
                <a:cs typeface="Arial" panose="020B0604020202020204" pitchFamily="34" charset="0"/>
              </a:rPr>
              <a:t> </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00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The goal of this project is to develop a user-friendly and efficient currency converter application that enables users to easily convert between different currencies. The currency converter will provide up-to-date exchange rates and allow users to input an amount in one currency and instantly see its equivalent value in another selected currency. This application aims to be accessible on various platforms, ensuring a seamless and convenient currency conversion experience for users worldwide. Additionally, it will include features such as historical exchange rate tracking, offline mode, and user customization options for currencies and exchange rate sources. The project's primary objective is to simplify currency conversion and provide users with accurate and real-time information to make informed financial decisions when dealing with international currencies.</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fontScale="90000"/>
          </a:bodyPr>
          <a:lstStyle/>
          <a:p>
            <a:br>
              <a:rPr lang="en-US" sz="4400" b="1" dirty="0">
                <a:solidFill>
                  <a:schemeClr val="accent1"/>
                </a:solidFill>
                <a:latin typeface="Arial" panose="020B0604020202020204" pitchFamily="34" charset="0"/>
                <a:cs typeface="Arial" panose="020B0604020202020204" pitchFamily="34" charset="0"/>
              </a:rPr>
            </a:br>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504669" y="2221916"/>
            <a:ext cx="11152682" cy="4365598"/>
          </a:xfrm>
        </p:spPr>
        <p:txBody>
          <a:bodyPr>
            <a:normAutofit/>
          </a:bodyPr>
          <a:lstStyle/>
          <a:p>
            <a:pPr algn="l"/>
            <a:r>
              <a:rPr lang="en-US" sz="1800" b="1" dirty="0">
                <a:latin typeface="Arial" panose="020B0604020202020204" pitchFamily="34" charset="0"/>
                <a:cs typeface="Arial" panose="020B0604020202020204" pitchFamily="34" charset="0"/>
              </a:rPr>
              <a:t>User-Friendly Interface</a:t>
            </a:r>
            <a:r>
              <a:rPr lang="en-US" sz="1800" dirty="0">
                <a:latin typeface="Arial" panose="020B0604020202020204" pitchFamily="34" charset="0"/>
                <a:cs typeface="Arial" panose="020B0604020202020204" pitchFamily="34" charset="0"/>
              </a:rPr>
              <a:t>: Develop an intuitive and easy-to-use interface with input fields for the amount, source currency selection, and target currency selection.</a:t>
            </a:r>
          </a:p>
          <a:p>
            <a:pPr algn="l"/>
            <a:r>
              <a:rPr lang="en-US" sz="1800" b="1" dirty="0">
                <a:latin typeface="Arial" panose="020B0604020202020204" pitchFamily="34" charset="0"/>
                <a:cs typeface="Arial" panose="020B0604020202020204" pitchFamily="34" charset="0"/>
              </a:rPr>
              <a:t>Real-Time Exchange Rates</a:t>
            </a:r>
            <a:r>
              <a:rPr lang="en-US" sz="1800" dirty="0">
                <a:latin typeface="Arial" panose="020B0604020202020204" pitchFamily="34" charset="0"/>
                <a:cs typeface="Arial" panose="020B0604020202020204" pitchFamily="34" charset="0"/>
              </a:rPr>
              <a:t>: Integrate with a reliable and up-to-date exchange rate API to fetch real-time exchange rates. Regularly update these rates to ensure accuracy.</a:t>
            </a:r>
          </a:p>
          <a:p>
            <a:pPr algn="l">
              <a:buFont typeface="Arial" pitchFamily="34" charset="0"/>
              <a:buChar char="•"/>
            </a:pPr>
            <a:r>
              <a:rPr lang="en-US" sz="1800" b="1" dirty="0">
                <a:latin typeface="Arial" panose="020B0604020202020204" pitchFamily="34" charset="0"/>
                <a:cs typeface="Arial" panose="020B0604020202020204" pitchFamily="34" charset="0"/>
              </a:rPr>
              <a:t>Conversion Logic</a:t>
            </a:r>
            <a:r>
              <a:rPr lang="en-US" sz="1800" dirty="0">
                <a:latin typeface="Arial" panose="020B0604020202020204" pitchFamily="34" charset="0"/>
                <a:cs typeface="Arial" panose="020B0604020202020204" pitchFamily="34" charset="0"/>
              </a:rPr>
              <a:t>: Implement the currency conversion logic, allowing users to input an amount in the source currency and see the equivalent amount in the target currency,</a:t>
            </a:r>
          </a:p>
          <a:p>
            <a:pPr algn="l">
              <a:buFont typeface="Arial" pitchFamily="34" charset="0"/>
              <a:buChar char="•"/>
            </a:pPr>
            <a:r>
              <a:rPr lang="en-US" sz="1800" b="1" dirty="0">
                <a:latin typeface="Arial" panose="020B0604020202020204" pitchFamily="34" charset="0"/>
                <a:cs typeface="Arial" panose="020B0604020202020204" pitchFamily="34" charset="0"/>
              </a:rPr>
              <a:t>Historical Exchange Rates</a:t>
            </a:r>
            <a:r>
              <a:rPr lang="en-US" sz="1800" dirty="0">
                <a:latin typeface="Arial" panose="020B0604020202020204" pitchFamily="34" charset="0"/>
                <a:cs typeface="Arial" panose="020B0604020202020204" pitchFamily="34" charset="0"/>
              </a:rPr>
              <a:t>: Provide the option to view historical exchange rates, allowing users to track currency fluctuations over time.</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System Architecture</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3776140" y="3082886"/>
            <a:ext cx="8044147" cy="1780662"/>
          </a:xfrm>
        </p:spPr>
        <p:txBody>
          <a:bodyPr>
            <a:normAutofit/>
          </a:bodyPr>
          <a:lstStyle/>
          <a:p>
            <a:pPr algn="l"/>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
        <p:nvSpPr>
          <p:cNvPr id="8" name="Rectangle 10"/>
          <p:cNvSpPr>
            <a:spLocks noChangeArrowheads="1"/>
          </p:cNvSpPr>
          <p:nvPr/>
        </p:nvSpPr>
        <p:spPr bwMode="auto">
          <a:xfrm>
            <a:off x="3632200" y="35893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20"/>
          <p:cNvSpPr>
            <a:spLocks noChangeArrowheads="1"/>
          </p:cNvSpPr>
          <p:nvPr/>
        </p:nvSpPr>
        <p:spPr bwMode="auto">
          <a:xfrm>
            <a:off x="3632200" y="35893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30"/>
          <p:cNvSpPr>
            <a:spLocks noChangeArrowheads="1"/>
          </p:cNvSpPr>
          <p:nvPr/>
        </p:nvSpPr>
        <p:spPr bwMode="auto">
          <a:xfrm>
            <a:off x="3632200" y="35893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 name="Picture 9">
            <a:extLst>
              <a:ext uri="{FF2B5EF4-FFF2-40B4-BE49-F238E27FC236}">
                <a16:creationId xmlns:a16="http://schemas.microsoft.com/office/drawing/2014/main" id="{C4C5AF17-5A4D-21EA-02E8-C535E5BE890C}"/>
              </a:ext>
            </a:extLst>
          </p:cNvPr>
          <p:cNvPicPr>
            <a:picLocks noChangeAspect="1"/>
          </p:cNvPicPr>
          <p:nvPr/>
        </p:nvPicPr>
        <p:blipFill>
          <a:blip r:embed="rId2"/>
          <a:stretch>
            <a:fillRect/>
          </a:stretch>
        </p:blipFill>
        <p:spPr>
          <a:xfrm>
            <a:off x="1630681" y="1965960"/>
            <a:ext cx="10084592" cy="4206239"/>
          </a:xfrm>
          <a:prstGeom prst="rect">
            <a:avLst/>
          </a:prstGeom>
        </p:spPr>
      </p:pic>
    </p:spTree>
    <p:extLst>
      <p:ext uri="{BB962C8B-B14F-4D97-AF65-F5344CB8AC3E}">
        <p14:creationId xmlns:p14="http://schemas.microsoft.com/office/powerpoint/2010/main" val="118642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31E14-2B70-4CC3-FADE-47F795B029F6}"/>
              </a:ext>
            </a:extLst>
          </p:cNvPr>
          <p:cNvSpPr>
            <a:spLocks noGrp="1"/>
          </p:cNvSpPr>
          <p:nvPr>
            <p:ph type="title"/>
          </p:nvPr>
        </p:nvSpPr>
        <p:spPr>
          <a:xfrm>
            <a:off x="381000" y="889294"/>
            <a:ext cx="10515600" cy="1325563"/>
          </a:xfrm>
        </p:spPr>
        <p:txBody>
          <a:bodyPr>
            <a:normAutofit/>
          </a:bodyPr>
          <a:lstStyle/>
          <a:p>
            <a:r>
              <a:rPr lang="en-IN" sz="2600" b="1" dirty="0">
                <a:solidFill>
                  <a:schemeClr val="accent1"/>
                </a:solidFill>
                <a:latin typeface="Arial" panose="020B0604020202020204" pitchFamily="34" charset="0"/>
                <a:cs typeface="Arial" panose="020B0604020202020204" pitchFamily="34" charset="0"/>
              </a:rPr>
              <a:t>*Implementation :</a:t>
            </a:r>
          </a:p>
        </p:txBody>
      </p:sp>
      <p:pic>
        <p:nvPicPr>
          <p:cNvPr id="6" name="Content Placeholder 5">
            <a:extLst>
              <a:ext uri="{FF2B5EF4-FFF2-40B4-BE49-F238E27FC236}">
                <a16:creationId xmlns:a16="http://schemas.microsoft.com/office/drawing/2014/main" id="{B833F08E-4CB8-D74B-40DE-49F647AB44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34" y="1910080"/>
            <a:ext cx="6303715" cy="3545839"/>
          </a:xfrm>
        </p:spPr>
      </p:pic>
      <p:sp>
        <p:nvSpPr>
          <p:cNvPr id="4" name="Footer Placeholder 3">
            <a:extLst>
              <a:ext uri="{FF2B5EF4-FFF2-40B4-BE49-F238E27FC236}">
                <a16:creationId xmlns:a16="http://schemas.microsoft.com/office/drawing/2014/main" id="{3235EF39-AC5D-FB71-52C4-9FB7791B9FCE}"/>
              </a:ext>
            </a:extLst>
          </p:cNvPr>
          <p:cNvSpPr>
            <a:spLocks noGrp="1"/>
          </p:cNvSpPr>
          <p:nvPr>
            <p:ph type="ftr" sz="quarter" idx="11"/>
          </p:nvPr>
        </p:nvSpPr>
        <p:spPr/>
        <p:txBody>
          <a:bodyPr/>
          <a:lstStyle/>
          <a:p>
            <a:r>
              <a:rPr lang="en-US"/>
              <a:t>© Edunet Foundation. All rights reserved.</a:t>
            </a:r>
          </a:p>
        </p:txBody>
      </p:sp>
      <p:pic>
        <p:nvPicPr>
          <p:cNvPr id="8" name="Picture 7">
            <a:extLst>
              <a:ext uri="{FF2B5EF4-FFF2-40B4-BE49-F238E27FC236}">
                <a16:creationId xmlns:a16="http://schemas.microsoft.com/office/drawing/2014/main" id="{3078CCDA-A65E-94B4-CAD6-2A4E6FF73C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7300" y="2783840"/>
            <a:ext cx="5628066" cy="3383279"/>
          </a:xfrm>
          <a:prstGeom prst="rect">
            <a:avLst/>
          </a:prstGeom>
        </p:spPr>
      </p:pic>
    </p:spTree>
    <p:extLst>
      <p:ext uri="{BB962C8B-B14F-4D97-AF65-F5344CB8AC3E}">
        <p14:creationId xmlns:p14="http://schemas.microsoft.com/office/powerpoint/2010/main" val="3586468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CB5C2-91C8-B1A9-F086-4E8674716BC4}"/>
              </a:ext>
            </a:extLst>
          </p:cNvPr>
          <p:cNvSpPr>
            <a:spLocks noGrp="1"/>
          </p:cNvSpPr>
          <p:nvPr>
            <p:ph type="title"/>
          </p:nvPr>
        </p:nvSpPr>
        <p:spPr>
          <a:xfrm>
            <a:off x="1021080" y="190421"/>
            <a:ext cx="10515600" cy="1325563"/>
          </a:xfrm>
        </p:spPr>
        <p:txBody>
          <a:bodyPr/>
          <a:lstStyle/>
          <a:p>
            <a:br>
              <a:rPr lang="en-IN" dirty="0"/>
            </a:br>
            <a:r>
              <a:rPr lang="en-IN" sz="2600" b="1" dirty="0">
                <a:solidFill>
                  <a:schemeClr val="accent1"/>
                </a:solidFill>
              </a:rPr>
              <a:t>Output:</a:t>
            </a:r>
          </a:p>
        </p:txBody>
      </p:sp>
      <p:pic>
        <p:nvPicPr>
          <p:cNvPr id="5" name="Content Placeholder 4">
            <a:extLst>
              <a:ext uri="{FF2B5EF4-FFF2-40B4-BE49-F238E27FC236}">
                <a16:creationId xmlns:a16="http://schemas.microsoft.com/office/drawing/2014/main" id="{F6384B18-8DB0-A117-193E-51022F802ADA}"/>
              </a:ext>
            </a:extLst>
          </p:cNvPr>
          <p:cNvPicPr>
            <a:picLocks noGrp="1" noChangeAspect="1"/>
          </p:cNvPicPr>
          <p:nvPr>
            <p:ph idx="1"/>
          </p:nvPr>
        </p:nvPicPr>
        <p:blipFill>
          <a:blip r:embed="rId2"/>
          <a:stretch>
            <a:fillRect/>
          </a:stretch>
        </p:blipFill>
        <p:spPr>
          <a:xfrm>
            <a:off x="2320388" y="1770063"/>
            <a:ext cx="6561178" cy="4332207"/>
          </a:xfrm>
          <a:prstGeom prst="rect">
            <a:avLst/>
          </a:prstGeom>
        </p:spPr>
      </p:pic>
      <p:sp>
        <p:nvSpPr>
          <p:cNvPr id="4" name="Footer Placeholder 3">
            <a:extLst>
              <a:ext uri="{FF2B5EF4-FFF2-40B4-BE49-F238E27FC236}">
                <a16:creationId xmlns:a16="http://schemas.microsoft.com/office/drawing/2014/main" id="{5E696DB6-3F98-C8C3-E560-3562ABC2D54B}"/>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3765451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A8646-3AB7-DDD0-C0D8-B21C6CD9D12C}"/>
              </a:ext>
            </a:extLst>
          </p:cNvPr>
          <p:cNvSpPr>
            <a:spLocks noGrp="1"/>
          </p:cNvSpPr>
          <p:nvPr>
            <p:ph type="title"/>
          </p:nvPr>
        </p:nvSpPr>
        <p:spPr>
          <a:xfrm>
            <a:off x="1676400" y="1073150"/>
            <a:ext cx="10515600" cy="1325563"/>
          </a:xfrm>
        </p:spPr>
        <p:txBody>
          <a:bodyPr>
            <a:normAutofit fontScale="90000"/>
          </a:bodyPr>
          <a:lstStyle/>
          <a:p>
            <a:r>
              <a:rPr lang="en-IN" b="1" dirty="0">
                <a:solidFill>
                  <a:schemeClr val="accent1"/>
                </a:solidFill>
                <a:latin typeface="Arial" panose="020B0604020202020204" pitchFamily="34" charset="0"/>
                <a:cs typeface="Arial" panose="020B0604020202020204" pitchFamily="34" charset="0"/>
              </a:rPr>
              <a:t>System development approach</a:t>
            </a:r>
            <a:br>
              <a:rPr lang="en-IN" b="1" dirty="0">
                <a:solidFill>
                  <a:schemeClr val="accent1"/>
                </a:solidFill>
                <a:latin typeface="Arial" panose="020B0604020202020204" pitchFamily="34" charset="0"/>
                <a:cs typeface="Arial" panose="020B0604020202020204" pitchFamily="34" charset="0"/>
              </a:rPr>
            </a:br>
            <a:br>
              <a:rPr lang="en-IN" b="1" dirty="0">
                <a:solidFill>
                  <a:schemeClr val="accent1"/>
                </a:solidFill>
                <a:latin typeface="Arial" panose="020B0604020202020204" pitchFamily="34" charset="0"/>
                <a:cs typeface="Arial" panose="020B0604020202020204" pitchFamily="34" charset="0"/>
              </a:rPr>
            </a:br>
            <a:endParaRPr lang="en-IN" b="1" dirty="0">
              <a:solidFill>
                <a:schemeClr val="accent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4621CAF-7768-9FBB-0E12-58596ED22179}"/>
              </a:ext>
            </a:extLst>
          </p:cNvPr>
          <p:cNvSpPr>
            <a:spLocks noGrp="1"/>
          </p:cNvSpPr>
          <p:nvPr>
            <p:ph idx="1"/>
          </p:nvPr>
        </p:nvSpPr>
        <p:spPr/>
        <p:txBody>
          <a:bodyPr/>
          <a:lstStyle/>
          <a:p>
            <a:pPr algn="l">
              <a:buFont typeface="Arial" panose="020B0604020202020204" pitchFamily="34" charset="0"/>
              <a:buChar char="•"/>
            </a:pPr>
            <a:r>
              <a:rPr lang="en-US" sz="1800" b="1" i="0" dirty="0">
                <a:effectLst/>
                <a:latin typeface="Arial" panose="020B0604020202020204" pitchFamily="34" charset="0"/>
                <a:cs typeface="Arial" panose="020B0604020202020204" pitchFamily="34" charset="0"/>
              </a:rPr>
              <a:t>Front-end Development:</a:t>
            </a:r>
            <a:r>
              <a:rPr lang="en-US" sz="1800" b="0" i="0" dirty="0">
                <a:effectLst/>
                <a:latin typeface="Arial" panose="020B0604020202020204" pitchFamily="34" charset="0"/>
                <a:cs typeface="Arial" panose="020B0604020202020204" pitchFamily="34" charset="0"/>
              </a:rPr>
              <a:t> Implement the HTML, CSS, and JavaScript for the user interface. Ensure it's responsive and user-friendly.</a:t>
            </a:r>
          </a:p>
          <a:p>
            <a:pPr algn="l">
              <a:buFont typeface="Arial" panose="020B0604020202020204" pitchFamily="34" charset="0"/>
              <a:buChar char="•"/>
            </a:pPr>
            <a:r>
              <a:rPr lang="en-US" sz="1800" b="1" i="0" dirty="0">
                <a:effectLst/>
                <a:latin typeface="Arial" panose="020B0604020202020204" pitchFamily="34" charset="0"/>
                <a:cs typeface="Arial" panose="020B0604020202020204" pitchFamily="34" charset="0"/>
              </a:rPr>
              <a:t>Back-end Development (if required):</a:t>
            </a:r>
            <a:r>
              <a:rPr lang="en-US" sz="1800" b="0" i="0" dirty="0">
                <a:effectLst/>
                <a:latin typeface="Arial" panose="020B0604020202020204" pitchFamily="34" charset="0"/>
                <a:cs typeface="Arial" panose="020B0604020202020204" pitchFamily="34" charset="0"/>
              </a:rPr>
              <a:t> Develop any server-side components, database integration, and API calls.</a:t>
            </a:r>
          </a:p>
          <a:p>
            <a:pPr algn="l">
              <a:buFont typeface="Arial" panose="020B0604020202020204" pitchFamily="34" charset="0"/>
              <a:buChar char="•"/>
            </a:pPr>
            <a:r>
              <a:rPr lang="en-US" sz="1800" b="1" i="0" dirty="0">
                <a:effectLst/>
                <a:latin typeface="Arial" panose="020B0604020202020204" pitchFamily="34" charset="0"/>
                <a:cs typeface="Arial" panose="020B0604020202020204" pitchFamily="34" charset="0"/>
              </a:rPr>
              <a:t>Integration:</a:t>
            </a:r>
            <a:r>
              <a:rPr lang="en-US" sz="1800" b="0" i="0" dirty="0">
                <a:effectLst/>
                <a:latin typeface="Arial" panose="020B0604020202020204" pitchFamily="34" charset="0"/>
                <a:cs typeface="Arial" panose="020B0604020202020204" pitchFamily="34" charset="0"/>
              </a:rPr>
              <a:t> Connect to the selected exchange rate API to fetch the required data.</a:t>
            </a:r>
          </a:p>
          <a:p>
            <a:pPr algn="l">
              <a:buFont typeface="Arial" panose="020B0604020202020204" pitchFamily="34" charset="0"/>
              <a:buChar char="•"/>
            </a:pPr>
            <a:r>
              <a:rPr lang="en-US" sz="1800" b="1" i="0" dirty="0">
                <a:effectLst/>
                <a:latin typeface="Arial" panose="020B0604020202020204" pitchFamily="34" charset="0"/>
                <a:cs typeface="Arial" panose="020B0604020202020204" pitchFamily="34" charset="0"/>
              </a:rPr>
              <a:t>Testing:</a:t>
            </a:r>
            <a:r>
              <a:rPr lang="en-US" sz="1800" b="0" i="0" dirty="0">
                <a:effectLst/>
                <a:latin typeface="Arial" panose="020B0604020202020204" pitchFamily="34" charset="0"/>
                <a:cs typeface="Arial" panose="020B0604020202020204" pitchFamily="34" charset="0"/>
              </a:rPr>
              <a:t> Continuously test your application as you develop it to catch and fix issues early.</a:t>
            </a:r>
          </a:p>
          <a:p>
            <a:r>
              <a:rPr lang="en-US" sz="1800" b="1" i="0" dirty="0">
                <a:effectLst/>
                <a:latin typeface="Arial" panose="020B0604020202020204" pitchFamily="34" charset="0"/>
                <a:cs typeface="Arial" panose="020B0604020202020204" pitchFamily="34" charset="0"/>
              </a:rPr>
              <a:t>Choose Hosting:</a:t>
            </a:r>
            <a:r>
              <a:rPr lang="en-US" sz="1800" b="0" i="0" dirty="0">
                <a:effectLst/>
                <a:latin typeface="Arial" panose="020B0604020202020204" pitchFamily="34" charset="0"/>
                <a:cs typeface="Arial" panose="020B0604020202020204" pitchFamily="34" charset="0"/>
              </a:rPr>
              <a:t> Decide on a hosting platform (e.g., GitHub Pages, Netlify) and deploy your application.</a:t>
            </a:r>
          </a:p>
          <a:p>
            <a:r>
              <a:rPr lang="en-US" sz="1800" b="1" i="0" dirty="0">
                <a:effectLst/>
                <a:latin typeface="Arial" panose="020B0604020202020204" pitchFamily="34" charset="0"/>
                <a:cs typeface="Arial" panose="020B0604020202020204" pitchFamily="34" charset="0"/>
              </a:rPr>
              <a:t>Gather Requirements:</a:t>
            </a:r>
            <a:r>
              <a:rPr lang="en-US" sz="1800" b="0" i="0" dirty="0">
                <a:effectLst/>
                <a:latin typeface="Arial" panose="020B0604020202020204" pitchFamily="34" charset="0"/>
                <a:cs typeface="Arial" panose="020B0604020202020204" pitchFamily="34" charset="0"/>
              </a:rPr>
              <a:t> Collect detailed requirements from stakeholders, specifying features, user interface design, and any specific functionality like real-time data or historical rates.</a:t>
            </a:r>
          </a:p>
          <a:p>
            <a:r>
              <a:rPr lang="en-US" sz="1800" b="1" i="0" dirty="0">
                <a:effectLst/>
                <a:latin typeface="Arial" panose="020B0604020202020204" pitchFamily="34" charset="0"/>
                <a:cs typeface="Arial" panose="020B0604020202020204" pitchFamily="34" charset="0"/>
              </a:rPr>
              <a:t>Collect Feedback:</a:t>
            </a:r>
            <a:r>
              <a:rPr lang="en-US" sz="1800" b="0" i="0" dirty="0">
                <a:effectLst/>
                <a:latin typeface="Arial" panose="020B0604020202020204" pitchFamily="34" charset="0"/>
                <a:cs typeface="Arial" panose="020B0604020202020204" pitchFamily="34" charset="0"/>
              </a:rPr>
              <a:t> Continuously gather feedback from users to identify areas for improvement.</a:t>
            </a:r>
            <a:endParaRPr lang="en-IN" sz="18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1D70FE55-2475-3579-CBDB-6D483080FCC9}"/>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843417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651</TotalTime>
  <Words>1464</Words>
  <Application>Microsoft Office PowerPoint</Application>
  <PresentationFormat>Widescreen</PresentationFormat>
  <Paragraphs>101</Paragraphs>
  <Slides>15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Söhne</vt:lpstr>
      <vt:lpstr>Söhne Mono</vt:lpstr>
      <vt:lpstr>Times New Roman</vt:lpstr>
      <vt:lpstr>Office Theme</vt:lpstr>
      <vt:lpstr>CURRENCY CONVERTER</vt:lpstr>
      <vt:lpstr>OUTLINE</vt:lpstr>
      <vt:lpstr>Abstract</vt:lpstr>
      <vt:lpstr>Problem Statement</vt:lpstr>
      <vt:lpstr> Proposed Solution</vt:lpstr>
      <vt:lpstr>System Architecture</vt:lpstr>
      <vt:lpstr>*Implementation :</vt:lpstr>
      <vt:lpstr> Output:</vt:lpstr>
      <vt:lpstr>System development approach  </vt:lpstr>
      <vt:lpstr>                                                          Algorithm</vt:lpstr>
      <vt:lpstr>                          Deployment</vt:lpstr>
      <vt:lpstr>                                                           Conclusion</vt:lpstr>
      <vt:lpstr>                                                       Reference</vt:lpstr>
      <vt:lpstr>                                                      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Satish Chowdary</cp:lastModifiedBy>
  <cp:revision>57</cp:revision>
  <dcterms:created xsi:type="dcterms:W3CDTF">2021-04-26T07:43:48Z</dcterms:created>
  <dcterms:modified xsi:type="dcterms:W3CDTF">2023-10-02T06:52:37Z</dcterms:modified>
</cp:coreProperties>
</file>