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5" r:id="rId4"/>
    <p:sldId id="263" r:id="rId5"/>
    <p:sldId id="257" r:id="rId6"/>
    <p:sldId id="262" r:id="rId7"/>
    <p:sldId id="260" r:id="rId8"/>
    <p:sldId id="268" r:id="rId9"/>
    <p:sldId id="266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18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66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8365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022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0038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830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180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7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88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96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316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58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14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59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21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9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6583-BE7D-4F2C-B25F-C7A4B30CCF5D}" type="datetimeFigureOut">
              <a:rPr lang="en-IN" smtClean="0"/>
              <a:t>07-05-2022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845A11-1789-4A0B-BD67-E4D9743DB8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254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E7AB-DB6B-E402-82E3-7962577C1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447" y="253081"/>
            <a:ext cx="9417376" cy="3629319"/>
          </a:xfrm>
        </p:spPr>
        <p:txBody>
          <a:bodyPr/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IITM PARADOX’22</a:t>
            </a:r>
            <a:b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i="0" cap="al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HACK-O-PITCH IITM</a:t>
            </a:r>
            <a:br>
              <a:rPr lang="en-IN" sz="4800" b="1" i="0" cap="al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b="1" i="0" cap="al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Optimist - capturing drops of life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10C1E-7586-6043-B306-D0F7D8D1B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876" y="4039385"/>
            <a:ext cx="8004578" cy="2818615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713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    		</a:t>
            </a:r>
            <a:r>
              <a:rPr lang="en-IN" sz="2800" b="1" dirty="0">
                <a:solidFill>
                  <a:srgbClr val="0713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Optimus2030</a:t>
            </a:r>
          </a:p>
          <a:p>
            <a:pPr algn="l"/>
            <a:r>
              <a:rPr lang="en-IN" sz="2800" b="1" dirty="0">
                <a:solidFill>
                  <a:srgbClr val="0713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 	Brahmasoor Anirudhan</a:t>
            </a:r>
          </a:p>
          <a:p>
            <a:pPr algn="l"/>
            <a:r>
              <a:rPr lang="en-IN" sz="2800" b="1" dirty="0">
                <a:solidFill>
                  <a:srgbClr val="0713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Deepthi Luke</a:t>
            </a:r>
          </a:p>
          <a:p>
            <a:pPr algn="l"/>
            <a:r>
              <a:rPr lang="en-IN" sz="2800" b="1" dirty="0">
                <a:solidFill>
                  <a:srgbClr val="0713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Jithin George</a:t>
            </a:r>
          </a:p>
          <a:p>
            <a:pPr algn="l"/>
            <a:r>
              <a:rPr lang="en-IN" sz="2800" b="1" dirty="0">
                <a:solidFill>
                  <a:srgbClr val="0713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Sampoorna Varshinii M.K.S			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14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A7F2-F2C7-6163-90A1-EA832B7A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59604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3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8A7F2-F2C7-6163-90A1-EA832B7A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59604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243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FC26-C34D-1142-5040-9D354BCC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1658"/>
            <a:ext cx="8596668" cy="8012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Issue: Water Scarcity / Unavailability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FF221E-1E5B-C1DB-44DE-0157B996F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8721" y="981638"/>
            <a:ext cx="7880808" cy="5755064"/>
          </a:xfrm>
        </p:spPr>
      </p:pic>
    </p:spTree>
    <p:extLst>
      <p:ext uri="{BB962C8B-B14F-4D97-AF65-F5344CB8AC3E}">
        <p14:creationId xmlns:p14="http://schemas.microsoft.com/office/powerpoint/2010/main" val="365437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FC26-C34D-1142-5040-9D354BCC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1658"/>
            <a:ext cx="8596668" cy="80127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 your future? Which one do you prefer?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48678A-FA0F-A5B9-ABAD-08A32318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3742" y="1133326"/>
            <a:ext cx="4803767" cy="513549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90B04-A47C-6149-C51F-E2C7A35FB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68" y="1133326"/>
            <a:ext cx="4946042" cy="51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78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FC26-C34D-1142-5040-9D354BCC5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1658"/>
            <a:ext cx="8596668" cy="1414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Goal: To ensure availability and sustainable management of water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656CC6-4E97-3788-E1E4-BF7DA9C58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5740" y="1715678"/>
            <a:ext cx="7305773" cy="5033914"/>
          </a:xfrm>
        </p:spPr>
      </p:pic>
    </p:spTree>
    <p:extLst>
      <p:ext uri="{BB962C8B-B14F-4D97-AF65-F5344CB8AC3E}">
        <p14:creationId xmlns:p14="http://schemas.microsoft.com/office/powerpoint/2010/main" val="97437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5EB6-CC37-8B09-D3E0-087BB9F8E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4049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Optimist - capturing drops of life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81072-69AA-EAD0-FE36-25AC75C8D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2160589"/>
            <a:ext cx="9445658" cy="388077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 Water – The unused potential</a:t>
            </a: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Reduce the usage of treated water.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Rain water harvesting improve water quality 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yield from crops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Revive Aqua life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Better availability of water during summer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Reduce pollution of freshwater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76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FC26-C34D-1142-5040-9D354BCC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Solution: Smart Water Harvesting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2BFD5-3ABD-30FD-E719-1160BD4E1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424" y="1432874"/>
            <a:ext cx="8248453" cy="4986780"/>
          </a:xfrm>
        </p:spPr>
      </p:pic>
    </p:spTree>
    <p:extLst>
      <p:ext uri="{BB962C8B-B14F-4D97-AF65-F5344CB8AC3E}">
        <p14:creationId xmlns:p14="http://schemas.microsoft.com/office/powerpoint/2010/main" val="207368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32C4-D340-7EE4-570C-AA75AA9E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567"/>
          </a:xfrm>
        </p:spPr>
        <p:txBody>
          <a:bodyPr/>
          <a:lstStyle/>
          <a:p>
            <a:r>
              <a:rPr lang="en-US" dirty="0"/>
              <a:t>System Flow Diagram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8" b="27220"/>
          <a:stretch/>
        </p:blipFill>
        <p:spPr>
          <a:xfrm>
            <a:off x="4476522" y="1395167"/>
            <a:ext cx="6503354" cy="5019871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81072-69AA-EAD0-FE36-25AC75C8D0AE}"/>
              </a:ext>
            </a:extLst>
          </p:cNvPr>
          <p:cNvSpPr txBox="1">
            <a:spLocks/>
          </p:cNvSpPr>
          <p:nvPr/>
        </p:nvSpPr>
        <p:spPr>
          <a:xfrm>
            <a:off x="282804" y="2160589"/>
            <a:ext cx="944565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0" indent="0">
              <a:buFont typeface="Wingdings 3" charset="2"/>
              <a:buNone/>
            </a:pPr>
            <a:endParaRPr 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powered monitoring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cleaning filter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regenerating media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Potable water discharge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UV Disinfection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saving analytics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15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32C4-D340-7EE4-570C-AA75AA9E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5567"/>
          </a:xfrm>
        </p:spPr>
        <p:txBody>
          <a:bodyPr/>
          <a:lstStyle/>
          <a:p>
            <a:r>
              <a:rPr lang="en-US" dirty="0"/>
              <a:t>System Block Diagram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81072-69AA-EAD0-FE36-25AC75C8D0AE}"/>
              </a:ext>
            </a:extLst>
          </p:cNvPr>
          <p:cNvSpPr txBox="1">
            <a:spLocks/>
          </p:cNvSpPr>
          <p:nvPr/>
        </p:nvSpPr>
        <p:spPr>
          <a:xfrm>
            <a:off x="282804" y="2160589"/>
            <a:ext cx="944565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C9B8AB-7703-1B1D-F0DC-ACC090905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580490"/>
            <a:ext cx="9245619" cy="4667910"/>
          </a:xfrm>
        </p:spPr>
      </p:pic>
    </p:spTree>
    <p:extLst>
      <p:ext uri="{BB962C8B-B14F-4D97-AF65-F5344CB8AC3E}">
        <p14:creationId xmlns:p14="http://schemas.microsoft.com/office/powerpoint/2010/main" val="351626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D77E-DF37-7827-AB44-A619F33C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Powered purified water harvesting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95" y="1392768"/>
            <a:ext cx="6121371" cy="450929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81072-69AA-EAD0-FE36-25AC75C8D0AE}"/>
              </a:ext>
            </a:extLst>
          </p:cNvPr>
          <p:cNvSpPr txBox="1">
            <a:spLocks/>
          </p:cNvSpPr>
          <p:nvPr/>
        </p:nvSpPr>
        <p:spPr>
          <a:xfrm>
            <a:off x="180168" y="1707031"/>
            <a:ext cx="3868827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Components</a:t>
            </a:r>
          </a:p>
          <a:p>
            <a:r>
              <a:rPr lang="en-IN" dirty="0"/>
              <a:t>ESP32</a:t>
            </a:r>
          </a:p>
          <a:p>
            <a:r>
              <a:rPr lang="en-IN" dirty="0"/>
              <a:t>Turbidity sensor</a:t>
            </a:r>
          </a:p>
          <a:p>
            <a:r>
              <a:rPr lang="en-IN" dirty="0"/>
              <a:t>6W UV LED disinfection</a:t>
            </a:r>
          </a:p>
          <a:p>
            <a:r>
              <a:rPr lang="en-IN" dirty="0"/>
              <a:t>Solar Powered</a:t>
            </a:r>
          </a:p>
          <a:p>
            <a:r>
              <a:rPr lang="en-IN" dirty="0"/>
              <a:t>Weather based control</a:t>
            </a:r>
          </a:p>
        </p:txBody>
      </p:sp>
    </p:spTree>
    <p:extLst>
      <p:ext uri="{BB962C8B-B14F-4D97-AF65-F5344CB8AC3E}">
        <p14:creationId xmlns:p14="http://schemas.microsoft.com/office/powerpoint/2010/main" val="31773927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190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IITM PARADOX’22 HACK-O-PITCH IITM  Optimist - capturing drops of life</vt:lpstr>
      <vt:lpstr>Issue: Water Scarcity / Unavailability</vt:lpstr>
      <vt:lpstr>Select your future? Which one do you prefer?</vt:lpstr>
      <vt:lpstr>Goal: To ensure availability and sustainable management of water</vt:lpstr>
      <vt:lpstr> Optimist - capturing drops of life</vt:lpstr>
      <vt:lpstr>Solution: Smart Water Harvesting</vt:lpstr>
      <vt:lpstr>System Flow Diagram</vt:lpstr>
      <vt:lpstr>System Block Diagram</vt:lpstr>
      <vt:lpstr>IoT Powered purified water harvesting</vt:lpstr>
      <vt:lpstr>   Q &amp; A</vt:lpstr>
      <vt:lpstr>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HACK-O-PITCH IITM</dc:title>
  <dc:creator>USER</dc:creator>
  <cp:lastModifiedBy>USER</cp:lastModifiedBy>
  <cp:revision>31</cp:revision>
  <dcterms:created xsi:type="dcterms:W3CDTF">2022-05-06T10:31:34Z</dcterms:created>
  <dcterms:modified xsi:type="dcterms:W3CDTF">2022-05-07T09:15:15Z</dcterms:modified>
</cp:coreProperties>
</file>