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p</a:t>
            </a:r>
            <a:r>
              <a:rPr altLang="en-GB" dirty="0" sz="2400" lang="en-US"/>
              <a:t>.</a:t>
            </a:r>
            <a:r>
              <a:rPr altLang="en-GB" dirty="0" sz="2400" lang="en-US"/>
              <a:t> </a:t>
            </a:r>
            <a:r>
              <a:rPr altLang="en-GB" dirty="0" sz="2400" lang="en-US"/>
              <a:t>S</a:t>
            </a:r>
            <a:r>
              <a:rPr altLang="en-GB" dirty="0" sz="2400" lang="en-US"/>
              <a:t>a</a:t>
            </a:r>
            <a:r>
              <a:rPr altLang="en-GB" dirty="0" sz="2400" lang="en-US"/>
              <a:t>m</a:t>
            </a:r>
            <a:r>
              <a:rPr altLang="en-GB" dirty="0" sz="2400" lang="en-US"/>
              <a:t> </a:t>
            </a:r>
            <a:r>
              <a:rPr altLang="en-GB" dirty="0" sz="2400" lang="en-US"/>
              <a:t>p</a:t>
            </a:r>
            <a:r>
              <a:rPr altLang="en-GB" dirty="0" sz="2400" lang="en-US"/>
              <a:t>r</a:t>
            </a:r>
            <a:r>
              <a:rPr altLang="en-GB" dirty="0" sz="2400" lang="en-US"/>
              <a:t>a</a:t>
            </a:r>
            <a:r>
              <a:rPr altLang="en-GB" dirty="0" sz="2400" lang="en-US"/>
              <a:t>s</a:t>
            </a:r>
            <a:r>
              <a:rPr altLang="en-GB" dirty="0" sz="2400" lang="en-US"/>
              <a:t>a</a:t>
            </a:r>
            <a:r>
              <a:rPr altLang="en-GB" dirty="0" sz="2400" lang="en-US"/>
              <a:t>t</a:t>
            </a:r>
            <a:r>
              <a:rPr altLang="en-GB" dirty="0" sz="2400" lang="en-US"/>
              <a:t>h</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9</a:t>
            </a:r>
            <a:r>
              <a:rPr dirty="0" sz="2400" lang="en-US"/>
              <a:t>7</a:t>
            </a:r>
            <a:r>
              <a:rPr dirty="0" sz="2400" lang="en-US"/>
              <a:t>4</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orate</a:t>
            </a:r>
            <a:r>
              <a:rPr dirty="0" sz="2400" lang="en-US"/>
              <a:t>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IN"/>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2024-09-12T07:52:38Z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d235547e14504141a00dc8b2eb27486b</vt:lpwstr>
  </property>
</Properties>
</file>