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a:t>
            </a:r>
            <a:r>
              <a:rPr dirty="0" sz="2400" lang="en-IN"/>
              <a:t> </a:t>
            </a:r>
            <a:r>
              <a:rPr dirty="0" sz="2400" lang="en-US"/>
              <a:t>N</a:t>
            </a:r>
            <a:r>
              <a:rPr dirty="0" sz="2400" lang="en-US"/>
              <a:t>A</a:t>
            </a:r>
            <a:r>
              <a:rPr dirty="0" sz="2400" lang="en-US"/>
              <a:t>N</a:t>
            </a:r>
            <a:r>
              <a:rPr dirty="0" sz="2400" lang="en-US"/>
              <a:t>D</a:t>
            </a:r>
            <a:r>
              <a:rPr dirty="0" sz="2400" lang="en-US"/>
              <a:t>H</a:t>
            </a:r>
            <a:r>
              <a:rPr dirty="0" sz="2400" lang="en-US"/>
              <a:t>I</a:t>
            </a:r>
            <a:r>
              <a:rPr dirty="0" sz="2400" lang="en-US"/>
              <a:t>N</a:t>
            </a:r>
            <a:r>
              <a:rPr dirty="0" sz="2400" lang="en-US"/>
              <a:t>I</a:t>
            </a:r>
            <a:r>
              <a:rPr dirty="0" sz="2400" lang="en-US"/>
              <a:t> </a:t>
            </a:r>
            <a:r>
              <a:rPr dirty="0" sz="2400" lang="en-US"/>
              <a:t>S</a:t>
            </a:r>
            <a:endParaRPr altLang="en-US" lang="zh-CN"/>
          </a:p>
          <a:p>
            <a:r>
              <a:rPr dirty="0" sz="2400" lang="en-US"/>
              <a:t>REGISTER NO:31221</a:t>
            </a:r>
            <a:r>
              <a:rPr dirty="0" sz="2400" lang="en-US"/>
              <a:t>4</a:t>
            </a:r>
            <a:r>
              <a:rPr dirty="0" sz="2400" lang="en-US"/>
              <a:t>0</a:t>
            </a:r>
            <a:r>
              <a:rPr dirty="0" sz="2400" lang="en-US"/>
              <a:t>8</a:t>
            </a:r>
            <a:r>
              <a:rPr dirty="0" sz="2400" lang="en-US"/>
              <a:t>0</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20041"/>
          </a:xfrm>
          <a:prstGeom prst="rect"/>
          <a:noFill/>
        </p:spPr>
        <p:txBody>
          <a:bodyPr rtlCol="0" wrap="square">
            <a:spAutoFit/>
          </a:bodyPr>
          <a:p>
            <a:pPr algn="l"/>
            <a:endParaRPr dirty="0" lang="en-US"/>
          </a:p>
        </p:txBody>
      </p:sp>
      <p:sp>
        <p:nvSpPr>
          <p:cNvPr id="1048650" name="TextBox 10"/>
          <p:cNvSpPr txBox="1"/>
          <p:nvPr/>
        </p:nvSpPr>
        <p:spPr>
          <a:xfrm>
            <a:off x="676275" y="1695450"/>
            <a:ext cx="6739666" cy="24536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7010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2834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200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200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20041"/>
          </a:xfrm>
          <a:prstGeom prst="rect"/>
          <a:noFill/>
        </p:spPr>
        <p:txBody>
          <a:bodyPr rtlCol="0" wrap="square">
            <a:spAutoFit/>
          </a:bodyPr>
          <a:p>
            <a:pPr algn="l"/>
            <a:endParaRPr dirty="0" lang="en-US"/>
          </a:p>
        </p:txBody>
      </p:sp>
      <p:sp>
        <p:nvSpPr>
          <p:cNvPr id="1048670" name="TextBox 19"/>
          <p:cNvSpPr txBox="1"/>
          <p:nvPr/>
        </p:nvSpPr>
        <p:spPr>
          <a:xfrm>
            <a:off x="517922" y="1643575"/>
            <a:ext cx="6093618" cy="7010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2024-03-29T04:07:22Z</dcterms:created>
  <dcterms:modified xsi:type="dcterms:W3CDTF">2024-08-30T16:16:05Z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f740fa26dcd04d948443b38e9c132e3a</vt:lpwstr>
  </property>
</Properties>
</file>