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0"/>
            <a:ext cx="10972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003366"/>
                </a:solidFill>
                <a:latin typeface="Calibri Light"/>
              </a:defRPr>
            </a:pPr>
            <a:r>
              <a:t>Hydrogen-Based Iron &amp; Steelmaking</a:t>
            </a:r>
          </a:p>
          <a:p>
            <a:pPr algn="ctr">
              <a:defRPr sz="2400">
                <a:solidFill>
                  <a:srgbClr val="282828"/>
                </a:solidFill>
                <a:latin typeface="Calibri"/>
              </a:defRPr>
            </a:pPr>
            <a:r>
              <a:t>PhD Video Introduction — Iqra Yousaf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400">
                <a:solidFill>
                  <a:srgbClr val="003366"/>
                </a:solidFill>
                <a:latin typeface="Calibri Light"/>
              </a:defRPr>
            </a:pPr>
            <a:r>
              <a:t>Background &amp; Motivation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10058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MSc Chemistry, UET Lahore (CGPA 3.67); BSc Chemistry, GC Women University Faisalabad (CGPA 3.67)</a:t>
            </a:r>
          </a:p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Focus areas: nanochemistry, materials chemistry, and physical chemistry</a:t>
            </a:r>
          </a:p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3 years as Research Support Worker: enzyme kinetics, purification, assay development, mentoring</a:t>
            </a:r>
          </a:p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Computational: molecular dynamics (GROMACS, NAMD, OpenMM) + machine learning (Python, R)</a:t>
            </a:r>
          </a:p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Publications: authored preprints on nanomaterials and toxicity prediction</a:t>
            </a:r>
          </a:p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Motivation: Steel is 7–9% of global CO₂; H₂‑DRI offers sustainable alternative (H₂ → H₂O)</a:t>
            </a:r>
          </a:p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Goal: Apply chemistry + modeling background to enable low‑carbon steelmaking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400">
                <a:solidFill>
                  <a:srgbClr val="003366"/>
                </a:solidFill>
                <a:latin typeface="Calibri Light"/>
              </a:defRPr>
            </a:pPr>
            <a:r>
              <a:t>Hydrogen Reduction of Iron Ore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10058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Multi‑step pathway: Fe₂O₃ → Fe₃O₄ → FeO → Fe</a:t>
            </a:r>
          </a:p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Hydrogen as reductant, water vapor as product</a:t>
            </a:r>
          </a:p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Efficiency depends on controlling temperature (600–900 °C) and H₂/H₂O ratio</a:t>
            </a:r>
          </a:p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Low pH₂O is crucial to prevent re‑oxidation</a:t>
            </a:r>
          </a:p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Pellet porosity and quality strongly influence reduction rates</a:t>
            </a:r>
          </a:p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Challenges: sintering, sticking, incomplete reduction under poor control</a:t>
            </a:r>
          </a:p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Research need: link pellet design, gas composition, and reactor control strategies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400">
                <a:solidFill>
                  <a:srgbClr val="003366"/>
                </a:solidFill>
                <a:latin typeface="Calibri Light"/>
              </a:defRPr>
            </a:pPr>
            <a:r>
              <a:t>Carburization: Relevance &amp; Strategies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10058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H₂‑DRI is almost carbon‑free, but carbon is essential in steelmaking</a:t>
            </a:r>
          </a:p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Role of carbon: lowers melting temperature in EAF, improves energy efficiency, enables steel grades</a:t>
            </a:r>
          </a:p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Without carbon, EAF energy demand rises and grade control is limited</a:t>
            </a:r>
          </a:p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Strategies for carburization:</a:t>
            </a:r>
          </a:p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     – Methane injection (CH₄ cracking to carbon + H₂)</a:t>
            </a:r>
          </a:p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     – Syngas treatment (CO + H₂) for combined reduction/carburization</a:t>
            </a:r>
          </a:p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     – Carbon additions directly in the EAF</a:t>
            </a:r>
          </a:p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Challenge: balancing CO₂ reduction with carburization efficiency</a:t>
            </a:r>
          </a:p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Research need: quantify carburization efficiency and optimize process design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400">
                <a:solidFill>
                  <a:srgbClr val="003366"/>
                </a:solidFill>
                <a:latin typeface="Calibri Light"/>
              </a:defRPr>
            </a:pPr>
            <a:r>
              <a:t>Skills — Experimental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10058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Strong foundation in reaction kinetics and chemical process analysis</a:t>
            </a:r>
          </a:p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Hands‑on experience: purification, assay development, enzyme chemistry</a:t>
            </a:r>
          </a:p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Skilled in designing reproducible experiments and structured documentation</a:t>
            </a:r>
          </a:p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Experienced in identifying reaction vs transport limitations in processes</a:t>
            </a:r>
          </a:p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Materials chemistry knowledge: how nanostructure and porosity affect reactivity</a:t>
            </a:r>
          </a:p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Capable of rigorous QA, lab safety, and mentoring junior researchers</a:t>
            </a:r>
          </a:p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Approach: use chemistry training to design reduction/carburization experiments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400">
                <a:solidFill>
                  <a:srgbClr val="003366"/>
                </a:solidFill>
                <a:latin typeface="Calibri Light"/>
              </a:defRPr>
            </a:pPr>
            <a:r>
              <a:t>Skills — Computational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10058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Molecular dynamics simulations: H diffusion in Fe, FeO, interfaces and defects</a:t>
            </a:r>
          </a:p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Atomistic modeling of surface reactions and sticking phenomena</a:t>
            </a:r>
          </a:p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Machine learning: surrogate models for reaction kinetics &amp; carburization efficiency</a:t>
            </a:r>
          </a:p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Bayesian calibration and uncertainty quantification for predictive accuracy</a:t>
            </a:r>
          </a:p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Data analysis and visualization in Python/R to interpret experimental results</a:t>
            </a:r>
          </a:p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Experience integrating simulation insights with experimental observations</a:t>
            </a:r>
          </a:p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Goal: create validated, predictive tools for industrial H₂‑DRI optimization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400">
                <a:solidFill>
                  <a:srgbClr val="003366"/>
                </a:solidFill>
                <a:latin typeface="Calibri Light"/>
              </a:defRPr>
            </a:pPr>
            <a:r>
              <a:t>Research Contribution 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10058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Kinetics mapping: systematic study of reduction under different T &amp; H₂/H₂O ratios</a:t>
            </a:r>
          </a:p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Pellet design: test porosity, size, additives to minimize sticking &amp; sintering</a:t>
            </a:r>
          </a:p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Carburization: evaluate methane, syngas, and EAF additions with CO₂ balance</a:t>
            </a:r>
          </a:p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Modeling: develop reduced‑order models calibrated with experiments</a:t>
            </a:r>
          </a:p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Integration: combine experimental &amp; computational data for optimization</a:t>
            </a:r>
          </a:p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Deliverables: validated kinetic models, carburization workflow, open datasets</a:t>
            </a:r>
          </a:p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Impact: provide scientific &amp; practical basis for scalable hydrogen‑based ironmaking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400">
                <a:solidFill>
                  <a:srgbClr val="003366"/>
                </a:solidFill>
                <a:latin typeface="Calibri Light"/>
              </a:defRPr>
            </a:pPr>
            <a:r>
              <a:t>Career Vision &amp; Closing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10058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PhD = opportunity to unite chemistry, experiments, and modeling for green steel</a:t>
            </a:r>
          </a:p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Vision: sustainable steel researcher bridging academic research and industry practice</a:t>
            </a:r>
          </a:p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Long‑term: develop hydrogen‑based metallurgy solutions that reduce global CO₂</a:t>
            </a:r>
          </a:p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Broader impact: support industry transition to climate‑neutral steel production</a:t>
            </a:r>
          </a:p>
          <a:p>
            <a:pPr>
              <a:defRPr sz="2000">
                <a:solidFill>
                  <a:srgbClr val="282828"/>
                </a:solidFill>
                <a:latin typeface="Calibri"/>
              </a:defRPr>
            </a:pPr>
            <a:r>
              <a:t>• Thank you for your consideration — I look forward to contributing to this PhD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Hydrogen-Based Iron &amp; Steelmaking — PhD Video Intro</dc:title>
  <dc:subject/>
  <dc:creator>Iqra Yousaf</dc:creator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