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10972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3366"/>
                </a:solidFill>
                <a:latin typeface="Calibri Light"/>
              </a:defRPr>
            </a:pPr>
            <a:r>
              <a:t>Hydrogen-Based Iron &amp; Steelmaking</a:t>
            </a:r>
          </a:p>
          <a:p>
            <a:pPr algn="ctr">
              <a:defRPr sz="2400">
                <a:solidFill>
                  <a:srgbClr val="1E1E1E"/>
                </a:solidFill>
                <a:latin typeface="Calibri"/>
              </a:defRPr>
            </a:pPr>
            <a:r>
              <a:t>10‑Minute PhD Introduction — Iqra Yousaf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Background &amp;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MSc Chemistry, UET Lahore (CGPA 3.67); BSc Chemistry, GC Women University Faisalabad (CGPA 3.67)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Focus: Nanochemistry, materials chemistry, physical chemistry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3 years research support worker: kinetics, purification, assay development, mentoring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Computational: molecular dynamics (GROMACS, NAMD, OpenMM), ML in Python/R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Motivation: Apply chemistry &amp; modeling to sustainable steelmaking; reduce CO₂ emissions via H₂‑DRI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Hydrogen Reduction of Iron Ore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Stepwise: Fe₂O₃ → Fe₃O₄ → FeO → Fe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Hydrogen = reductant; water vapor = by‑product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Efficiency depends on temperature (600–900 °C) &amp; H₂/H₂O ratio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Pellet quality &amp; porosity critical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Challenges: sintering &amp; sticking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Carburization: 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H₂‑DRI is nearly carbon‑free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Carbon lowers melting point in EAF, enables steel grades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Options: methane injection, syngas, carbon additions in EAF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Goal: balance very low CO₂ emissions with carburization efficiency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Skills — Experimental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Strong background in reaction kinetics &amp; chemical analysis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Assay development, structured documentation, QA &amp; safety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Experience in lab mentoring &amp; reproducible experiment design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Materials chemistry focus: structure–property 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Skills — Computational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Molecular dynamics: H diffusion, surface reactions, oxide–iron interfaces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Machine learning: surrogate models, Bayesian calibration, optimization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Python &amp; R for data analysis, modeling, and prediction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Integration: combine computational modeling with lab experiments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Research Contribution Plan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Map kinetics across temperature &amp; gas conditions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Study carburization strategies with low CO₂ footprint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Develop reduced‑order kinetic models linked to experiments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Produce open datasets &amp; tools for industrial adoption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  <a:latin typeface="Calibri Light"/>
              </a:defRPr>
            </a:pPr>
            <a:r>
              <a:t>Career Vision &amp;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PhD as pathway to sustainable steel researcher &amp; innovator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Contribute to reliable hydrogen‑based ironmaking technologies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Bridge lab research with industrial practice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Support decarbonization &amp; sustainable metallurgy worldwide</a:t>
            </a:r>
          </a:p>
          <a:p>
            <a:pPr>
              <a:defRPr sz="2200">
                <a:solidFill>
                  <a:srgbClr val="1E1E1E"/>
                </a:solidFill>
                <a:latin typeface="Calibri"/>
              </a:defRPr>
            </a:pPr>
            <a:r>
              <a:t>Thank you for your consideration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Hydrogen-Based Iron &amp; Steelmaking — PhD Video Intro</dc:title>
  <dc:subject/>
  <dc:creator>Iqra Yousaf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