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E451-8724-4E50-8800-B5D7F106E14E}" type="datetimeFigureOut">
              <a:rPr lang="en-US" smtClean="0"/>
              <a:t>5/6/2020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9C0C-EBBB-4940-9948-A52BCDF20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E451-8724-4E50-8800-B5D7F106E14E}" type="datetimeFigureOut">
              <a:rPr lang="en-US" smtClean="0"/>
              <a:t>5/6/2020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9C0C-EBBB-4940-9948-A52BCDF20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E451-8724-4E50-8800-B5D7F106E14E}" type="datetimeFigureOut">
              <a:rPr lang="en-US" smtClean="0"/>
              <a:t>5/6/2020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9C0C-EBBB-4940-9948-A52BCDF20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E451-8724-4E50-8800-B5D7F106E14E}" type="datetimeFigureOut">
              <a:rPr lang="en-US" smtClean="0"/>
              <a:t>5/6/2020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9C0C-EBBB-4940-9948-A52BCDF20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E451-8724-4E50-8800-B5D7F106E14E}" type="datetimeFigureOut">
              <a:rPr lang="en-US" smtClean="0"/>
              <a:t>5/6/2020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9C0C-EBBB-4940-9948-A52BCDF20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E451-8724-4E50-8800-B5D7F106E14E}" type="datetimeFigureOut">
              <a:rPr lang="en-US" smtClean="0"/>
              <a:t>5/6/2020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9C0C-EBBB-4940-9948-A52BCDF20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E451-8724-4E50-8800-B5D7F106E14E}" type="datetimeFigureOut">
              <a:rPr lang="en-US" smtClean="0"/>
              <a:t>5/6/2020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9C0C-EBBB-4940-9948-A52BCDF20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E451-8724-4E50-8800-B5D7F106E14E}" type="datetimeFigureOut">
              <a:rPr lang="en-US" smtClean="0"/>
              <a:t>5/6/2020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9C0C-EBBB-4940-9948-A52BCDF20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E451-8724-4E50-8800-B5D7F106E14E}" type="datetimeFigureOut">
              <a:rPr lang="en-US" smtClean="0"/>
              <a:t>5/6/2020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9C0C-EBBB-4940-9948-A52BCDF20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E451-8724-4E50-8800-B5D7F106E14E}" type="datetimeFigureOut">
              <a:rPr lang="en-US" smtClean="0"/>
              <a:t>5/6/2020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9C0C-EBBB-4940-9948-A52BCDF20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E451-8724-4E50-8800-B5D7F106E14E}" type="datetimeFigureOut">
              <a:rPr lang="en-US" smtClean="0"/>
              <a:t>5/6/2020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9C0C-EBBB-4940-9948-A52BCDF20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5E451-8724-4E50-8800-B5D7F106E14E}" type="datetimeFigureOut">
              <a:rPr lang="en-US" smtClean="0"/>
              <a:t>5/6/2020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9C0C-EBBB-4940-9948-A52BCDF209E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ronto.ca/city-government/data-research-maps/open-data/open-data-catalogu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Final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The Battle of </a:t>
            </a:r>
            <a:r>
              <a:rPr lang="en-IN" dirty="0" err="1" smtClean="0"/>
              <a:t>Neighborhoods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idea of this study is to help people planning to open a new restaurant in Toronto to chose the right location by providing data about the income and population of each </a:t>
            </a:r>
            <a:r>
              <a:rPr lang="en-IN" dirty="0" err="1"/>
              <a:t>neighborhood</a:t>
            </a:r>
            <a:r>
              <a:rPr lang="en-IN" dirty="0"/>
              <a:t> as well as the competitors already present on the same regions.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Downloading and Prepping Data</a:t>
            </a:r>
            <a:br>
              <a:rPr lang="en-IN" b="1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To provide the stakeholders the necessary information I'll be combining Toronto's 2016 Census that contains Population, Average income per </a:t>
            </a:r>
            <a:r>
              <a:rPr lang="en-IN" dirty="0" err="1"/>
              <a:t>Neighborhood</a:t>
            </a:r>
            <a:r>
              <a:rPr lang="en-IN" dirty="0"/>
              <a:t> with </a:t>
            </a:r>
            <a:r>
              <a:rPr lang="en-IN" dirty="0" err="1"/>
              <a:t>Toronot's</a:t>
            </a:r>
            <a:r>
              <a:rPr lang="en-IN" dirty="0"/>
              <a:t> </a:t>
            </a:r>
            <a:r>
              <a:rPr lang="en-IN" dirty="0" err="1"/>
              <a:t>Neighborhoods</a:t>
            </a:r>
            <a:r>
              <a:rPr lang="en-IN" dirty="0"/>
              <a:t> </a:t>
            </a:r>
            <a:r>
              <a:rPr lang="en-IN" dirty="0" err="1"/>
              <a:t>shapefile</a:t>
            </a:r>
            <a:r>
              <a:rPr lang="en-IN" dirty="0"/>
              <a:t> and Foursquare API to collect competitors on the same </a:t>
            </a:r>
            <a:r>
              <a:rPr lang="en-IN" dirty="0" err="1"/>
              <a:t>neighborhoods</a:t>
            </a:r>
            <a:r>
              <a:rPr lang="en-IN" dirty="0"/>
              <a:t>.</a:t>
            </a:r>
          </a:p>
          <a:p>
            <a:r>
              <a:rPr lang="en-IN" dirty="0"/>
              <a:t>Toronto's Census data is publicly available at this website: </a:t>
            </a:r>
            <a:r>
              <a:rPr lang="en-IN" dirty="0">
                <a:hlinkClick r:id="rId2"/>
              </a:rPr>
              <a:t>https://www.toronto.ca/city-government/data-research-maps/open-data/open-data-catalogue/#8c732154-5012-9afe-d0cd-ba3ffc813d5a</a:t>
            </a:r>
            <a:endParaRPr lang="en-IN" dirty="0"/>
          </a:p>
          <a:p>
            <a:r>
              <a:rPr lang="en-IN" dirty="0"/>
              <a:t>Toronto </a:t>
            </a:r>
            <a:r>
              <a:rPr lang="en-IN" dirty="0" err="1"/>
              <a:t>Neighborhoods'</a:t>
            </a:r>
            <a:r>
              <a:rPr lang="en-IN" dirty="0"/>
              <a:t> </a:t>
            </a:r>
            <a:r>
              <a:rPr lang="en-IN" dirty="0" err="1"/>
              <a:t>shapefile</a:t>
            </a:r>
            <a:r>
              <a:rPr lang="en-IN" dirty="0"/>
              <a:t> is publicly available at this website: </a:t>
            </a:r>
            <a:r>
              <a:rPr lang="en-IN" dirty="0">
                <a:hlinkClick r:id="rId2"/>
              </a:rPr>
              <a:t>https://www.toronto.ca/city-government/data-research-maps/open-data/open-data-catalogue/#a45bd45a-ede8-730e-1abc-93105b2c439f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</a:t>
            </a:r>
            <a:r>
              <a:rPr lang="en-IN" b="1" dirty="0"/>
              <a:t>Methodology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this report I used a few different maps that could help a new investor to decide the best </a:t>
            </a:r>
            <a:r>
              <a:rPr lang="en-IN" dirty="0" err="1"/>
              <a:t>neighborhood</a:t>
            </a:r>
            <a:r>
              <a:rPr lang="en-IN" dirty="0"/>
              <a:t> to open a restaurant in Toronto based on it's income, population and available competitors. In order to do that I've used the 2016 Census information combined with </a:t>
            </a:r>
            <a:r>
              <a:rPr lang="en-IN" dirty="0" err="1"/>
              <a:t>choropleth</a:t>
            </a:r>
            <a:r>
              <a:rPr lang="en-IN" dirty="0"/>
              <a:t> maps to visually display the wealthier and more </a:t>
            </a:r>
            <a:r>
              <a:rPr lang="en-IN" dirty="0" err="1"/>
              <a:t>populational</a:t>
            </a:r>
            <a:r>
              <a:rPr lang="en-IN" dirty="0"/>
              <a:t> </a:t>
            </a:r>
            <a:r>
              <a:rPr lang="en-IN" dirty="0" err="1"/>
              <a:t>neighborhoods</a:t>
            </a:r>
            <a:r>
              <a:rPr lang="en-IN" dirty="0"/>
              <a:t> and Foursquare data to display the current restaurants in each region.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 Results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Comparing the maps we can notice the majority of the restaurants grouped on main streets and on the south of the city, although some of the </a:t>
            </a:r>
            <a:r>
              <a:rPr lang="en-IN" dirty="0" err="1"/>
              <a:t>welthiest</a:t>
            </a:r>
            <a:r>
              <a:rPr lang="en-IN" dirty="0"/>
              <a:t> </a:t>
            </a:r>
            <a:r>
              <a:rPr lang="en-IN" dirty="0" err="1"/>
              <a:t>neighborhoods</a:t>
            </a:r>
            <a:r>
              <a:rPr lang="en-IN" dirty="0"/>
              <a:t> are up to the north. Also, the areas with a dense population don't reflect on the number of restaurants.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Discussion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I first decided to create this study I was expecting to find clusters of restaurants in certain regions and the final result didn't meet that expectation.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report may be helpful for someone planning on opening a restaurant in Toronto, by comparing the current offers and </a:t>
            </a:r>
            <a:r>
              <a:rPr lang="en-IN" dirty="0" err="1"/>
              <a:t>neighborhoods</a:t>
            </a:r>
            <a:r>
              <a:rPr lang="en-IN" dirty="0"/>
              <a:t> profiles, however it may not cover all variables such as access to public transportation or even the restaurants profiles, so it shall not be used as a single </a:t>
            </a:r>
            <a:r>
              <a:rPr lang="en-IN" dirty="0" err="1"/>
              <a:t>decidion</a:t>
            </a:r>
            <a:r>
              <a:rPr lang="en-IN" dirty="0"/>
              <a:t> making tool.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309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Final Project</vt:lpstr>
      <vt:lpstr>Introduction</vt:lpstr>
      <vt:lpstr> Downloading and Prepping Data  </vt:lpstr>
      <vt:lpstr> Methodology </vt:lpstr>
      <vt:lpstr> Results </vt:lpstr>
      <vt:lpstr>Discussion </vt:lpstr>
      <vt:lpstr>Conclusion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Dell</dc:creator>
  <cp:lastModifiedBy>Dell</cp:lastModifiedBy>
  <cp:revision>1</cp:revision>
  <dcterms:created xsi:type="dcterms:W3CDTF">2020-05-06T05:48:04Z</dcterms:created>
  <dcterms:modified xsi:type="dcterms:W3CDTF">2020-05-06T05:55:42Z</dcterms:modified>
</cp:coreProperties>
</file>