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133-A4A0-E45D-6C4A-D89048ADC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5534-ACF2-7EFF-055F-978D3C42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DC4D-3081-DBFF-63C6-339C3B1F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0CEA-A6CA-7598-26D7-F1807315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CAF0-60F2-BAD7-75C6-F94C7AF7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4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D642-DC4B-F254-B411-0CC30D4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F56BC-9223-E4CA-8F2A-EF871E085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3AD9-001E-884F-EC46-3DE4024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3945-D373-FE6E-6C9D-A70697A0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A022-4C31-D44B-3419-605528B7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A3D0F-3A21-9626-DE39-F4518969A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211B1-A9CD-D913-9A51-7007997A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0D95-8A0C-812D-0170-E49C1F1E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4DBC-4F7A-1241-42C4-B240D261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62E8-3EB7-98F8-74EA-8B4CC383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7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6BC1-8793-7949-F1AE-DC0874C5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2167-C34B-EF63-5F0E-C9E45199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272D-D819-2ED1-6093-2117315D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7D1F-6445-5A5D-9080-0947AA1D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74A2-A81B-14E5-50D3-EFCCE7E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57D-AECB-B706-1F64-50AD4A6C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B88D-09B2-2FCA-8BF0-401E7B7C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4A5E-582B-DA0A-5619-A06E2778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5774-F4FC-80AE-6F4E-479E67B9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59DD-0203-949A-1801-9D1A9D56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825B-AD30-1335-01F1-75E51D22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2203-1CC6-D659-2243-5E74C10BC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9C619-5285-E054-A973-B5E2A17E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EDC2-A069-DD1F-AA49-218791E0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51DB2-37F4-40B8-08FA-030593E5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0D331-F7B3-0265-0CB6-E3612493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0D8F-0414-16A4-298C-E2D6F68E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10CD4-B9E9-2B96-80C1-D2D5305F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352C-B42B-7B4B-0F6D-D26D63F9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A46F3-08E3-A901-35FE-B11A497A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F3E7E-8900-C172-B4EC-69F4CA71A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17D00-D7EE-BB4F-CAE6-11B19CA5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5EE34-22C7-6DAE-6A50-94388E5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331D4-9094-0DBD-C5C0-A6520CC3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9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3F9-18E8-0DD6-4D2B-1DA0BE6B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C447-A44C-7E62-8EEF-C7BD972F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EA323-474D-9068-4BFD-726E327C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3D0BC-13AB-D8C9-FBF0-B09DE9A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D8721-8199-0752-AF96-0A3F2D1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66D-A431-964B-6EEF-EAF16CF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F0CB5-6603-7BB2-BFA0-BFF31264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8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3E95-65AF-0B6A-6BBB-FABC7891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DCB3-8240-CF0A-F790-D9D4BF4B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C47D-CA67-113E-EAFC-9EB671105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1B227-0B09-083A-9DBD-3BD4AC65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18F01-44DE-A441-681D-F68D0D01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C0CD-A366-C2A9-6806-AE41E3B8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E992-C226-0C7F-A37D-4A049531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2E60-2776-1B1D-A65C-2DE0A8197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E9EB0-A119-AA0A-F8E7-3632548D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E22ED-5412-7882-9881-B5FD7AFD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D2CF6-7B67-162B-C761-CFF7A269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80F-5E21-AF24-3331-92FA978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C32FA-90DE-60C7-14DE-A10DE2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8F79-6697-A3C5-9B19-4264F145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3ADA-40BE-D8FC-EF65-A603AABBC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B7DF-55C6-46E7-991D-BB686B40731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766E-C7AC-66D2-4847-EDF9932AF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2AAE-CCD6-1CAD-CCA2-E7C8C013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1737-9BCB-4639-92D1-9D837528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2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BE6E354-910D-FC34-91C7-D4893CC7B001}"/>
              </a:ext>
            </a:extLst>
          </p:cNvPr>
          <p:cNvSpPr/>
          <p:nvPr/>
        </p:nvSpPr>
        <p:spPr>
          <a:xfrm rot="1800882">
            <a:off x="4537065" y="1820055"/>
            <a:ext cx="3147837" cy="3682118"/>
          </a:xfrm>
          <a:custGeom>
            <a:avLst/>
            <a:gdLst>
              <a:gd name="connsiteX0" fmla="*/ 591969 w 3147837"/>
              <a:gd name="connsiteY0" fmla="*/ 171234 h 3682118"/>
              <a:gd name="connsiteX1" fmla="*/ 1970247 w 3147837"/>
              <a:gd name="connsiteY1" fmla="*/ 398027 h 3682118"/>
              <a:gd name="connsiteX2" fmla="*/ 2067858 w 3147837"/>
              <a:gd name="connsiteY2" fmla="*/ 716753 h 3682118"/>
              <a:gd name="connsiteX3" fmla="*/ 2068061 w 3147837"/>
              <a:gd name="connsiteY3" fmla="*/ 747776 h 3682118"/>
              <a:gd name="connsiteX4" fmla="*/ 2144691 w 3147837"/>
              <a:gd name="connsiteY4" fmla="*/ 747776 h 3682118"/>
              <a:gd name="connsiteX5" fmla="*/ 2144691 w 3147837"/>
              <a:gd name="connsiteY5" fmla="*/ 859536 h 3682118"/>
              <a:gd name="connsiteX6" fmla="*/ 2065086 w 3147837"/>
              <a:gd name="connsiteY6" fmla="*/ 859536 h 3682118"/>
              <a:gd name="connsiteX7" fmla="*/ 2063688 w 3147837"/>
              <a:gd name="connsiteY7" fmla="*/ 871787 h 3682118"/>
              <a:gd name="connsiteX8" fmla="*/ 2616370 w 3147837"/>
              <a:gd name="connsiteY8" fmla="*/ 1828494 h 3682118"/>
              <a:gd name="connsiteX9" fmla="*/ 2620247 w 3147837"/>
              <a:gd name="connsiteY9" fmla="*/ 1829493 h 3682118"/>
              <a:gd name="connsiteX10" fmla="*/ 3013586 w 3147837"/>
              <a:gd name="connsiteY10" fmla="*/ 2204073 h 3682118"/>
              <a:gd name="connsiteX11" fmla="*/ 3027039 w 3147837"/>
              <a:gd name="connsiteY11" fmla="*/ 2922052 h 3682118"/>
              <a:gd name="connsiteX12" fmla="*/ 1758500 w 3147837"/>
              <a:gd name="connsiteY12" fmla="*/ 3654877 h 3682118"/>
              <a:gd name="connsiteX13" fmla="*/ 1143248 w 3147837"/>
              <a:gd name="connsiteY13" fmla="*/ 3284553 h 3682118"/>
              <a:gd name="connsiteX14" fmla="*/ 1015251 w 3147837"/>
              <a:gd name="connsiteY14" fmla="*/ 2756687 h 3682118"/>
              <a:gd name="connsiteX15" fmla="*/ 1016322 w 3147837"/>
              <a:gd name="connsiteY15" fmla="*/ 2752830 h 3682118"/>
              <a:gd name="connsiteX16" fmla="*/ 463640 w 3147837"/>
              <a:gd name="connsiteY16" fmla="*/ 1796122 h 3682118"/>
              <a:gd name="connsiteX17" fmla="*/ 452329 w 3147837"/>
              <a:gd name="connsiteY17" fmla="*/ 1791214 h 3682118"/>
              <a:gd name="connsiteX18" fmla="*/ 412562 w 3147837"/>
              <a:gd name="connsiteY18" fmla="*/ 1860174 h 3682118"/>
              <a:gd name="connsiteX19" fmla="*/ 315746 w 3147837"/>
              <a:gd name="connsiteY19" fmla="*/ 1804344 h 3682118"/>
              <a:gd name="connsiteX20" fmla="*/ 354027 w 3147837"/>
              <a:gd name="connsiteY20" fmla="*/ 1737960 h 3682118"/>
              <a:gd name="connsiteX21" fmla="*/ 327253 w 3147837"/>
              <a:gd name="connsiteY21" fmla="*/ 1722287 h 3682118"/>
              <a:gd name="connsiteX22" fmla="*/ 99910 w 3147837"/>
              <a:gd name="connsiteY22" fmla="*/ 1478507 h 3682118"/>
              <a:gd name="connsiteX23" fmla="*/ 591969 w 3147837"/>
              <a:gd name="connsiteY23" fmla="*/ 171234 h 368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47837" h="3682118">
                <a:moveTo>
                  <a:pt x="591969" y="171234"/>
                </a:moveTo>
                <a:cubicBezTo>
                  <a:pt x="1108449" y="-127132"/>
                  <a:pt x="1725525" y="-25594"/>
                  <a:pt x="1970247" y="398027"/>
                </a:cubicBezTo>
                <a:cubicBezTo>
                  <a:pt x="2027604" y="497314"/>
                  <a:pt x="2059416" y="605481"/>
                  <a:pt x="2067858" y="716753"/>
                </a:cubicBezTo>
                <a:lnTo>
                  <a:pt x="2068061" y="747776"/>
                </a:lnTo>
                <a:lnTo>
                  <a:pt x="2144691" y="747776"/>
                </a:lnTo>
                <a:lnTo>
                  <a:pt x="2144691" y="859536"/>
                </a:lnTo>
                <a:lnTo>
                  <a:pt x="2065086" y="859536"/>
                </a:lnTo>
                <a:lnTo>
                  <a:pt x="2063688" y="871787"/>
                </a:lnTo>
                <a:lnTo>
                  <a:pt x="2616370" y="1828494"/>
                </a:lnTo>
                <a:lnTo>
                  <a:pt x="2620247" y="1829493"/>
                </a:lnTo>
                <a:cubicBezTo>
                  <a:pt x="2756777" y="1881039"/>
                  <a:pt x="2905073" y="2016234"/>
                  <a:pt x="3013586" y="2204073"/>
                </a:cubicBezTo>
                <a:cubicBezTo>
                  <a:pt x="3187208" y="2504617"/>
                  <a:pt x="3193205" y="2826059"/>
                  <a:pt x="3027039" y="2922052"/>
                </a:cubicBezTo>
                <a:lnTo>
                  <a:pt x="1758500" y="3654877"/>
                </a:lnTo>
                <a:cubicBezTo>
                  <a:pt x="1592334" y="3750870"/>
                  <a:pt x="1316870" y="3585096"/>
                  <a:pt x="1143248" y="3284553"/>
                </a:cubicBezTo>
                <a:cubicBezTo>
                  <a:pt x="1034735" y="3096714"/>
                  <a:pt x="991701" y="2900710"/>
                  <a:pt x="1015251" y="2756687"/>
                </a:cubicBezTo>
                <a:lnTo>
                  <a:pt x="1016322" y="2752830"/>
                </a:lnTo>
                <a:lnTo>
                  <a:pt x="463640" y="1796122"/>
                </a:lnTo>
                <a:lnTo>
                  <a:pt x="452329" y="1791214"/>
                </a:lnTo>
                <a:lnTo>
                  <a:pt x="412562" y="1860174"/>
                </a:lnTo>
                <a:lnTo>
                  <a:pt x="315746" y="1804344"/>
                </a:lnTo>
                <a:lnTo>
                  <a:pt x="354027" y="1737960"/>
                </a:lnTo>
                <a:lnTo>
                  <a:pt x="327253" y="1722287"/>
                </a:lnTo>
                <a:cubicBezTo>
                  <a:pt x="235078" y="1659388"/>
                  <a:pt x="157267" y="1577794"/>
                  <a:pt x="99910" y="1478507"/>
                </a:cubicBezTo>
                <a:cubicBezTo>
                  <a:pt x="-144813" y="1054886"/>
                  <a:pt x="75489" y="469601"/>
                  <a:pt x="591969" y="171234"/>
                </a:cubicBezTo>
                <a:close/>
              </a:path>
            </a:pathLst>
          </a:custGeom>
          <a:gradFill>
            <a:gsLst>
              <a:gs pos="32000">
                <a:schemeClr val="bg1">
                  <a:lumMod val="65000"/>
                </a:schemeClr>
              </a:gs>
              <a:gs pos="0">
                <a:schemeClr val="bg1"/>
              </a:gs>
              <a:gs pos="67000">
                <a:srgbClr val="B9B9B9"/>
              </a:gs>
              <a:gs pos="100000">
                <a:schemeClr val="bg1"/>
              </a:gs>
            </a:gsLst>
            <a:lin ang="15000000" scaled="0"/>
          </a:gradFill>
          <a:ln w="476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04EE0-EA97-C078-5805-A6B07B6F24C3}"/>
              </a:ext>
            </a:extLst>
          </p:cNvPr>
          <p:cNvSpPr/>
          <p:nvPr/>
        </p:nvSpPr>
        <p:spPr>
          <a:xfrm flipV="1">
            <a:off x="5366392" y="2686049"/>
            <a:ext cx="1427940" cy="638174"/>
          </a:xfrm>
          <a:custGeom>
            <a:avLst/>
            <a:gdLst>
              <a:gd name="connsiteX0" fmla="*/ 627839 w 1255679"/>
              <a:gd name="connsiteY0" fmla="*/ 971550 h 971550"/>
              <a:gd name="connsiteX1" fmla="*/ 1231678 w 1255679"/>
              <a:gd name="connsiteY1" fmla="*/ 888587 h 971550"/>
              <a:gd name="connsiteX2" fmla="*/ 1255679 w 1255679"/>
              <a:gd name="connsiteY2" fmla="*/ 879680 h 971550"/>
              <a:gd name="connsiteX3" fmla="*/ 1005583 w 1255679"/>
              <a:gd name="connsiteY3" fmla="*/ 32221 h 971550"/>
              <a:gd name="connsiteX4" fmla="*/ 845497 w 1255679"/>
              <a:gd name="connsiteY4" fmla="*/ 9869 h 971550"/>
              <a:gd name="connsiteX5" fmla="*/ 627839 w 1255679"/>
              <a:gd name="connsiteY5" fmla="*/ 0 h 971550"/>
              <a:gd name="connsiteX6" fmla="*/ 410181 w 1255679"/>
              <a:gd name="connsiteY6" fmla="*/ 9869 h 971550"/>
              <a:gd name="connsiteX7" fmla="*/ 250097 w 1255679"/>
              <a:gd name="connsiteY7" fmla="*/ 32221 h 971550"/>
              <a:gd name="connsiteX8" fmla="*/ 0 w 1255679"/>
              <a:gd name="connsiteY8" fmla="*/ 879681 h 971550"/>
              <a:gd name="connsiteX9" fmla="*/ 24001 w 1255679"/>
              <a:gd name="connsiteY9" fmla="*/ 888587 h 971550"/>
              <a:gd name="connsiteX10" fmla="*/ 627839 w 1255679"/>
              <a:gd name="connsiteY10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5679" h="971550">
                <a:moveTo>
                  <a:pt x="627839" y="971550"/>
                </a:moveTo>
                <a:cubicBezTo>
                  <a:pt x="851515" y="971550"/>
                  <a:pt x="1059309" y="940966"/>
                  <a:pt x="1231678" y="888587"/>
                </a:cubicBezTo>
                <a:lnTo>
                  <a:pt x="1255679" y="879680"/>
                </a:lnTo>
                <a:lnTo>
                  <a:pt x="1005583" y="32221"/>
                </a:lnTo>
                <a:lnTo>
                  <a:pt x="845497" y="9869"/>
                </a:lnTo>
                <a:cubicBezTo>
                  <a:pt x="775192" y="3398"/>
                  <a:pt x="702398" y="0"/>
                  <a:pt x="627839" y="0"/>
                </a:cubicBezTo>
                <a:cubicBezTo>
                  <a:pt x="553281" y="0"/>
                  <a:pt x="480487" y="3398"/>
                  <a:pt x="410181" y="9869"/>
                </a:cubicBezTo>
                <a:lnTo>
                  <a:pt x="250097" y="32221"/>
                </a:lnTo>
                <a:lnTo>
                  <a:pt x="0" y="879681"/>
                </a:lnTo>
                <a:lnTo>
                  <a:pt x="24001" y="888587"/>
                </a:lnTo>
                <a:cubicBezTo>
                  <a:pt x="196370" y="940966"/>
                  <a:pt x="404164" y="971550"/>
                  <a:pt x="627839" y="97155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E81B35-6336-2498-EEB8-89ACFB74B4D1}"/>
              </a:ext>
            </a:extLst>
          </p:cNvPr>
          <p:cNvSpPr/>
          <p:nvPr/>
        </p:nvSpPr>
        <p:spPr>
          <a:xfrm>
            <a:off x="5366392" y="4319361"/>
            <a:ext cx="1427940" cy="243114"/>
          </a:xfrm>
          <a:custGeom>
            <a:avLst/>
            <a:gdLst>
              <a:gd name="connsiteX0" fmla="*/ 627839 w 1255679"/>
              <a:gd name="connsiteY0" fmla="*/ 971550 h 971550"/>
              <a:gd name="connsiteX1" fmla="*/ 1231678 w 1255679"/>
              <a:gd name="connsiteY1" fmla="*/ 888587 h 971550"/>
              <a:gd name="connsiteX2" fmla="*/ 1255679 w 1255679"/>
              <a:gd name="connsiteY2" fmla="*/ 879680 h 971550"/>
              <a:gd name="connsiteX3" fmla="*/ 1005583 w 1255679"/>
              <a:gd name="connsiteY3" fmla="*/ 32221 h 971550"/>
              <a:gd name="connsiteX4" fmla="*/ 845497 w 1255679"/>
              <a:gd name="connsiteY4" fmla="*/ 9869 h 971550"/>
              <a:gd name="connsiteX5" fmla="*/ 627839 w 1255679"/>
              <a:gd name="connsiteY5" fmla="*/ 0 h 971550"/>
              <a:gd name="connsiteX6" fmla="*/ 410181 w 1255679"/>
              <a:gd name="connsiteY6" fmla="*/ 9869 h 971550"/>
              <a:gd name="connsiteX7" fmla="*/ 250097 w 1255679"/>
              <a:gd name="connsiteY7" fmla="*/ 32221 h 971550"/>
              <a:gd name="connsiteX8" fmla="*/ 0 w 1255679"/>
              <a:gd name="connsiteY8" fmla="*/ 879681 h 971550"/>
              <a:gd name="connsiteX9" fmla="*/ 24001 w 1255679"/>
              <a:gd name="connsiteY9" fmla="*/ 888587 h 971550"/>
              <a:gd name="connsiteX10" fmla="*/ 627839 w 1255679"/>
              <a:gd name="connsiteY10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5679" h="971550">
                <a:moveTo>
                  <a:pt x="627839" y="971550"/>
                </a:moveTo>
                <a:cubicBezTo>
                  <a:pt x="851515" y="971550"/>
                  <a:pt x="1059309" y="940966"/>
                  <a:pt x="1231678" y="888587"/>
                </a:cubicBezTo>
                <a:lnTo>
                  <a:pt x="1255679" y="879680"/>
                </a:lnTo>
                <a:lnTo>
                  <a:pt x="1005583" y="32221"/>
                </a:lnTo>
                <a:lnTo>
                  <a:pt x="845497" y="9869"/>
                </a:lnTo>
                <a:cubicBezTo>
                  <a:pt x="775192" y="3398"/>
                  <a:pt x="702398" y="0"/>
                  <a:pt x="627839" y="0"/>
                </a:cubicBezTo>
                <a:cubicBezTo>
                  <a:pt x="553281" y="0"/>
                  <a:pt x="480487" y="3398"/>
                  <a:pt x="410181" y="9869"/>
                </a:cubicBezTo>
                <a:lnTo>
                  <a:pt x="250097" y="32221"/>
                </a:lnTo>
                <a:lnTo>
                  <a:pt x="0" y="879681"/>
                </a:lnTo>
                <a:lnTo>
                  <a:pt x="24001" y="888587"/>
                </a:lnTo>
                <a:cubicBezTo>
                  <a:pt x="196370" y="940966"/>
                  <a:pt x="404164" y="971550"/>
                  <a:pt x="627839" y="971550"/>
                </a:cubicBezTo>
                <a:close/>
              </a:path>
            </a:pathLst>
          </a:custGeom>
          <a:solidFill>
            <a:schemeClr val="tx1"/>
          </a:solidFill>
          <a:ln w="254000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4C3B4D-6393-10DB-3CDB-E4B8337D5334}"/>
              </a:ext>
            </a:extLst>
          </p:cNvPr>
          <p:cNvGrpSpPr/>
          <p:nvPr/>
        </p:nvGrpSpPr>
        <p:grpSpPr>
          <a:xfrm>
            <a:off x="5336662" y="3295650"/>
            <a:ext cx="1487400" cy="905827"/>
            <a:chOff x="5351550" y="3295650"/>
            <a:chExt cx="1487400" cy="90582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93D4B5-EAF6-4411-DAB5-9B870E546C32}"/>
                </a:ext>
              </a:extLst>
            </p:cNvPr>
            <p:cNvSpPr/>
            <p:nvPr/>
          </p:nvSpPr>
          <p:spPr>
            <a:xfrm>
              <a:off x="6667500" y="3295650"/>
              <a:ext cx="171450" cy="891540"/>
            </a:xfrm>
            <a:custGeom>
              <a:avLst/>
              <a:gdLst>
                <a:gd name="connsiteX0" fmla="*/ 171450 w 180975"/>
                <a:gd name="connsiteY0" fmla="*/ 0 h 876300"/>
                <a:gd name="connsiteX1" fmla="*/ 0 w 180975"/>
                <a:gd name="connsiteY1" fmla="*/ 257175 h 876300"/>
                <a:gd name="connsiteX2" fmla="*/ 0 w 180975"/>
                <a:gd name="connsiteY2" fmla="*/ 714375 h 876300"/>
                <a:gd name="connsiteX3" fmla="*/ 180975 w 180975"/>
                <a:gd name="connsiteY3" fmla="*/ 876300 h 876300"/>
                <a:gd name="connsiteX4" fmla="*/ 171450 w 180975"/>
                <a:gd name="connsiteY4" fmla="*/ 0 h 876300"/>
                <a:gd name="connsiteX0" fmla="*/ 171450 w 171450"/>
                <a:gd name="connsiteY0" fmla="*/ 0 h 891540"/>
                <a:gd name="connsiteX1" fmla="*/ 0 w 171450"/>
                <a:gd name="connsiteY1" fmla="*/ 257175 h 891540"/>
                <a:gd name="connsiteX2" fmla="*/ 0 w 171450"/>
                <a:gd name="connsiteY2" fmla="*/ 71437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291465 h 891540"/>
                <a:gd name="connsiteX2" fmla="*/ 0 w 171450"/>
                <a:gd name="connsiteY2" fmla="*/ 71437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1437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3342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7533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4485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5628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891540">
                  <a:moveTo>
                    <a:pt x="171450" y="0"/>
                  </a:moveTo>
                  <a:lnTo>
                    <a:pt x="0" y="321945"/>
                  </a:lnTo>
                  <a:lnTo>
                    <a:pt x="0" y="756285"/>
                  </a:lnTo>
                  <a:lnTo>
                    <a:pt x="169545" y="89154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6CF538-BBC4-F480-F38E-D083AF7F4F2A}"/>
                </a:ext>
              </a:extLst>
            </p:cNvPr>
            <p:cNvSpPr/>
            <p:nvPr/>
          </p:nvSpPr>
          <p:spPr>
            <a:xfrm flipH="1">
              <a:off x="5351550" y="3309937"/>
              <a:ext cx="171450" cy="891540"/>
            </a:xfrm>
            <a:custGeom>
              <a:avLst/>
              <a:gdLst>
                <a:gd name="connsiteX0" fmla="*/ 171450 w 180975"/>
                <a:gd name="connsiteY0" fmla="*/ 0 h 876300"/>
                <a:gd name="connsiteX1" fmla="*/ 0 w 180975"/>
                <a:gd name="connsiteY1" fmla="*/ 257175 h 876300"/>
                <a:gd name="connsiteX2" fmla="*/ 0 w 180975"/>
                <a:gd name="connsiteY2" fmla="*/ 714375 h 876300"/>
                <a:gd name="connsiteX3" fmla="*/ 180975 w 180975"/>
                <a:gd name="connsiteY3" fmla="*/ 876300 h 876300"/>
                <a:gd name="connsiteX4" fmla="*/ 171450 w 180975"/>
                <a:gd name="connsiteY4" fmla="*/ 0 h 876300"/>
                <a:gd name="connsiteX0" fmla="*/ 171450 w 171450"/>
                <a:gd name="connsiteY0" fmla="*/ 0 h 891540"/>
                <a:gd name="connsiteX1" fmla="*/ 0 w 171450"/>
                <a:gd name="connsiteY1" fmla="*/ 257175 h 891540"/>
                <a:gd name="connsiteX2" fmla="*/ 0 w 171450"/>
                <a:gd name="connsiteY2" fmla="*/ 71437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291465 h 891540"/>
                <a:gd name="connsiteX2" fmla="*/ 0 w 171450"/>
                <a:gd name="connsiteY2" fmla="*/ 71437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1437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3342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7533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4485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  <a:gd name="connsiteX0" fmla="*/ 171450 w 171450"/>
                <a:gd name="connsiteY0" fmla="*/ 0 h 891540"/>
                <a:gd name="connsiteX1" fmla="*/ 0 w 171450"/>
                <a:gd name="connsiteY1" fmla="*/ 321945 h 891540"/>
                <a:gd name="connsiteX2" fmla="*/ 0 w 171450"/>
                <a:gd name="connsiteY2" fmla="*/ 756285 h 891540"/>
                <a:gd name="connsiteX3" fmla="*/ 169545 w 171450"/>
                <a:gd name="connsiteY3" fmla="*/ 891540 h 891540"/>
                <a:gd name="connsiteX4" fmla="*/ 171450 w 171450"/>
                <a:gd name="connsiteY4" fmla="*/ 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891540">
                  <a:moveTo>
                    <a:pt x="171450" y="0"/>
                  </a:moveTo>
                  <a:lnTo>
                    <a:pt x="0" y="321945"/>
                  </a:lnTo>
                  <a:lnTo>
                    <a:pt x="0" y="756285"/>
                  </a:lnTo>
                  <a:lnTo>
                    <a:pt x="169545" y="89154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662C-F8B2-E3BD-CF1D-86D436188164}"/>
              </a:ext>
            </a:extLst>
          </p:cNvPr>
          <p:cNvSpPr/>
          <p:nvPr/>
        </p:nvSpPr>
        <p:spPr>
          <a:xfrm>
            <a:off x="5442064" y="5198932"/>
            <a:ext cx="1307872" cy="125094"/>
          </a:xfrm>
          <a:custGeom>
            <a:avLst/>
            <a:gdLst>
              <a:gd name="connsiteX0" fmla="*/ 1043422 w 1307872"/>
              <a:gd name="connsiteY0" fmla="*/ 0 h 125094"/>
              <a:gd name="connsiteX1" fmla="*/ 1307192 w 1307872"/>
              <a:gd name="connsiteY1" fmla="*/ 121288 h 125094"/>
              <a:gd name="connsiteX2" fmla="*/ 1307872 w 1307872"/>
              <a:gd name="connsiteY2" fmla="*/ 125094 h 125094"/>
              <a:gd name="connsiteX3" fmla="*/ 778972 w 1307872"/>
              <a:gd name="connsiteY3" fmla="*/ 125094 h 125094"/>
              <a:gd name="connsiteX4" fmla="*/ 779652 w 1307872"/>
              <a:gd name="connsiteY4" fmla="*/ 121288 h 125094"/>
              <a:gd name="connsiteX5" fmla="*/ 1043422 w 1307872"/>
              <a:gd name="connsiteY5" fmla="*/ 0 h 125094"/>
              <a:gd name="connsiteX6" fmla="*/ 264450 w 1307872"/>
              <a:gd name="connsiteY6" fmla="*/ 0 h 125094"/>
              <a:gd name="connsiteX7" fmla="*/ 528220 w 1307872"/>
              <a:gd name="connsiteY7" fmla="*/ 121288 h 125094"/>
              <a:gd name="connsiteX8" fmla="*/ 528900 w 1307872"/>
              <a:gd name="connsiteY8" fmla="*/ 125094 h 125094"/>
              <a:gd name="connsiteX9" fmla="*/ 0 w 1307872"/>
              <a:gd name="connsiteY9" fmla="*/ 125094 h 125094"/>
              <a:gd name="connsiteX10" fmla="*/ 680 w 1307872"/>
              <a:gd name="connsiteY10" fmla="*/ 121288 h 125094"/>
              <a:gd name="connsiteX11" fmla="*/ 264450 w 1307872"/>
              <a:gd name="connsiteY11" fmla="*/ 0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07872" h="125094">
                <a:moveTo>
                  <a:pt x="1043422" y="0"/>
                </a:moveTo>
                <a:cubicBezTo>
                  <a:pt x="1173532" y="0"/>
                  <a:pt x="1282086" y="52069"/>
                  <a:pt x="1307192" y="121288"/>
                </a:cubicBezTo>
                <a:lnTo>
                  <a:pt x="1307872" y="125094"/>
                </a:lnTo>
                <a:lnTo>
                  <a:pt x="778972" y="125094"/>
                </a:lnTo>
                <a:lnTo>
                  <a:pt x="779652" y="121288"/>
                </a:lnTo>
                <a:cubicBezTo>
                  <a:pt x="804758" y="52069"/>
                  <a:pt x="913312" y="0"/>
                  <a:pt x="1043422" y="0"/>
                </a:cubicBezTo>
                <a:close/>
                <a:moveTo>
                  <a:pt x="264450" y="0"/>
                </a:moveTo>
                <a:cubicBezTo>
                  <a:pt x="394560" y="0"/>
                  <a:pt x="503114" y="52069"/>
                  <a:pt x="528220" y="121288"/>
                </a:cubicBezTo>
                <a:lnTo>
                  <a:pt x="528900" y="125094"/>
                </a:lnTo>
                <a:lnTo>
                  <a:pt x="0" y="125094"/>
                </a:lnTo>
                <a:lnTo>
                  <a:pt x="680" y="121288"/>
                </a:lnTo>
                <a:cubicBezTo>
                  <a:pt x="25786" y="52069"/>
                  <a:pt x="134340" y="0"/>
                  <a:pt x="26445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423DEE-89D5-F5C5-26CB-168230A9C051}"/>
              </a:ext>
            </a:extLst>
          </p:cNvPr>
          <p:cNvSpPr/>
          <p:nvPr/>
        </p:nvSpPr>
        <p:spPr>
          <a:xfrm rot="1551639" flipH="1">
            <a:off x="5335642" y="1647035"/>
            <a:ext cx="1520716" cy="828275"/>
          </a:xfrm>
          <a:custGeom>
            <a:avLst/>
            <a:gdLst>
              <a:gd name="connsiteX0" fmla="*/ 1249458 w 1520716"/>
              <a:gd name="connsiteY0" fmla="*/ 378723 h 828275"/>
              <a:gd name="connsiteX1" fmla="*/ 1236780 w 1520716"/>
              <a:gd name="connsiteY1" fmla="*/ 385506 h 828275"/>
              <a:gd name="connsiteX2" fmla="*/ 1284327 w 1520716"/>
              <a:gd name="connsiteY2" fmla="*/ 690962 h 828275"/>
              <a:gd name="connsiteX3" fmla="*/ 1510839 w 1520716"/>
              <a:gd name="connsiteY3" fmla="*/ 828235 h 828275"/>
              <a:gd name="connsiteX4" fmla="*/ 1520716 w 1520716"/>
              <a:gd name="connsiteY4" fmla="*/ 826590 h 828275"/>
              <a:gd name="connsiteX5" fmla="*/ 1507668 w 1520716"/>
              <a:gd name="connsiteY5" fmla="*/ 782524 h 828275"/>
              <a:gd name="connsiteX6" fmla="*/ 1375732 w 1520716"/>
              <a:gd name="connsiteY6" fmla="*/ 528460 h 828275"/>
              <a:gd name="connsiteX7" fmla="*/ 530982 w 1520716"/>
              <a:gd name="connsiteY7" fmla="*/ 16673 h 828275"/>
              <a:gd name="connsiteX8" fmla="*/ 489701 w 1520716"/>
              <a:gd name="connsiteY8" fmla="*/ 8217 h 828275"/>
              <a:gd name="connsiteX9" fmla="*/ 7820 w 1520716"/>
              <a:gd name="connsiteY9" fmla="*/ 55509 h 828275"/>
              <a:gd name="connsiteX10" fmla="*/ 0 w 1520716"/>
              <a:gd name="connsiteY10" fmla="*/ 58635 h 828275"/>
              <a:gd name="connsiteX11" fmla="*/ 3198 w 1520716"/>
              <a:gd name="connsiteY11" fmla="*/ 76535 h 828275"/>
              <a:gd name="connsiteX12" fmla="*/ 266968 w 1520716"/>
              <a:gd name="connsiteY12" fmla="*/ 197823 h 828275"/>
              <a:gd name="connsiteX13" fmla="*/ 536208 w 1520716"/>
              <a:gd name="connsiteY13" fmla="*/ 45922 h 82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0716" h="828275">
                <a:moveTo>
                  <a:pt x="1249458" y="378723"/>
                </a:moveTo>
                <a:lnTo>
                  <a:pt x="1236780" y="385506"/>
                </a:lnTo>
                <a:cubicBezTo>
                  <a:pt x="1170923" y="437476"/>
                  <a:pt x="1192211" y="574234"/>
                  <a:pt x="1284327" y="690962"/>
                </a:cubicBezTo>
                <a:cubicBezTo>
                  <a:pt x="1353414" y="778508"/>
                  <a:pt x="1442721" y="829924"/>
                  <a:pt x="1510839" y="828235"/>
                </a:cubicBezTo>
                <a:lnTo>
                  <a:pt x="1520716" y="826590"/>
                </a:lnTo>
                <a:lnTo>
                  <a:pt x="1507668" y="782524"/>
                </a:lnTo>
                <a:cubicBezTo>
                  <a:pt x="1476875" y="694671"/>
                  <a:pt x="1432455" y="609027"/>
                  <a:pt x="1375732" y="528460"/>
                </a:cubicBezTo>
                <a:close/>
                <a:moveTo>
                  <a:pt x="530982" y="16673"/>
                </a:moveTo>
                <a:lnTo>
                  <a:pt x="489701" y="8217"/>
                </a:lnTo>
                <a:cubicBezTo>
                  <a:pt x="319923" y="-11812"/>
                  <a:pt x="154555" y="5090"/>
                  <a:pt x="7820" y="55509"/>
                </a:cubicBezTo>
                <a:lnTo>
                  <a:pt x="0" y="58635"/>
                </a:lnTo>
                <a:lnTo>
                  <a:pt x="3198" y="76535"/>
                </a:lnTo>
                <a:cubicBezTo>
                  <a:pt x="28304" y="145755"/>
                  <a:pt x="136858" y="197823"/>
                  <a:pt x="266968" y="197823"/>
                </a:cubicBezTo>
                <a:cubicBezTo>
                  <a:pt x="415665" y="197823"/>
                  <a:pt x="536208" y="129815"/>
                  <a:pt x="536208" y="4592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00A392E-10E2-C664-C880-5AF8E3FE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74" y="2765494"/>
            <a:ext cx="4368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Sadhu</dc:creator>
  <cp:lastModifiedBy>Samrat Sadhu</cp:lastModifiedBy>
  <cp:revision>1</cp:revision>
  <dcterms:created xsi:type="dcterms:W3CDTF">2024-02-16T09:08:09Z</dcterms:created>
  <dcterms:modified xsi:type="dcterms:W3CDTF">2024-02-16T10:18:26Z</dcterms:modified>
</cp:coreProperties>
</file>