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0" r:id="rId2"/>
    <p:sldId id="279" r:id="rId3"/>
    <p:sldId id="268" r:id="rId4"/>
    <p:sldId id="257" r:id="rId5"/>
    <p:sldId id="258" r:id="rId6"/>
    <p:sldId id="259" r:id="rId7"/>
    <p:sldId id="278" r:id="rId8"/>
    <p:sldId id="289" r:id="rId9"/>
    <p:sldId id="265" r:id="rId10"/>
    <p:sldId id="281" r:id="rId11"/>
    <p:sldId id="277" r:id="rId12"/>
    <p:sldId id="276" r:id="rId13"/>
    <p:sldId id="266" r:id="rId14"/>
    <p:sldId id="288" r:id="rId15"/>
    <p:sldId id="282" r:id="rId16"/>
    <p:sldId id="283" r:id="rId17"/>
    <p:sldId id="284" r:id="rId18"/>
    <p:sldId id="285" r:id="rId19"/>
    <p:sldId id="264" r:id="rId20"/>
    <p:sldId id="291" r:id="rId21"/>
    <p:sldId id="293" r:id="rId22"/>
    <p:sldId id="273" r:id="rId23"/>
    <p:sldId id="27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C7F6DAA-EAE3-4614-93A1-3274A48514BB}">
          <p14:sldIdLst>
            <p14:sldId id="290"/>
            <p14:sldId id="279"/>
            <p14:sldId id="268"/>
            <p14:sldId id="257"/>
            <p14:sldId id="258"/>
            <p14:sldId id="259"/>
            <p14:sldId id="278"/>
            <p14:sldId id="289"/>
            <p14:sldId id="265"/>
            <p14:sldId id="281"/>
            <p14:sldId id="277"/>
            <p14:sldId id="276"/>
            <p14:sldId id="266"/>
            <p14:sldId id="288"/>
            <p14:sldId id="282"/>
            <p14:sldId id="283"/>
            <p14:sldId id="284"/>
            <p14:sldId id="285"/>
            <p14:sldId id="264"/>
            <p14:sldId id="291"/>
            <p14:sldId id="293"/>
            <p14:sldId id="273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6" Type="http://schemas.openxmlformats.org/officeDocument/2006/relationships/image" Target="../media/image21.svg"/><Relationship Id="rId1" Type="http://schemas.openxmlformats.org/officeDocument/2006/relationships/image" Target="../media/image7.png"/><Relationship Id="rId6" Type="http://schemas.openxmlformats.org/officeDocument/2006/relationships/image" Target="../media/image11.svg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1.png"/><Relationship Id="rId1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6" Type="http://schemas.openxmlformats.org/officeDocument/2006/relationships/image" Target="../media/image21.svg"/><Relationship Id="rId1" Type="http://schemas.openxmlformats.org/officeDocument/2006/relationships/image" Target="../media/image7.png"/><Relationship Id="rId6" Type="http://schemas.openxmlformats.org/officeDocument/2006/relationships/image" Target="../media/image11.svg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1.png"/><Relationship Id="rId1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2DBEB4-8250-4F86-A019-8F9A7C38ABF7}" type="doc">
      <dgm:prSet loTypeId="urn:microsoft.com/office/officeart/2018/2/layout/IconVerticalSolidList" loCatId="icon" qsTypeId="urn:microsoft.com/office/officeart/2005/8/quickstyle/simple2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5274E3DB-6B70-432E-9FB8-144A42473B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>
              <a:solidFill>
                <a:schemeClr val="bg1"/>
              </a:solidFill>
            </a:rPr>
            <a:t>Introduction</a:t>
          </a:r>
          <a:endParaRPr lang="en-US" dirty="0">
            <a:solidFill>
              <a:schemeClr val="bg1"/>
            </a:solidFill>
          </a:endParaRPr>
        </a:p>
      </dgm:t>
    </dgm:pt>
    <dgm:pt modelId="{3CE5B726-1AD9-4AAB-A659-E245BCF0275C}" type="parTrans" cxnId="{280F5FD1-73DE-455A-92FF-09DC39C32011}">
      <dgm:prSet/>
      <dgm:spPr/>
      <dgm:t>
        <a:bodyPr/>
        <a:lstStyle/>
        <a:p>
          <a:endParaRPr lang="en-US"/>
        </a:p>
      </dgm:t>
    </dgm:pt>
    <dgm:pt modelId="{4F8D0D31-B2C0-40E1-9EE6-87C939D0843A}" type="sibTrans" cxnId="{280F5FD1-73DE-455A-92FF-09DC39C32011}">
      <dgm:prSet/>
      <dgm:spPr/>
      <dgm:t>
        <a:bodyPr/>
        <a:lstStyle/>
        <a:p>
          <a:endParaRPr lang="en-US"/>
        </a:p>
      </dgm:t>
    </dgm:pt>
    <dgm:pt modelId="{2F8B0F64-EA88-4865-A952-1F750C553F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>
              <a:solidFill>
                <a:schemeClr val="bg1"/>
              </a:solidFill>
            </a:rPr>
            <a:t>Objectives</a:t>
          </a:r>
          <a:endParaRPr lang="en-US" dirty="0">
            <a:solidFill>
              <a:schemeClr val="bg1"/>
            </a:solidFill>
          </a:endParaRPr>
        </a:p>
      </dgm:t>
    </dgm:pt>
    <dgm:pt modelId="{0D01C589-9281-424A-AC27-C2AE9495B494}" type="parTrans" cxnId="{BEED6E55-CA93-4D20-A570-0BC3A6A7E08F}">
      <dgm:prSet/>
      <dgm:spPr/>
      <dgm:t>
        <a:bodyPr/>
        <a:lstStyle/>
        <a:p>
          <a:endParaRPr lang="en-US"/>
        </a:p>
      </dgm:t>
    </dgm:pt>
    <dgm:pt modelId="{D08194C3-D350-455F-A874-8D64BFBE2554}" type="sibTrans" cxnId="{BEED6E55-CA93-4D20-A570-0BC3A6A7E08F}">
      <dgm:prSet/>
      <dgm:spPr/>
      <dgm:t>
        <a:bodyPr/>
        <a:lstStyle/>
        <a:p>
          <a:endParaRPr lang="en-US"/>
        </a:p>
      </dgm:t>
    </dgm:pt>
    <dgm:pt modelId="{1E832103-3889-4E87-9B7A-84757A72F5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>
              <a:solidFill>
                <a:schemeClr val="bg1"/>
              </a:solidFill>
            </a:rPr>
            <a:t>Motivation</a:t>
          </a:r>
          <a:endParaRPr lang="en-US" dirty="0">
            <a:solidFill>
              <a:schemeClr val="bg1"/>
            </a:solidFill>
          </a:endParaRPr>
        </a:p>
      </dgm:t>
    </dgm:pt>
    <dgm:pt modelId="{CCCE66DB-5328-4387-BCAB-C6B9F33DA4E0}" type="parTrans" cxnId="{5AA7D152-0BBB-4F24-8C49-C0FA15B7B18A}">
      <dgm:prSet/>
      <dgm:spPr/>
      <dgm:t>
        <a:bodyPr/>
        <a:lstStyle/>
        <a:p>
          <a:endParaRPr lang="en-US"/>
        </a:p>
      </dgm:t>
    </dgm:pt>
    <dgm:pt modelId="{AAAF659C-2F6F-4CA1-8842-6342C8D5B00E}" type="sibTrans" cxnId="{5AA7D152-0BBB-4F24-8C49-C0FA15B7B18A}">
      <dgm:prSet/>
      <dgm:spPr/>
      <dgm:t>
        <a:bodyPr/>
        <a:lstStyle/>
        <a:p>
          <a:endParaRPr lang="en-US"/>
        </a:p>
      </dgm:t>
    </dgm:pt>
    <dgm:pt modelId="{B9166CCE-9D32-401A-BC78-2728888607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>
              <a:solidFill>
                <a:schemeClr val="bg1"/>
              </a:solidFill>
            </a:rPr>
            <a:t>Literature Review</a:t>
          </a:r>
          <a:endParaRPr lang="en-US" dirty="0">
            <a:solidFill>
              <a:schemeClr val="bg1"/>
            </a:solidFill>
          </a:endParaRPr>
        </a:p>
      </dgm:t>
    </dgm:pt>
    <dgm:pt modelId="{47D15EDC-DA36-44A6-B362-8718E54ECCB4}" type="parTrans" cxnId="{9E3F5ED8-11C0-4D2D-B4FD-662C5A74EE84}">
      <dgm:prSet/>
      <dgm:spPr/>
      <dgm:t>
        <a:bodyPr/>
        <a:lstStyle/>
        <a:p>
          <a:endParaRPr lang="en-US"/>
        </a:p>
      </dgm:t>
    </dgm:pt>
    <dgm:pt modelId="{724F4486-EE73-4265-9FE1-1287E8DAD047}" type="sibTrans" cxnId="{9E3F5ED8-11C0-4D2D-B4FD-662C5A74EE84}">
      <dgm:prSet/>
      <dgm:spPr/>
      <dgm:t>
        <a:bodyPr/>
        <a:lstStyle/>
        <a:p>
          <a:endParaRPr lang="en-US"/>
        </a:p>
      </dgm:t>
    </dgm:pt>
    <dgm:pt modelId="{FEF13648-B742-49DB-B3BB-F05106C43F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>
              <a:solidFill>
                <a:schemeClr val="bg1"/>
              </a:solidFill>
            </a:rPr>
            <a:t>Methodology</a:t>
          </a:r>
          <a:endParaRPr lang="en-US" dirty="0">
            <a:solidFill>
              <a:schemeClr val="bg1"/>
            </a:solidFill>
          </a:endParaRPr>
        </a:p>
      </dgm:t>
    </dgm:pt>
    <dgm:pt modelId="{3F4A1C4E-76B6-4C66-ADBE-27D3F5C5FBE6}" type="parTrans" cxnId="{A5CE5413-4E78-4596-AB20-B7B85A7C0369}">
      <dgm:prSet/>
      <dgm:spPr/>
      <dgm:t>
        <a:bodyPr/>
        <a:lstStyle/>
        <a:p>
          <a:endParaRPr lang="en-US"/>
        </a:p>
      </dgm:t>
    </dgm:pt>
    <dgm:pt modelId="{79870E20-148C-4F47-B2E5-A11F27711B91}" type="sibTrans" cxnId="{A5CE5413-4E78-4596-AB20-B7B85A7C0369}">
      <dgm:prSet/>
      <dgm:spPr/>
      <dgm:t>
        <a:bodyPr/>
        <a:lstStyle/>
        <a:p>
          <a:endParaRPr lang="en-US"/>
        </a:p>
      </dgm:t>
    </dgm:pt>
    <dgm:pt modelId="{28A20251-6EA8-4171-896D-5AF71734BB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 smtClean="0">
              <a:solidFill>
                <a:schemeClr val="bg1"/>
              </a:solidFill>
            </a:rPr>
            <a:t>Result</a:t>
          </a:r>
          <a:endParaRPr lang="en-US" dirty="0">
            <a:solidFill>
              <a:schemeClr val="bg1"/>
            </a:solidFill>
          </a:endParaRPr>
        </a:p>
      </dgm:t>
    </dgm:pt>
    <dgm:pt modelId="{3EF08211-1BF9-42E0-930F-82493A0CA7C3}" type="parTrans" cxnId="{A399F71E-6882-4FA0-8312-065B55D787AC}">
      <dgm:prSet/>
      <dgm:spPr/>
      <dgm:t>
        <a:bodyPr/>
        <a:lstStyle/>
        <a:p>
          <a:endParaRPr lang="en-US"/>
        </a:p>
      </dgm:t>
    </dgm:pt>
    <dgm:pt modelId="{8A2F06A2-6683-4205-BF59-D80ED4341C8F}" type="sibTrans" cxnId="{A399F71E-6882-4FA0-8312-065B55D787AC}">
      <dgm:prSet/>
      <dgm:spPr/>
      <dgm:t>
        <a:bodyPr/>
        <a:lstStyle/>
        <a:p>
          <a:endParaRPr lang="en-US"/>
        </a:p>
      </dgm:t>
    </dgm:pt>
    <dgm:pt modelId="{3399E3EE-DDF2-4421-9FD8-7C738B7B5B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>
              <a:solidFill>
                <a:schemeClr val="bg1"/>
              </a:solidFill>
            </a:rPr>
            <a:t>Conclusion</a:t>
          </a:r>
          <a:endParaRPr lang="en-US" dirty="0">
            <a:solidFill>
              <a:schemeClr val="bg1"/>
            </a:solidFill>
          </a:endParaRPr>
        </a:p>
      </dgm:t>
    </dgm:pt>
    <dgm:pt modelId="{1307AE74-4337-4659-A4A2-251CB077C2C7}" type="parTrans" cxnId="{48C1747D-A971-442F-86FE-AD5CBC7ECAAD}">
      <dgm:prSet/>
      <dgm:spPr/>
      <dgm:t>
        <a:bodyPr/>
        <a:lstStyle/>
        <a:p>
          <a:endParaRPr lang="en-US"/>
        </a:p>
      </dgm:t>
    </dgm:pt>
    <dgm:pt modelId="{CDD0F551-2EF3-4B36-BC96-6FA723822F87}" type="sibTrans" cxnId="{48C1747D-A971-442F-86FE-AD5CBC7ECAAD}">
      <dgm:prSet/>
      <dgm:spPr/>
      <dgm:t>
        <a:bodyPr/>
        <a:lstStyle/>
        <a:p>
          <a:endParaRPr lang="en-US"/>
        </a:p>
      </dgm:t>
    </dgm:pt>
    <dgm:pt modelId="{DDBEA7C6-762A-4B62-84D1-B1DCB67372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>
              <a:solidFill>
                <a:schemeClr val="bg1"/>
              </a:solidFill>
            </a:rPr>
            <a:t>Reference</a:t>
          </a:r>
          <a:endParaRPr lang="en-US" dirty="0">
            <a:solidFill>
              <a:schemeClr val="bg1"/>
            </a:solidFill>
          </a:endParaRPr>
        </a:p>
      </dgm:t>
    </dgm:pt>
    <dgm:pt modelId="{E8C168A7-717A-4F3F-8390-2A2857A6934B}" type="parTrans" cxnId="{D5F20E71-2064-4DFF-A913-8D5925351EEE}">
      <dgm:prSet/>
      <dgm:spPr/>
      <dgm:t>
        <a:bodyPr/>
        <a:lstStyle/>
        <a:p>
          <a:endParaRPr lang="en-US"/>
        </a:p>
      </dgm:t>
    </dgm:pt>
    <dgm:pt modelId="{67D12450-9079-410A-BC42-F3605EC6702C}" type="sibTrans" cxnId="{D5F20E71-2064-4DFF-A913-8D5925351EEE}">
      <dgm:prSet/>
      <dgm:spPr/>
      <dgm:t>
        <a:bodyPr/>
        <a:lstStyle/>
        <a:p>
          <a:endParaRPr lang="en-US"/>
        </a:p>
      </dgm:t>
    </dgm:pt>
    <dgm:pt modelId="{4407A77E-B719-4BAA-9E18-E1ECDD60C677}" type="pres">
      <dgm:prSet presAssocID="{412DBEB4-8250-4F86-A019-8F9A7C38ABF7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23F78D4-B061-42E0-81D3-1C17AACA09DA}" type="pres">
      <dgm:prSet presAssocID="{5274E3DB-6B70-432E-9FB8-144A42473B2F}" presName="compNode" presStyleCnt="0"/>
      <dgm:spPr/>
      <dgm:t>
        <a:bodyPr/>
        <a:lstStyle/>
        <a:p>
          <a:endParaRPr lang="en-US"/>
        </a:p>
      </dgm:t>
    </dgm:pt>
    <dgm:pt modelId="{5B2329E3-3602-4FAF-A44E-0E88C7DB7881}" type="pres">
      <dgm:prSet presAssocID="{5274E3DB-6B70-432E-9FB8-144A42473B2F}" presName="bgRect" presStyleLbl="bgShp" presStyleIdx="0" presStyleCnt="8"/>
      <dgm:spPr/>
      <dgm:t>
        <a:bodyPr/>
        <a:lstStyle/>
        <a:p>
          <a:endParaRPr lang="en-US"/>
        </a:p>
      </dgm:t>
    </dgm:pt>
    <dgm:pt modelId="{60AFE54A-AA4E-4081-8B97-9B5CA84B13DB}" type="pres">
      <dgm:prSet presAssocID="{5274E3DB-6B70-432E-9FB8-144A42473B2F}" presName="iconRect" presStyleLbl="node1" presStyleIdx="0" presStyleCnt="8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Like"/>
        </a:ext>
      </dgm:extLst>
    </dgm:pt>
    <dgm:pt modelId="{3A7F5CCE-9324-4674-B174-62676C2F6F58}" type="pres">
      <dgm:prSet presAssocID="{5274E3DB-6B70-432E-9FB8-144A42473B2F}" presName="spaceRect" presStyleCnt="0"/>
      <dgm:spPr/>
      <dgm:t>
        <a:bodyPr/>
        <a:lstStyle/>
        <a:p>
          <a:endParaRPr lang="en-US"/>
        </a:p>
      </dgm:t>
    </dgm:pt>
    <dgm:pt modelId="{B0E64F9A-AE79-4E9A-B633-7483F22C29D4}" type="pres">
      <dgm:prSet presAssocID="{5274E3DB-6B70-432E-9FB8-144A42473B2F}" presName="parTx" presStyleLbl="revTx" presStyleIdx="0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9E546CC-5294-47FC-8E59-FE9DB333E099}" type="pres">
      <dgm:prSet presAssocID="{4F8D0D31-B2C0-40E1-9EE6-87C939D0843A}" presName="sibTrans" presStyleCnt="0"/>
      <dgm:spPr/>
      <dgm:t>
        <a:bodyPr/>
        <a:lstStyle/>
        <a:p>
          <a:endParaRPr lang="en-US"/>
        </a:p>
      </dgm:t>
    </dgm:pt>
    <dgm:pt modelId="{FBFD7471-5790-448A-BB3A-373441EA722D}" type="pres">
      <dgm:prSet presAssocID="{2F8B0F64-EA88-4865-A952-1F750C553F0A}" presName="compNode" presStyleCnt="0"/>
      <dgm:spPr/>
      <dgm:t>
        <a:bodyPr/>
        <a:lstStyle/>
        <a:p>
          <a:endParaRPr lang="en-US"/>
        </a:p>
      </dgm:t>
    </dgm:pt>
    <dgm:pt modelId="{5DBA1531-3FC7-477A-BB8B-0D5EA8CD8031}" type="pres">
      <dgm:prSet presAssocID="{2F8B0F64-EA88-4865-A952-1F750C553F0A}" presName="bgRect" presStyleLbl="bgShp" presStyleIdx="1" presStyleCnt="8"/>
      <dgm:spPr/>
      <dgm:t>
        <a:bodyPr/>
        <a:lstStyle/>
        <a:p>
          <a:endParaRPr lang="en-US"/>
        </a:p>
      </dgm:t>
    </dgm:pt>
    <dgm:pt modelId="{73D6885F-138E-4205-85CF-C02D7A14DD91}" type="pres">
      <dgm:prSet presAssocID="{2F8B0F64-EA88-4865-A952-1F750C553F0A}" presName="iconRect" presStyleLbl="node1" presStyleIdx="1" presStyleCnt="8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Questionnaire"/>
        </a:ext>
      </dgm:extLst>
    </dgm:pt>
    <dgm:pt modelId="{A699AC99-2C29-4919-9AE1-791D310AAEC4}" type="pres">
      <dgm:prSet presAssocID="{2F8B0F64-EA88-4865-A952-1F750C553F0A}" presName="spaceRect" presStyleCnt="0"/>
      <dgm:spPr/>
      <dgm:t>
        <a:bodyPr/>
        <a:lstStyle/>
        <a:p>
          <a:endParaRPr lang="en-US"/>
        </a:p>
      </dgm:t>
    </dgm:pt>
    <dgm:pt modelId="{310BB576-CB9B-4956-B20B-9A0753C2DF68}" type="pres">
      <dgm:prSet presAssocID="{2F8B0F64-EA88-4865-A952-1F750C553F0A}" presName="parTx" presStyleLbl="revTx" presStyleIdx="1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2697300-BA84-4DCE-8984-11E3A202869B}" type="pres">
      <dgm:prSet presAssocID="{D08194C3-D350-455F-A874-8D64BFBE2554}" presName="sibTrans" presStyleCnt="0"/>
      <dgm:spPr/>
      <dgm:t>
        <a:bodyPr/>
        <a:lstStyle/>
        <a:p>
          <a:endParaRPr lang="en-US"/>
        </a:p>
      </dgm:t>
    </dgm:pt>
    <dgm:pt modelId="{B2DC1728-399B-4C75-A7DD-9D6DDDAD63AD}" type="pres">
      <dgm:prSet presAssocID="{1E832103-3889-4E87-9B7A-84757A72F546}" presName="compNode" presStyleCnt="0"/>
      <dgm:spPr/>
      <dgm:t>
        <a:bodyPr/>
        <a:lstStyle/>
        <a:p>
          <a:endParaRPr lang="en-US"/>
        </a:p>
      </dgm:t>
    </dgm:pt>
    <dgm:pt modelId="{BDA6C38F-D74E-4336-850E-4446381FC768}" type="pres">
      <dgm:prSet presAssocID="{1E832103-3889-4E87-9B7A-84757A72F546}" presName="bgRect" presStyleLbl="bgShp" presStyleIdx="2" presStyleCnt="8" custLinFactNeighborY="-4299"/>
      <dgm:spPr/>
      <dgm:t>
        <a:bodyPr/>
        <a:lstStyle/>
        <a:p>
          <a:endParaRPr lang="en-US"/>
        </a:p>
      </dgm:t>
    </dgm:pt>
    <dgm:pt modelId="{2A917857-EE0D-48D4-89B7-B9D435C9947D}" type="pres">
      <dgm:prSet presAssocID="{1E832103-3889-4E87-9B7A-84757A72F546}" presName="iconRect" presStyleLbl="node1" presStyleIdx="2" presStyleCnt="8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Play"/>
        </a:ext>
      </dgm:extLst>
    </dgm:pt>
    <dgm:pt modelId="{1611DB80-5600-448E-8611-CE0597F5AA8B}" type="pres">
      <dgm:prSet presAssocID="{1E832103-3889-4E87-9B7A-84757A72F546}" presName="spaceRect" presStyleCnt="0"/>
      <dgm:spPr/>
      <dgm:t>
        <a:bodyPr/>
        <a:lstStyle/>
        <a:p>
          <a:endParaRPr lang="en-US"/>
        </a:p>
      </dgm:t>
    </dgm:pt>
    <dgm:pt modelId="{71E5FDF2-8996-4E48-BC82-7CB706F75079}" type="pres">
      <dgm:prSet presAssocID="{1E832103-3889-4E87-9B7A-84757A72F546}" presName="parTx" presStyleLbl="revTx" presStyleIdx="2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2F2DCEB-0B9E-41F2-8C00-203B0BF85669}" type="pres">
      <dgm:prSet presAssocID="{AAAF659C-2F6F-4CA1-8842-6342C8D5B00E}" presName="sibTrans" presStyleCnt="0"/>
      <dgm:spPr/>
      <dgm:t>
        <a:bodyPr/>
        <a:lstStyle/>
        <a:p>
          <a:endParaRPr lang="en-US"/>
        </a:p>
      </dgm:t>
    </dgm:pt>
    <dgm:pt modelId="{D9BD34E7-2EEA-4E34-AB8A-51886F5BB44D}" type="pres">
      <dgm:prSet presAssocID="{B9166CCE-9D32-401A-BC78-27288886071F}" presName="compNode" presStyleCnt="0"/>
      <dgm:spPr/>
      <dgm:t>
        <a:bodyPr/>
        <a:lstStyle/>
        <a:p>
          <a:endParaRPr lang="en-US"/>
        </a:p>
      </dgm:t>
    </dgm:pt>
    <dgm:pt modelId="{33C71EA7-D4F2-4457-9488-4040F6572776}" type="pres">
      <dgm:prSet presAssocID="{B9166CCE-9D32-401A-BC78-27288886071F}" presName="bgRect" presStyleLbl="bgShp" presStyleIdx="3" presStyleCnt="8"/>
      <dgm:spPr/>
      <dgm:t>
        <a:bodyPr/>
        <a:lstStyle/>
        <a:p>
          <a:endParaRPr lang="en-US"/>
        </a:p>
      </dgm:t>
    </dgm:pt>
    <dgm:pt modelId="{9D5595D4-FCE9-418D-8F2F-BC50853212AE}" type="pres">
      <dgm:prSet presAssocID="{B9166CCE-9D32-401A-BC78-27288886071F}" presName="iconRect" presStyleLbl="node1" presStyleIdx="3" presStyleCnt="8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Fabric Report Library"/>
        </a:ext>
      </dgm:extLst>
    </dgm:pt>
    <dgm:pt modelId="{82AE2170-CC21-41E6-B013-8C3F03078862}" type="pres">
      <dgm:prSet presAssocID="{B9166CCE-9D32-401A-BC78-27288886071F}" presName="spaceRect" presStyleCnt="0"/>
      <dgm:spPr/>
      <dgm:t>
        <a:bodyPr/>
        <a:lstStyle/>
        <a:p>
          <a:endParaRPr lang="en-US"/>
        </a:p>
      </dgm:t>
    </dgm:pt>
    <dgm:pt modelId="{BE3C5BE1-5A0C-45AA-BB76-8F8D5FD2FBDE}" type="pres">
      <dgm:prSet presAssocID="{B9166CCE-9D32-401A-BC78-27288886071F}" presName="parTx" presStyleLbl="revTx" presStyleIdx="3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7F6FB16-8341-4DF4-9585-FC36ECADCA8C}" type="pres">
      <dgm:prSet presAssocID="{724F4486-EE73-4265-9FE1-1287E8DAD047}" presName="sibTrans" presStyleCnt="0"/>
      <dgm:spPr/>
      <dgm:t>
        <a:bodyPr/>
        <a:lstStyle/>
        <a:p>
          <a:endParaRPr lang="en-US"/>
        </a:p>
      </dgm:t>
    </dgm:pt>
    <dgm:pt modelId="{8B201A5B-6D1D-4EE0-8524-55CDDC575D1A}" type="pres">
      <dgm:prSet presAssocID="{FEF13648-B742-49DB-B3BB-F05106C43FFF}" presName="compNode" presStyleCnt="0"/>
      <dgm:spPr/>
      <dgm:t>
        <a:bodyPr/>
        <a:lstStyle/>
        <a:p>
          <a:endParaRPr lang="en-US"/>
        </a:p>
      </dgm:t>
    </dgm:pt>
    <dgm:pt modelId="{5AD22C15-75CA-4F06-B72F-AC1473526230}" type="pres">
      <dgm:prSet presAssocID="{FEF13648-B742-49DB-B3BB-F05106C43FFF}" presName="bgRect" presStyleLbl="bgShp" presStyleIdx="4" presStyleCnt="8"/>
      <dgm:spPr/>
      <dgm:t>
        <a:bodyPr/>
        <a:lstStyle/>
        <a:p>
          <a:endParaRPr lang="en-US"/>
        </a:p>
      </dgm:t>
    </dgm:pt>
    <dgm:pt modelId="{00678DF7-65A3-448E-87C4-2D5EEDB5DD11}" type="pres">
      <dgm:prSet presAssocID="{FEF13648-B742-49DB-B3BB-F05106C43FFF}" presName="iconRect" presStyleLbl="node1" presStyleIdx="4" presStyleCnt="8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Open Enrollment"/>
        </a:ext>
      </dgm:extLst>
    </dgm:pt>
    <dgm:pt modelId="{C7786533-F663-4B10-871C-3228750B55A3}" type="pres">
      <dgm:prSet presAssocID="{FEF13648-B742-49DB-B3BB-F05106C43FFF}" presName="spaceRect" presStyleCnt="0"/>
      <dgm:spPr/>
      <dgm:t>
        <a:bodyPr/>
        <a:lstStyle/>
        <a:p>
          <a:endParaRPr lang="en-US"/>
        </a:p>
      </dgm:t>
    </dgm:pt>
    <dgm:pt modelId="{3964E573-505C-4F83-9A31-0FE32147FF29}" type="pres">
      <dgm:prSet presAssocID="{FEF13648-B742-49DB-B3BB-F05106C43FFF}" presName="parTx" presStyleLbl="revTx" presStyleIdx="4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CE2C7E6-4AAA-4F31-91ED-6FF98AAE7507}" type="pres">
      <dgm:prSet presAssocID="{79870E20-148C-4F47-B2E5-A11F27711B91}" presName="sibTrans" presStyleCnt="0"/>
      <dgm:spPr/>
      <dgm:t>
        <a:bodyPr/>
        <a:lstStyle/>
        <a:p>
          <a:endParaRPr lang="en-US"/>
        </a:p>
      </dgm:t>
    </dgm:pt>
    <dgm:pt modelId="{BCEBEC77-2C9E-4C5C-A20C-F3FFD479A016}" type="pres">
      <dgm:prSet presAssocID="{28A20251-6EA8-4171-896D-5AF71734BBDC}" presName="compNode" presStyleCnt="0"/>
      <dgm:spPr/>
      <dgm:t>
        <a:bodyPr/>
        <a:lstStyle/>
        <a:p>
          <a:endParaRPr lang="en-US"/>
        </a:p>
      </dgm:t>
    </dgm:pt>
    <dgm:pt modelId="{DE9F262D-E85B-4420-A07E-96843084A761}" type="pres">
      <dgm:prSet presAssocID="{28A20251-6EA8-4171-896D-5AF71734BBDC}" presName="bgRect" presStyleLbl="bgShp" presStyleIdx="5" presStyleCnt="8"/>
      <dgm:spPr/>
      <dgm:t>
        <a:bodyPr/>
        <a:lstStyle/>
        <a:p>
          <a:endParaRPr lang="en-US"/>
        </a:p>
      </dgm:t>
    </dgm:pt>
    <dgm:pt modelId="{9FD824B1-9488-4637-9CD9-9264C0B96D26}" type="pres">
      <dgm:prSet presAssocID="{28A20251-6EA8-4171-896D-5AF71734BBDC}" presName="iconRect" presStyleLbl="node1" presStyleIdx="5" presStyleCnt="8"/>
      <dgm:spPr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139ECF4B-4F94-408D-B2DF-338354C22892}" type="pres">
      <dgm:prSet presAssocID="{28A20251-6EA8-4171-896D-5AF71734BBDC}" presName="spaceRect" presStyleCnt="0"/>
      <dgm:spPr/>
      <dgm:t>
        <a:bodyPr/>
        <a:lstStyle/>
        <a:p>
          <a:endParaRPr lang="en-US"/>
        </a:p>
      </dgm:t>
    </dgm:pt>
    <dgm:pt modelId="{02A4D8DC-2676-4654-BA3A-9C56EE59BA64}" type="pres">
      <dgm:prSet presAssocID="{28A20251-6EA8-4171-896D-5AF71734BBDC}" presName="parTx" presStyleLbl="revTx" presStyleIdx="5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C21A857-064D-4C6F-851D-6136CC64F007}" type="pres">
      <dgm:prSet presAssocID="{8A2F06A2-6683-4205-BF59-D80ED4341C8F}" presName="sibTrans" presStyleCnt="0"/>
      <dgm:spPr/>
      <dgm:t>
        <a:bodyPr/>
        <a:lstStyle/>
        <a:p>
          <a:endParaRPr lang="en-US"/>
        </a:p>
      </dgm:t>
    </dgm:pt>
    <dgm:pt modelId="{212D5C19-15FB-433C-8B3B-108150803134}" type="pres">
      <dgm:prSet presAssocID="{3399E3EE-DDF2-4421-9FD8-7C738B7B5BE6}" presName="compNode" presStyleCnt="0"/>
      <dgm:spPr/>
      <dgm:t>
        <a:bodyPr/>
        <a:lstStyle/>
        <a:p>
          <a:endParaRPr lang="en-US"/>
        </a:p>
      </dgm:t>
    </dgm:pt>
    <dgm:pt modelId="{E0CC0112-D99F-4DD3-AB8F-E3C073AC41B8}" type="pres">
      <dgm:prSet presAssocID="{3399E3EE-DDF2-4421-9FD8-7C738B7B5BE6}" presName="bgRect" presStyleLbl="bgShp" presStyleIdx="6" presStyleCnt="8"/>
      <dgm:spPr/>
      <dgm:t>
        <a:bodyPr/>
        <a:lstStyle/>
        <a:p>
          <a:endParaRPr lang="en-US"/>
        </a:p>
      </dgm:t>
    </dgm:pt>
    <dgm:pt modelId="{3DDB4878-5BA7-4D99-AC2E-11A761C25DD3}" type="pres">
      <dgm:prSet presAssocID="{3399E3EE-DDF2-4421-9FD8-7C738B7B5BE6}" presName="iconRect" presStyleLbl="node1" presStyleIdx="6" presStyleCnt="8"/>
      <dgm:spPr>
        <a:blipFill>
          <a:blip xmlns:r="http://schemas.openxmlformats.org/officeDocument/2006/relationships"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Flow"/>
        </a:ext>
      </dgm:extLst>
    </dgm:pt>
    <dgm:pt modelId="{B28D5001-5CA5-41AB-AF87-CFD553CB27F9}" type="pres">
      <dgm:prSet presAssocID="{3399E3EE-DDF2-4421-9FD8-7C738B7B5BE6}" presName="spaceRect" presStyleCnt="0"/>
      <dgm:spPr/>
      <dgm:t>
        <a:bodyPr/>
        <a:lstStyle/>
        <a:p>
          <a:endParaRPr lang="en-US"/>
        </a:p>
      </dgm:t>
    </dgm:pt>
    <dgm:pt modelId="{0EFA8BE7-CBBD-4328-978D-44E8BF6A67E5}" type="pres">
      <dgm:prSet presAssocID="{3399E3EE-DDF2-4421-9FD8-7C738B7B5BE6}" presName="parTx" presStyleLbl="revTx" presStyleIdx="6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82BF2C2-B35D-4E1A-A168-FC36A61C069F}" type="pres">
      <dgm:prSet presAssocID="{CDD0F551-2EF3-4B36-BC96-6FA723822F87}" presName="sibTrans" presStyleCnt="0"/>
      <dgm:spPr/>
      <dgm:t>
        <a:bodyPr/>
        <a:lstStyle/>
        <a:p>
          <a:endParaRPr lang="en-US"/>
        </a:p>
      </dgm:t>
    </dgm:pt>
    <dgm:pt modelId="{5706427D-E5B1-4BA0-845B-8D87802AECB4}" type="pres">
      <dgm:prSet presAssocID="{DDBEA7C6-762A-4B62-84D1-B1DCB673729D}" presName="compNode" presStyleCnt="0"/>
      <dgm:spPr/>
      <dgm:t>
        <a:bodyPr/>
        <a:lstStyle/>
        <a:p>
          <a:endParaRPr lang="en-US"/>
        </a:p>
      </dgm:t>
    </dgm:pt>
    <dgm:pt modelId="{36BEA803-C58C-43A9-A259-A52A82A2926E}" type="pres">
      <dgm:prSet presAssocID="{DDBEA7C6-762A-4B62-84D1-B1DCB673729D}" presName="bgRect" presStyleLbl="bgShp" presStyleIdx="7" presStyleCnt="8" custLinFactNeighborX="4" custLinFactNeighborY="6481"/>
      <dgm:spPr/>
      <dgm:t>
        <a:bodyPr/>
        <a:lstStyle/>
        <a:p>
          <a:endParaRPr lang="en-US"/>
        </a:p>
      </dgm:t>
    </dgm:pt>
    <dgm:pt modelId="{EF17FE5A-318E-4A2D-AFA2-79F659B47505}" type="pres">
      <dgm:prSet presAssocID="{DDBEA7C6-762A-4B62-84D1-B1DCB673729D}" presName="iconRect" presStyleLbl="node1" presStyleIdx="7" presStyleCnt="8"/>
      <dgm:spPr>
        <a:blipFill>
          <a:blip xmlns:r="http://schemas.openxmlformats.org/officeDocument/2006/relationships"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Asterisk"/>
        </a:ext>
      </dgm:extLst>
    </dgm:pt>
    <dgm:pt modelId="{67DF79D9-562C-4EE4-949A-91979A83DB9C}" type="pres">
      <dgm:prSet presAssocID="{DDBEA7C6-762A-4B62-84D1-B1DCB673729D}" presName="spaceRect" presStyleCnt="0"/>
      <dgm:spPr/>
      <dgm:t>
        <a:bodyPr/>
        <a:lstStyle/>
        <a:p>
          <a:endParaRPr lang="en-US"/>
        </a:p>
      </dgm:t>
    </dgm:pt>
    <dgm:pt modelId="{77C2151F-DADD-43E8-B533-FD776F6A6861}" type="pres">
      <dgm:prSet presAssocID="{DDBEA7C6-762A-4B62-84D1-B1DCB673729D}" presName="parTx" presStyleLbl="revTx" presStyleIdx="7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23E5B3E2-548E-467C-BE67-D61C01316A6A}" type="presOf" srcId="{FEF13648-B742-49DB-B3BB-F05106C43FFF}" destId="{3964E573-505C-4F83-9A31-0FE32147FF29}" srcOrd="0" destOrd="0" presId="urn:microsoft.com/office/officeart/2018/2/layout/IconVerticalSolidList"/>
    <dgm:cxn modelId="{48C1747D-A971-442F-86FE-AD5CBC7ECAAD}" srcId="{412DBEB4-8250-4F86-A019-8F9A7C38ABF7}" destId="{3399E3EE-DDF2-4421-9FD8-7C738B7B5BE6}" srcOrd="6" destOrd="0" parTransId="{1307AE74-4337-4659-A4A2-251CB077C2C7}" sibTransId="{CDD0F551-2EF3-4B36-BC96-6FA723822F87}"/>
    <dgm:cxn modelId="{A5CE5413-4E78-4596-AB20-B7B85A7C0369}" srcId="{412DBEB4-8250-4F86-A019-8F9A7C38ABF7}" destId="{FEF13648-B742-49DB-B3BB-F05106C43FFF}" srcOrd="4" destOrd="0" parTransId="{3F4A1C4E-76B6-4C66-ADBE-27D3F5C5FBE6}" sibTransId="{79870E20-148C-4F47-B2E5-A11F27711B91}"/>
    <dgm:cxn modelId="{F315BE35-EB97-47B5-8A4B-F1CCDF48E9F7}" type="presOf" srcId="{412DBEB4-8250-4F86-A019-8F9A7C38ABF7}" destId="{4407A77E-B719-4BAA-9E18-E1ECDD60C677}" srcOrd="0" destOrd="0" presId="urn:microsoft.com/office/officeart/2018/2/layout/IconVerticalSolidList"/>
    <dgm:cxn modelId="{DA530E51-524C-47E7-8B53-68C71C67C09A}" type="presOf" srcId="{5274E3DB-6B70-432E-9FB8-144A42473B2F}" destId="{B0E64F9A-AE79-4E9A-B633-7483F22C29D4}" srcOrd="0" destOrd="0" presId="urn:microsoft.com/office/officeart/2018/2/layout/IconVerticalSolidList"/>
    <dgm:cxn modelId="{D1E06844-6B9E-44F6-A090-0B77079D5963}" type="presOf" srcId="{1E832103-3889-4E87-9B7A-84757A72F546}" destId="{71E5FDF2-8996-4E48-BC82-7CB706F75079}" srcOrd="0" destOrd="0" presId="urn:microsoft.com/office/officeart/2018/2/layout/IconVerticalSolidList"/>
    <dgm:cxn modelId="{BEED6E55-CA93-4D20-A570-0BC3A6A7E08F}" srcId="{412DBEB4-8250-4F86-A019-8F9A7C38ABF7}" destId="{2F8B0F64-EA88-4865-A952-1F750C553F0A}" srcOrd="1" destOrd="0" parTransId="{0D01C589-9281-424A-AC27-C2AE9495B494}" sibTransId="{D08194C3-D350-455F-A874-8D64BFBE2554}"/>
    <dgm:cxn modelId="{020B2113-C809-4684-8027-184BAAFEA43F}" type="presOf" srcId="{DDBEA7C6-762A-4B62-84D1-B1DCB673729D}" destId="{77C2151F-DADD-43E8-B533-FD776F6A6861}" srcOrd="0" destOrd="0" presId="urn:microsoft.com/office/officeart/2018/2/layout/IconVerticalSolidList"/>
    <dgm:cxn modelId="{590C5AB6-AED1-428D-A61E-AC4FD81F5BB7}" type="presOf" srcId="{28A20251-6EA8-4171-896D-5AF71734BBDC}" destId="{02A4D8DC-2676-4654-BA3A-9C56EE59BA64}" srcOrd="0" destOrd="0" presId="urn:microsoft.com/office/officeart/2018/2/layout/IconVerticalSolidList"/>
    <dgm:cxn modelId="{9E3F5ED8-11C0-4D2D-B4FD-662C5A74EE84}" srcId="{412DBEB4-8250-4F86-A019-8F9A7C38ABF7}" destId="{B9166CCE-9D32-401A-BC78-27288886071F}" srcOrd="3" destOrd="0" parTransId="{47D15EDC-DA36-44A6-B362-8718E54ECCB4}" sibTransId="{724F4486-EE73-4265-9FE1-1287E8DAD047}"/>
    <dgm:cxn modelId="{6DEA7143-7FB5-49E1-9EED-D5E104D0F0D9}" type="presOf" srcId="{B9166CCE-9D32-401A-BC78-27288886071F}" destId="{BE3C5BE1-5A0C-45AA-BB76-8F8D5FD2FBDE}" srcOrd="0" destOrd="0" presId="urn:microsoft.com/office/officeart/2018/2/layout/IconVerticalSolidList"/>
    <dgm:cxn modelId="{A399F71E-6882-4FA0-8312-065B55D787AC}" srcId="{412DBEB4-8250-4F86-A019-8F9A7C38ABF7}" destId="{28A20251-6EA8-4171-896D-5AF71734BBDC}" srcOrd="5" destOrd="0" parTransId="{3EF08211-1BF9-42E0-930F-82493A0CA7C3}" sibTransId="{8A2F06A2-6683-4205-BF59-D80ED4341C8F}"/>
    <dgm:cxn modelId="{D5F20E71-2064-4DFF-A913-8D5925351EEE}" srcId="{412DBEB4-8250-4F86-A019-8F9A7C38ABF7}" destId="{DDBEA7C6-762A-4B62-84D1-B1DCB673729D}" srcOrd="7" destOrd="0" parTransId="{E8C168A7-717A-4F3F-8390-2A2857A6934B}" sibTransId="{67D12450-9079-410A-BC42-F3605EC6702C}"/>
    <dgm:cxn modelId="{6480BDF2-BD93-4B8B-8884-AAAF114C0D3E}" type="presOf" srcId="{3399E3EE-DDF2-4421-9FD8-7C738B7B5BE6}" destId="{0EFA8BE7-CBBD-4328-978D-44E8BF6A67E5}" srcOrd="0" destOrd="0" presId="urn:microsoft.com/office/officeart/2018/2/layout/IconVerticalSolidList"/>
    <dgm:cxn modelId="{1624C8BB-DF4F-46BD-8CA8-F9D6EBE11D5D}" type="presOf" srcId="{2F8B0F64-EA88-4865-A952-1F750C553F0A}" destId="{310BB576-CB9B-4956-B20B-9A0753C2DF68}" srcOrd="0" destOrd="0" presId="urn:microsoft.com/office/officeart/2018/2/layout/IconVerticalSolidList"/>
    <dgm:cxn modelId="{5AA7D152-0BBB-4F24-8C49-C0FA15B7B18A}" srcId="{412DBEB4-8250-4F86-A019-8F9A7C38ABF7}" destId="{1E832103-3889-4E87-9B7A-84757A72F546}" srcOrd="2" destOrd="0" parTransId="{CCCE66DB-5328-4387-BCAB-C6B9F33DA4E0}" sibTransId="{AAAF659C-2F6F-4CA1-8842-6342C8D5B00E}"/>
    <dgm:cxn modelId="{280F5FD1-73DE-455A-92FF-09DC39C32011}" srcId="{412DBEB4-8250-4F86-A019-8F9A7C38ABF7}" destId="{5274E3DB-6B70-432E-9FB8-144A42473B2F}" srcOrd="0" destOrd="0" parTransId="{3CE5B726-1AD9-4AAB-A659-E245BCF0275C}" sibTransId="{4F8D0D31-B2C0-40E1-9EE6-87C939D0843A}"/>
    <dgm:cxn modelId="{B2428EE1-7934-4A26-97FB-0A2D146B2FF9}" type="presParOf" srcId="{4407A77E-B719-4BAA-9E18-E1ECDD60C677}" destId="{023F78D4-B061-42E0-81D3-1C17AACA09DA}" srcOrd="0" destOrd="0" presId="urn:microsoft.com/office/officeart/2018/2/layout/IconVerticalSolidList"/>
    <dgm:cxn modelId="{DB4A0665-8F7A-4A9A-AFC8-F98463E96A6B}" type="presParOf" srcId="{023F78D4-B061-42E0-81D3-1C17AACA09DA}" destId="{5B2329E3-3602-4FAF-A44E-0E88C7DB7881}" srcOrd="0" destOrd="0" presId="urn:microsoft.com/office/officeart/2018/2/layout/IconVerticalSolidList"/>
    <dgm:cxn modelId="{168A7728-7730-4AB4-A9B9-77D8BE148039}" type="presParOf" srcId="{023F78D4-B061-42E0-81D3-1C17AACA09DA}" destId="{60AFE54A-AA4E-4081-8B97-9B5CA84B13DB}" srcOrd="1" destOrd="0" presId="urn:microsoft.com/office/officeart/2018/2/layout/IconVerticalSolidList"/>
    <dgm:cxn modelId="{9AAF7603-3997-40E9-AFC8-3944ED8C7487}" type="presParOf" srcId="{023F78D4-B061-42E0-81D3-1C17AACA09DA}" destId="{3A7F5CCE-9324-4674-B174-62676C2F6F58}" srcOrd="2" destOrd="0" presId="urn:microsoft.com/office/officeart/2018/2/layout/IconVerticalSolidList"/>
    <dgm:cxn modelId="{E3C6C044-DFA6-4988-B87D-7BE302746EBC}" type="presParOf" srcId="{023F78D4-B061-42E0-81D3-1C17AACA09DA}" destId="{B0E64F9A-AE79-4E9A-B633-7483F22C29D4}" srcOrd="3" destOrd="0" presId="urn:microsoft.com/office/officeart/2018/2/layout/IconVerticalSolidList"/>
    <dgm:cxn modelId="{D5A11142-C16A-48CE-AEB2-9940CEB85891}" type="presParOf" srcId="{4407A77E-B719-4BAA-9E18-E1ECDD60C677}" destId="{D9E546CC-5294-47FC-8E59-FE9DB333E099}" srcOrd="1" destOrd="0" presId="urn:microsoft.com/office/officeart/2018/2/layout/IconVerticalSolidList"/>
    <dgm:cxn modelId="{D1DEA873-B78D-4157-AFA0-09DFD3468CA4}" type="presParOf" srcId="{4407A77E-B719-4BAA-9E18-E1ECDD60C677}" destId="{FBFD7471-5790-448A-BB3A-373441EA722D}" srcOrd="2" destOrd="0" presId="urn:microsoft.com/office/officeart/2018/2/layout/IconVerticalSolidList"/>
    <dgm:cxn modelId="{FA39C137-5916-48CA-8334-115F6D9C11D2}" type="presParOf" srcId="{FBFD7471-5790-448A-BB3A-373441EA722D}" destId="{5DBA1531-3FC7-477A-BB8B-0D5EA8CD8031}" srcOrd="0" destOrd="0" presId="urn:microsoft.com/office/officeart/2018/2/layout/IconVerticalSolidList"/>
    <dgm:cxn modelId="{DB25615C-6B69-4910-A023-BBFD8D9C5D60}" type="presParOf" srcId="{FBFD7471-5790-448A-BB3A-373441EA722D}" destId="{73D6885F-138E-4205-85CF-C02D7A14DD91}" srcOrd="1" destOrd="0" presId="urn:microsoft.com/office/officeart/2018/2/layout/IconVerticalSolidList"/>
    <dgm:cxn modelId="{ECFC176D-58B9-4A1E-BA47-4CFB1FE58B73}" type="presParOf" srcId="{FBFD7471-5790-448A-BB3A-373441EA722D}" destId="{A699AC99-2C29-4919-9AE1-791D310AAEC4}" srcOrd="2" destOrd="0" presId="urn:microsoft.com/office/officeart/2018/2/layout/IconVerticalSolidList"/>
    <dgm:cxn modelId="{5EB91F26-BF1A-42B7-A9FB-A6186FA986A2}" type="presParOf" srcId="{FBFD7471-5790-448A-BB3A-373441EA722D}" destId="{310BB576-CB9B-4956-B20B-9A0753C2DF68}" srcOrd="3" destOrd="0" presId="urn:microsoft.com/office/officeart/2018/2/layout/IconVerticalSolidList"/>
    <dgm:cxn modelId="{245A64EC-4588-474D-8213-C570B35A89CE}" type="presParOf" srcId="{4407A77E-B719-4BAA-9E18-E1ECDD60C677}" destId="{B2697300-BA84-4DCE-8984-11E3A202869B}" srcOrd="3" destOrd="0" presId="urn:microsoft.com/office/officeart/2018/2/layout/IconVerticalSolidList"/>
    <dgm:cxn modelId="{584C39E2-37B4-4B00-9BC9-76F1A4596F30}" type="presParOf" srcId="{4407A77E-B719-4BAA-9E18-E1ECDD60C677}" destId="{B2DC1728-399B-4C75-A7DD-9D6DDDAD63AD}" srcOrd="4" destOrd="0" presId="urn:microsoft.com/office/officeart/2018/2/layout/IconVerticalSolidList"/>
    <dgm:cxn modelId="{1A10F0D0-EA95-4297-8A1E-4BB23CE6ED7D}" type="presParOf" srcId="{B2DC1728-399B-4C75-A7DD-9D6DDDAD63AD}" destId="{BDA6C38F-D74E-4336-850E-4446381FC768}" srcOrd="0" destOrd="0" presId="urn:microsoft.com/office/officeart/2018/2/layout/IconVerticalSolidList"/>
    <dgm:cxn modelId="{8EAFF675-9655-4608-86BE-260157831E70}" type="presParOf" srcId="{B2DC1728-399B-4C75-A7DD-9D6DDDAD63AD}" destId="{2A917857-EE0D-48D4-89B7-B9D435C9947D}" srcOrd="1" destOrd="0" presId="urn:microsoft.com/office/officeart/2018/2/layout/IconVerticalSolidList"/>
    <dgm:cxn modelId="{CCB2C1FE-B697-4182-BEA3-E9DC691333A2}" type="presParOf" srcId="{B2DC1728-399B-4C75-A7DD-9D6DDDAD63AD}" destId="{1611DB80-5600-448E-8611-CE0597F5AA8B}" srcOrd="2" destOrd="0" presId="urn:microsoft.com/office/officeart/2018/2/layout/IconVerticalSolidList"/>
    <dgm:cxn modelId="{FCEC7ECC-757E-422E-A7F3-04E965EF76B7}" type="presParOf" srcId="{B2DC1728-399B-4C75-A7DD-9D6DDDAD63AD}" destId="{71E5FDF2-8996-4E48-BC82-7CB706F75079}" srcOrd="3" destOrd="0" presId="urn:microsoft.com/office/officeart/2018/2/layout/IconVerticalSolidList"/>
    <dgm:cxn modelId="{4A7F3CC8-A78B-4830-BA34-A01CF5CB5E61}" type="presParOf" srcId="{4407A77E-B719-4BAA-9E18-E1ECDD60C677}" destId="{52F2DCEB-0B9E-41F2-8C00-203B0BF85669}" srcOrd="5" destOrd="0" presId="urn:microsoft.com/office/officeart/2018/2/layout/IconVerticalSolidList"/>
    <dgm:cxn modelId="{FAB5047B-D24D-492D-897C-615507D91BB1}" type="presParOf" srcId="{4407A77E-B719-4BAA-9E18-E1ECDD60C677}" destId="{D9BD34E7-2EEA-4E34-AB8A-51886F5BB44D}" srcOrd="6" destOrd="0" presId="urn:microsoft.com/office/officeart/2018/2/layout/IconVerticalSolidList"/>
    <dgm:cxn modelId="{5232B39F-FAE2-4273-80C1-78441A3C2F5D}" type="presParOf" srcId="{D9BD34E7-2EEA-4E34-AB8A-51886F5BB44D}" destId="{33C71EA7-D4F2-4457-9488-4040F6572776}" srcOrd="0" destOrd="0" presId="urn:microsoft.com/office/officeart/2018/2/layout/IconVerticalSolidList"/>
    <dgm:cxn modelId="{C11FD4B2-6797-4378-94AE-4D40E9C7B667}" type="presParOf" srcId="{D9BD34E7-2EEA-4E34-AB8A-51886F5BB44D}" destId="{9D5595D4-FCE9-418D-8F2F-BC50853212AE}" srcOrd="1" destOrd="0" presId="urn:microsoft.com/office/officeart/2018/2/layout/IconVerticalSolidList"/>
    <dgm:cxn modelId="{BF2C4895-2655-4C11-BFB6-3DFF38B0C6F0}" type="presParOf" srcId="{D9BD34E7-2EEA-4E34-AB8A-51886F5BB44D}" destId="{82AE2170-CC21-41E6-B013-8C3F03078862}" srcOrd="2" destOrd="0" presId="urn:microsoft.com/office/officeart/2018/2/layout/IconVerticalSolidList"/>
    <dgm:cxn modelId="{FA185A43-46CE-416F-B6CE-3C21D9EF49C3}" type="presParOf" srcId="{D9BD34E7-2EEA-4E34-AB8A-51886F5BB44D}" destId="{BE3C5BE1-5A0C-45AA-BB76-8F8D5FD2FBDE}" srcOrd="3" destOrd="0" presId="urn:microsoft.com/office/officeart/2018/2/layout/IconVerticalSolidList"/>
    <dgm:cxn modelId="{B9511881-FAEA-4AFC-B949-43B10BFEAE87}" type="presParOf" srcId="{4407A77E-B719-4BAA-9E18-E1ECDD60C677}" destId="{47F6FB16-8341-4DF4-9585-FC36ECADCA8C}" srcOrd="7" destOrd="0" presId="urn:microsoft.com/office/officeart/2018/2/layout/IconVerticalSolidList"/>
    <dgm:cxn modelId="{4B0BD8C0-A128-4E89-8079-6F08B4D944C4}" type="presParOf" srcId="{4407A77E-B719-4BAA-9E18-E1ECDD60C677}" destId="{8B201A5B-6D1D-4EE0-8524-55CDDC575D1A}" srcOrd="8" destOrd="0" presId="urn:microsoft.com/office/officeart/2018/2/layout/IconVerticalSolidList"/>
    <dgm:cxn modelId="{1CF1C7A4-5C33-4837-AAF4-450423D6D7A7}" type="presParOf" srcId="{8B201A5B-6D1D-4EE0-8524-55CDDC575D1A}" destId="{5AD22C15-75CA-4F06-B72F-AC1473526230}" srcOrd="0" destOrd="0" presId="urn:microsoft.com/office/officeart/2018/2/layout/IconVerticalSolidList"/>
    <dgm:cxn modelId="{572CCD93-5FED-4C69-A7AB-FC33D1FECEF0}" type="presParOf" srcId="{8B201A5B-6D1D-4EE0-8524-55CDDC575D1A}" destId="{00678DF7-65A3-448E-87C4-2D5EEDB5DD11}" srcOrd="1" destOrd="0" presId="urn:microsoft.com/office/officeart/2018/2/layout/IconVerticalSolidList"/>
    <dgm:cxn modelId="{B9767B7D-B905-486F-9902-647F2C8AF92F}" type="presParOf" srcId="{8B201A5B-6D1D-4EE0-8524-55CDDC575D1A}" destId="{C7786533-F663-4B10-871C-3228750B55A3}" srcOrd="2" destOrd="0" presId="urn:microsoft.com/office/officeart/2018/2/layout/IconVerticalSolidList"/>
    <dgm:cxn modelId="{0593D85D-5DFB-4CB2-B3DF-FD6BFD585B09}" type="presParOf" srcId="{8B201A5B-6D1D-4EE0-8524-55CDDC575D1A}" destId="{3964E573-505C-4F83-9A31-0FE32147FF29}" srcOrd="3" destOrd="0" presId="urn:microsoft.com/office/officeart/2018/2/layout/IconVerticalSolidList"/>
    <dgm:cxn modelId="{B3E36963-B3BF-46DD-A000-0A13C9AEABFA}" type="presParOf" srcId="{4407A77E-B719-4BAA-9E18-E1ECDD60C677}" destId="{2CE2C7E6-4AAA-4F31-91ED-6FF98AAE7507}" srcOrd="9" destOrd="0" presId="urn:microsoft.com/office/officeart/2018/2/layout/IconVerticalSolidList"/>
    <dgm:cxn modelId="{722E9A50-970F-4B53-B6D7-7647D7B3AC77}" type="presParOf" srcId="{4407A77E-B719-4BAA-9E18-E1ECDD60C677}" destId="{BCEBEC77-2C9E-4C5C-A20C-F3FFD479A016}" srcOrd="10" destOrd="0" presId="urn:microsoft.com/office/officeart/2018/2/layout/IconVerticalSolidList"/>
    <dgm:cxn modelId="{54E43FFC-4237-40AA-9A84-69BF74A33635}" type="presParOf" srcId="{BCEBEC77-2C9E-4C5C-A20C-F3FFD479A016}" destId="{DE9F262D-E85B-4420-A07E-96843084A761}" srcOrd="0" destOrd="0" presId="urn:microsoft.com/office/officeart/2018/2/layout/IconVerticalSolidList"/>
    <dgm:cxn modelId="{70C44ECB-B00B-422D-9C78-8408F1D26E61}" type="presParOf" srcId="{BCEBEC77-2C9E-4C5C-A20C-F3FFD479A016}" destId="{9FD824B1-9488-4637-9CD9-9264C0B96D26}" srcOrd="1" destOrd="0" presId="urn:microsoft.com/office/officeart/2018/2/layout/IconVerticalSolidList"/>
    <dgm:cxn modelId="{DDA2790A-E5D6-41FF-B28B-B525A9F80452}" type="presParOf" srcId="{BCEBEC77-2C9E-4C5C-A20C-F3FFD479A016}" destId="{139ECF4B-4F94-408D-B2DF-338354C22892}" srcOrd="2" destOrd="0" presId="urn:microsoft.com/office/officeart/2018/2/layout/IconVerticalSolidList"/>
    <dgm:cxn modelId="{594602E7-50D1-417A-940A-E2FBDEFF53FC}" type="presParOf" srcId="{BCEBEC77-2C9E-4C5C-A20C-F3FFD479A016}" destId="{02A4D8DC-2676-4654-BA3A-9C56EE59BA64}" srcOrd="3" destOrd="0" presId="urn:microsoft.com/office/officeart/2018/2/layout/IconVerticalSolidList"/>
    <dgm:cxn modelId="{E4637ABA-9120-4FA0-9952-263E48E73951}" type="presParOf" srcId="{4407A77E-B719-4BAA-9E18-E1ECDD60C677}" destId="{1C21A857-064D-4C6F-851D-6136CC64F007}" srcOrd="11" destOrd="0" presId="urn:microsoft.com/office/officeart/2018/2/layout/IconVerticalSolidList"/>
    <dgm:cxn modelId="{D0F3048D-E056-4A9B-92B9-CFF75188A9E5}" type="presParOf" srcId="{4407A77E-B719-4BAA-9E18-E1ECDD60C677}" destId="{212D5C19-15FB-433C-8B3B-108150803134}" srcOrd="12" destOrd="0" presId="urn:microsoft.com/office/officeart/2018/2/layout/IconVerticalSolidList"/>
    <dgm:cxn modelId="{D1E1B0DA-1A13-40B9-A101-35BD945339C0}" type="presParOf" srcId="{212D5C19-15FB-433C-8B3B-108150803134}" destId="{E0CC0112-D99F-4DD3-AB8F-E3C073AC41B8}" srcOrd="0" destOrd="0" presId="urn:microsoft.com/office/officeart/2018/2/layout/IconVerticalSolidList"/>
    <dgm:cxn modelId="{DC4351E8-7D01-4AAF-883F-6C82559B5AA5}" type="presParOf" srcId="{212D5C19-15FB-433C-8B3B-108150803134}" destId="{3DDB4878-5BA7-4D99-AC2E-11A761C25DD3}" srcOrd="1" destOrd="0" presId="urn:microsoft.com/office/officeart/2018/2/layout/IconVerticalSolidList"/>
    <dgm:cxn modelId="{865C5DBF-266A-4991-A637-911D2423FC3C}" type="presParOf" srcId="{212D5C19-15FB-433C-8B3B-108150803134}" destId="{B28D5001-5CA5-41AB-AF87-CFD553CB27F9}" srcOrd="2" destOrd="0" presId="urn:microsoft.com/office/officeart/2018/2/layout/IconVerticalSolidList"/>
    <dgm:cxn modelId="{FC87A010-4DC8-4D9D-ABB9-2D564EB6776C}" type="presParOf" srcId="{212D5C19-15FB-433C-8B3B-108150803134}" destId="{0EFA8BE7-CBBD-4328-978D-44E8BF6A67E5}" srcOrd="3" destOrd="0" presId="urn:microsoft.com/office/officeart/2018/2/layout/IconVerticalSolidList"/>
    <dgm:cxn modelId="{072ACDD5-9DE5-4366-9CED-07C703D98649}" type="presParOf" srcId="{4407A77E-B719-4BAA-9E18-E1ECDD60C677}" destId="{E82BF2C2-B35D-4E1A-A168-FC36A61C069F}" srcOrd="13" destOrd="0" presId="urn:microsoft.com/office/officeart/2018/2/layout/IconVerticalSolidList"/>
    <dgm:cxn modelId="{36D03386-736F-42E2-9757-6421733C03CB}" type="presParOf" srcId="{4407A77E-B719-4BAA-9E18-E1ECDD60C677}" destId="{5706427D-E5B1-4BA0-845B-8D87802AECB4}" srcOrd="14" destOrd="0" presId="urn:microsoft.com/office/officeart/2018/2/layout/IconVerticalSolidList"/>
    <dgm:cxn modelId="{65B9377B-0453-4C8D-94E0-3A049CD45652}" type="presParOf" srcId="{5706427D-E5B1-4BA0-845B-8D87802AECB4}" destId="{36BEA803-C58C-43A9-A259-A52A82A2926E}" srcOrd="0" destOrd="0" presId="urn:microsoft.com/office/officeart/2018/2/layout/IconVerticalSolidList"/>
    <dgm:cxn modelId="{8031F214-4837-46C1-A6F2-ECD63189F5EE}" type="presParOf" srcId="{5706427D-E5B1-4BA0-845B-8D87802AECB4}" destId="{EF17FE5A-318E-4A2D-AFA2-79F659B47505}" srcOrd="1" destOrd="0" presId="urn:microsoft.com/office/officeart/2018/2/layout/IconVerticalSolidList"/>
    <dgm:cxn modelId="{CB66A5C3-3D6B-4A84-BC10-2B486B67EEA5}" type="presParOf" srcId="{5706427D-E5B1-4BA0-845B-8D87802AECB4}" destId="{67DF79D9-562C-4EE4-949A-91979A83DB9C}" srcOrd="2" destOrd="0" presId="urn:microsoft.com/office/officeart/2018/2/layout/IconVerticalSolidList"/>
    <dgm:cxn modelId="{E14D50DE-9512-4C59-A8FF-C97A5F648939}" type="presParOf" srcId="{5706427D-E5B1-4BA0-845B-8D87802AECB4}" destId="{77C2151F-DADD-43E8-B533-FD776F6A686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BA06E20-C3EB-48E8-B0AC-7FA6F97EF2BC}" type="doc">
      <dgm:prSet loTypeId="urn:microsoft.com/office/officeart/2005/8/layout/process4" loCatId="process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C9C4BABD-D17A-4904-8FAE-AF201D285238}">
      <dgm:prSet/>
      <dgm:spPr/>
      <dgm:t>
        <a:bodyPr/>
        <a:lstStyle/>
        <a:p>
          <a:pPr algn="l"/>
          <a:r>
            <a:rPr lang="en-US" dirty="0" smtClean="0"/>
            <a:t>Small news can’t be detected accurately.</a:t>
          </a:r>
          <a:endParaRPr lang="en-US" dirty="0"/>
        </a:p>
      </dgm:t>
    </dgm:pt>
    <dgm:pt modelId="{D93AB0B1-7599-4BF9-ADAA-45442413B653}" type="parTrans" cxnId="{6B8DAF04-24BE-41E7-95C9-E71D8F6AE3AB}">
      <dgm:prSet/>
      <dgm:spPr/>
      <dgm:t>
        <a:bodyPr/>
        <a:lstStyle/>
        <a:p>
          <a:endParaRPr lang="en-US"/>
        </a:p>
      </dgm:t>
    </dgm:pt>
    <dgm:pt modelId="{2CD38139-D021-4DAE-B803-1E9A49B5D344}" type="sibTrans" cxnId="{6B8DAF04-24BE-41E7-95C9-E71D8F6AE3AB}">
      <dgm:prSet/>
      <dgm:spPr/>
      <dgm:t>
        <a:bodyPr/>
        <a:lstStyle/>
        <a:p>
          <a:endParaRPr lang="en-US"/>
        </a:p>
      </dgm:t>
    </dgm:pt>
    <dgm:pt modelId="{0F5310DF-73B5-48D6-9125-A00693621F86}">
      <dgm:prSet/>
      <dgm:spPr/>
      <dgm:t>
        <a:bodyPr/>
        <a:lstStyle/>
        <a:p>
          <a:pPr algn="l"/>
          <a:r>
            <a:rPr lang="en-US" dirty="0" smtClean="0"/>
            <a:t>Sometimes models predict a fake news as a real news.</a:t>
          </a:r>
          <a:endParaRPr lang="en-US" dirty="0"/>
        </a:p>
      </dgm:t>
    </dgm:pt>
    <dgm:pt modelId="{32EC1645-F5A1-47F0-8095-3254DC21DEF2}" type="parTrans" cxnId="{067A128A-77AC-4ECC-A68F-5236F456461A}">
      <dgm:prSet/>
      <dgm:spPr/>
      <dgm:t>
        <a:bodyPr/>
        <a:lstStyle/>
        <a:p>
          <a:endParaRPr lang="en-US"/>
        </a:p>
      </dgm:t>
    </dgm:pt>
    <dgm:pt modelId="{31301E93-E0E4-460E-A19A-548E3B087E64}" type="sibTrans" cxnId="{067A128A-77AC-4ECC-A68F-5236F456461A}">
      <dgm:prSet/>
      <dgm:spPr/>
      <dgm:t>
        <a:bodyPr/>
        <a:lstStyle/>
        <a:p>
          <a:endParaRPr lang="en-US"/>
        </a:p>
      </dgm:t>
    </dgm:pt>
    <dgm:pt modelId="{C91557D5-FD5A-4B5B-90B8-8F5008313F5C}">
      <dgm:prSet/>
      <dgm:spPr/>
      <dgm:t>
        <a:bodyPr/>
        <a:lstStyle/>
        <a:p>
          <a:pPr algn="l"/>
          <a:r>
            <a:rPr lang="en-US" dirty="0" smtClean="0"/>
            <a:t>Memory cost is more due to large dataset.</a:t>
          </a:r>
          <a:endParaRPr lang="en-US" dirty="0"/>
        </a:p>
      </dgm:t>
    </dgm:pt>
    <dgm:pt modelId="{E695D8BA-53D1-4C66-BB1C-9F44E55DBA92}" type="parTrans" cxnId="{E3EDD55E-59BD-4C5F-98E8-9A3CE8DC53E7}">
      <dgm:prSet/>
      <dgm:spPr/>
      <dgm:t>
        <a:bodyPr/>
        <a:lstStyle/>
        <a:p>
          <a:endParaRPr lang="en-US"/>
        </a:p>
      </dgm:t>
    </dgm:pt>
    <dgm:pt modelId="{363E133D-B057-4FBF-ADE8-A8C690BF1A73}" type="sibTrans" cxnId="{E3EDD55E-59BD-4C5F-98E8-9A3CE8DC53E7}">
      <dgm:prSet/>
      <dgm:spPr/>
      <dgm:t>
        <a:bodyPr/>
        <a:lstStyle/>
        <a:p>
          <a:endParaRPr lang="en-US"/>
        </a:p>
      </dgm:t>
    </dgm:pt>
    <dgm:pt modelId="{7ECA902D-8B2F-4FA6-9404-05D912EB498F}" type="pres">
      <dgm:prSet presAssocID="{6BA06E20-C3EB-48E8-B0AC-7FA6F97EF2B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28170C-3271-4364-8F45-9D4F7F0C883A}" type="pres">
      <dgm:prSet presAssocID="{C91557D5-FD5A-4B5B-90B8-8F5008313F5C}" presName="boxAndChildren" presStyleCnt="0"/>
      <dgm:spPr/>
    </dgm:pt>
    <dgm:pt modelId="{246666D6-AB5D-4C41-A3C1-E6F4CD4B8F08}" type="pres">
      <dgm:prSet presAssocID="{C91557D5-FD5A-4B5B-90B8-8F5008313F5C}" presName="parentTextBox" presStyleLbl="node1" presStyleIdx="0" presStyleCnt="3"/>
      <dgm:spPr/>
      <dgm:t>
        <a:bodyPr/>
        <a:lstStyle/>
        <a:p>
          <a:endParaRPr lang="en-US"/>
        </a:p>
      </dgm:t>
    </dgm:pt>
    <dgm:pt modelId="{AE22E8D6-B082-40AC-ABAA-7ED5880DA097}" type="pres">
      <dgm:prSet presAssocID="{31301E93-E0E4-460E-A19A-548E3B087E64}" presName="sp" presStyleCnt="0"/>
      <dgm:spPr/>
    </dgm:pt>
    <dgm:pt modelId="{97C4D019-DE05-43E3-AD24-D72819F7B9F3}" type="pres">
      <dgm:prSet presAssocID="{0F5310DF-73B5-48D6-9125-A00693621F86}" presName="arrowAndChildren" presStyleCnt="0"/>
      <dgm:spPr/>
    </dgm:pt>
    <dgm:pt modelId="{F88173E4-5D90-43E3-8C19-B5A32F87F46E}" type="pres">
      <dgm:prSet presAssocID="{0F5310DF-73B5-48D6-9125-A00693621F86}" presName="parentTextArrow" presStyleLbl="node1" presStyleIdx="1" presStyleCnt="3" custLinFactNeighborX="-322"/>
      <dgm:spPr/>
      <dgm:t>
        <a:bodyPr/>
        <a:lstStyle/>
        <a:p>
          <a:endParaRPr lang="en-US"/>
        </a:p>
      </dgm:t>
    </dgm:pt>
    <dgm:pt modelId="{E4394CDE-F524-43CA-AA9A-83E29F3E06E0}" type="pres">
      <dgm:prSet presAssocID="{2CD38139-D021-4DAE-B803-1E9A49B5D344}" presName="sp" presStyleCnt="0"/>
      <dgm:spPr/>
      <dgm:t>
        <a:bodyPr/>
        <a:lstStyle/>
        <a:p>
          <a:endParaRPr lang="en-US"/>
        </a:p>
      </dgm:t>
    </dgm:pt>
    <dgm:pt modelId="{E10B37A9-54FA-4DED-BEE6-885BCF6F3EEF}" type="pres">
      <dgm:prSet presAssocID="{C9C4BABD-D17A-4904-8FAE-AF201D285238}" presName="arrowAndChildren" presStyleCnt="0"/>
      <dgm:spPr/>
      <dgm:t>
        <a:bodyPr/>
        <a:lstStyle/>
        <a:p>
          <a:endParaRPr lang="en-US"/>
        </a:p>
      </dgm:t>
    </dgm:pt>
    <dgm:pt modelId="{204F9D63-B07F-49F1-A6DA-695B3E589AFA}" type="pres">
      <dgm:prSet presAssocID="{C9C4BABD-D17A-4904-8FAE-AF201D285238}" presName="parentTextArrow" presStyleLbl="node1" presStyleIdx="2" presStyleCnt="3" custLinFactNeighborX="5556" custLinFactNeighborY="-5274"/>
      <dgm:spPr/>
      <dgm:t>
        <a:bodyPr/>
        <a:lstStyle/>
        <a:p>
          <a:endParaRPr lang="en-US"/>
        </a:p>
      </dgm:t>
    </dgm:pt>
  </dgm:ptLst>
  <dgm:cxnLst>
    <dgm:cxn modelId="{6B8DAF04-24BE-41E7-95C9-E71D8F6AE3AB}" srcId="{6BA06E20-C3EB-48E8-B0AC-7FA6F97EF2BC}" destId="{C9C4BABD-D17A-4904-8FAE-AF201D285238}" srcOrd="0" destOrd="0" parTransId="{D93AB0B1-7599-4BF9-ADAA-45442413B653}" sibTransId="{2CD38139-D021-4DAE-B803-1E9A49B5D344}"/>
    <dgm:cxn modelId="{E72D9AA7-86A0-4087-A4BE-72DF3F518768}" type="presOf" srcId="{0F5310DF-73B5-48D6-9125-A00693621F86}" destId="{F88173E4-5D90-43E3-8C19-B5A32F87F46E}" srcOrd="0" destOrd="0" presId="urn:microsoft.com/office/officeart/2005/8/layout/process4"/>
    <dgm:cxn modelId="{E3EDD55E-59BD-4C5F-98E8-9A3CE8DC53E7}" srcId="{6BA06E20-C3EB-48E8-B0AC-7FA6F97EF2BC}" destId="{C91557D5-FD5A-4B5B-90B8-8F5008313F5C}" srcOrd="2" destOrd="0" parTransId="{E695D8BA-53D1-4C66-BB1C-9F44E55DBA92}" sibTransId="{363E133D-B057-4FBF-ADE8-A8C690BF1A73}"/>
    <dgm:cxn modelId="{145EE8C0-2B9C-4590-A995-944743E1AD2A}" type="presOf" srcId="{C91557D5-FD5A-4B5B-90B8-8F5008313F5C}" destId="{246666D6-AB5D-4C41-A3C1-E6F4CD4B8F08}" srcOrd="0" destOrd="0" presId="urn:microsoft.com/office/officeart/2005/8/layout/process4"/>
    <dgm:cxn modelId="{9EBC5647-C3AF-43FE-94FA-629306B0DF2A}" type="presOf" srcId="{6BA06E20-C3EB-48E8-B0AC-7FA6F97EF2BC}" destId="{7ECA902D-8B2F-4FA6-9404-05D912EB498F}" srcOrd="0" destOrd="0" presId="urn:microsoft.com/office/officeart/2005/8/layout/process4"/>
    <dgm:cxn modelId="{0F9ADCC3-2DB8-4373-9E08-FBD06B196631}" type="presOf" srcId="{C9C4BABD-D17A-4904-8FAE-AF201D285238}" destId="{204F9D63-B07F-49F1-A6DA-695B3E589AFA}" srcOrd="0" destOrd="0" presId="urn:microsoft.com/office/officeart/2005/8/layout/process4"/>
    <dgm:cxn modelId="{067A128A-77AC-4ECC-A68F-5236F456461A}" srcId="{6BA06E20-C3EB-48E8-B0AC-7FA6F97EF2BC}" destId="{0F5310DF-73B5-48D6-9125-A00693621F86}" srcOrd="1" destOrd="0" parTransId="{32EC1645-F5A1-47F0-8095-3254DC21DEF2}" sibTransId="{31301E93-E0E4-460E-A19A-548E3B087E64}"/>
    <dgm:cxn modelId="{07F7177C-F2CD-45EE-8E81-36C7ACC39C38}" type="presParOf" srcId="{7ECA902D-8B2F-4FA6-9404-05D912EB498F}" destId="{F428170C-3271-4364-8F45-9D4F7F0C883A}" srcOrd="0" destOrd="0" presId="urn:microsoft.com/office/officeart/2005/8/layout/process4"/>
    <dgm:cxn modelId="{6C733611-2D0F-4BA0-B544-8CFB4D11FA80}" type="presParOf" srcId="{F428170C-3271-4364-8F45-9D4F7F0C883A}" destId="{246666D6-AB5D-4C41-A3C1-E6F4CD4B8F08}" srcOrd="0" destOrd="0" presId="urn:microsoft.com/office/officeart/2005/8/layout/process4"/>
    <dgm:cxn modelId="{D40402B5-2E0D-4FE7-9CEC-77E341AA11B5}" type="presParOf" srcId="{7ECA902D-8B2F-4FA6-9404-05D912EB498F}" destId="{AE22E8D6-B082-40AC-ABAA-7ED5880DA097}" srcOrd="1" destOrd="0" presId="urn:microsoft.com/office/officeart/2005/8/layout/process4"/>
    <dgm:cxn modelId="{A8516E39-7824-4112-A068-792BA07E8603}" type="presParOf" srcId="{7ECA902D-8B2F-4FA6-9404-05D912EB498F}" destId="{97C4D019-DE05-43E3-AD24-D72819F7B9F3}" srcOrd="2" destOrd="0" presId="urn:microsoft.com/office/officeart/2005/8/layout/process4"/>
    <dgm:cxn modelId="{351E55F1-967B-4871-A1B1-452C081ED053}" type="presParOf" srcId="{97C4D019-DE05-43E3-AD24-D72819F7B9F3}" destId="{F88173E4-5D90-43E3-8C19-B5A32F87F46E}" srcOrd="0" destOrd="0" presId="urn:microsoft.com/office/officeart/2005/8/layout/process4"/>
    <dgm:cxn modelId="{C7C60322-26C7-4E58-962D-9510C5EC458A}" type="presParOf" srcId="{7ECA902D-8B2F-4FA6-9404-05D912EB498F}" destId="{E4394CDE-F524-43CA-AA9A-83E29F3E06E0}" srcOrd="3" destOrd="0" presId="urn:microsoft.com/office/officeart/2005/8/layout/process4"/>
    <dgm:cxn modelId="{860640EE-EC40-4992-A759-0E732C414626}" type="presParOf" srcId="{7ECA902D-8B2F-4FA6-9404-05D912EB498F}" destId="{E10B37A9-54FA-4DED-BEE6-885BCF6F3EEF}" srcOrd="4" destOrd="0" presId="urn:microsoft.com/office/officeart/2005/8/layout/process4"/>
    <dgm:cxn modelId="{6143AA48-14F5-4989-A1C3-3909229AE56F}" type="presParOf" srcId="{E10B37A9-54FA-4DED-BEE6-885BCF6F3EEF}" destId="{204F9D63-B07F-49F1-A6DA-695B3E589AF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BA06E20-C3EB-48E8-B0AC-7FA6F97EF2BC}" type="doc">
      <dgm:prSet loTypeId="urn:microsoft.com/office/officeart/2005/8/layout/process4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C9C4BABD-D17A-4904-8FAE-AF201D285238}">
      <dgm:prSet/>
      <dgm:spPr/>
      <dgm:t>
        <a:bodyPr/>
        <a:lstStyle/>
        <a:p>
          <a:pPr algn="l"/>
          <a:r>
            <a:rPr lang="en-US" dirty="0" smtClean="0"/>
            <a:t>We will try to use neural network.</a:t>
          </a:r>
        </a:p>
      </dgm:t>
    </dgm:pt>
    <dgm:pt modelId="{D93AB0B1-7599-4BF9-ADAA-45442413B653}" type="parTrans" cxnId="{6B8DAF04-24BE-41E7-95C9-E71D8F6AE3AB}">
      <dgm:prSet/>
      <dgm:spPr/>
      <dgm:t>
        <a:bodyPr/>
        <a:lstStyle/>
        <a:p>
          <a:endParaRPr lang="en-US"/>
        </a:p>
      </dgm:t>
    </dgm:pt>
    <dgm:pt modelId="{2CD38139-D021-4DAE-B803-1E9A49B5D344}" type="sibTrans" cxnId="{6B8DAF04-24BE-41E7-95C9-E71D8F6AE3AB}">
      <dgm:prSet/>
      <dgm:spPr/>
      <dgm:t>
        <a:bodyPr/>
        <a:lstStyle/>
        <a:p>
          <a:endParaRPr lang="en-US"/>
        </a:p>
      </dgm:t>
    </dgm:pt>
    <dgm:pt modelId="{0F5310DF-73B5-48D6-9125-A00693621F86}">
      <dgm:prSet/>
      <dgm:spPr/>
      <dgm:t>
        <a:bodyPr/>
        <a:lstStyle/>
        <a:p>
          <a:pPr algn="l"/>
          <a:r>
            <a:rPr lang="en-US" dirty="0" smtClean="0"/>
            <a:t>Will develop also for English Fake News</a:t>
          </a:r>
          <a:endParaRPr lang="en-US" dirty="0"/>
        </a:p>
      </dgm:t>
    </dgm:pt>
    <dgm:pt modelId="{32EC1645-F5A1-47F0-8095-3254DC21DEF2}" type="parTrans" cxnId="{067A128A-77AC-4ECC-A68F-5236F456461A}">
      <dgm:prSet/>
      <dgm:spPr/>
      <dgm:t>
        <a:bodyPr/>
        <a:lstStyle/>
        <a:p>
          <a:endParaRPr lang="en-US"/>
        </a:p>
      </dgm:t>
    </dgm:pt>
    <dgm:pt modelId="{31301E93-E0E4-460E-A19A-548E3B087E64}" type="sibTrans" cxnId="{067A128A-77AC-4ECC-A68F-5236F456461A}">
      <dgm:prSet/>
      <dgm:spPr/>
      <dgm:t>
        <a:bodyPr/>
        <a:lstStyle/>
        <a:p>
          <a:endParaRPr lang="en-US"/>
        </a:p>
      </dgm:t>
    </dgm:pt>
    <dgm:pt modelId="{0260CE1C-7629-4F32-827A-72152C792C36}">
      <dgm:prSet/>
      <dgm:spPr/>
      <dgm:t>
        <a:bodyPr/>
        <a:lstStyle/>
        <a:p>
          <a:pPr algn="l"/>
          <a:r>
            <a:rPr lang="en-US" dirty="0" smtClean="0"/>
            <a:t>Will try to use more models to increase accuracy</a:t>
          </a:r>
          <a:endParaRPr lang="en-US" dirty="0"/>
        </a:p>
      </dgm:t>
    </dgm:pt>
    <dgm:pt modelId="{28172FF3-32CC-4F12-A8E5-0C6EFC0B4428}" type="parTrans" cxnId="{E3ABB7C7-430E-42E3-B355-757D39E16A12}">
      <dgm:prSet/>
      <dgm:spPr/>
      <dgm:t>
        <a:bodyPr/>
        <a:lstStyle/>
        <a:p>
          <a:endParaRPr lang="en-US"/>
        </a:p>
      </dgm:t>
    </dgm:pt>
    <dgm:pt modelId="{8ED3CF0B-31B0-470F-9FD6-C1E462B5273C}" type="sibTrans" cxnId="{E3ABB7C7-430E-42E3-B355-757D39E16A12}">
      <dgm:prSet/>
      <dgm:spPr/>
      <dgm:t>
        <a:bodyPr/>
        <a:lstStyle/>
        <a:p>
          <a:endParaRPr lang="en-US"/>
        </a:p>
      </dgm:t>
    </dgm:pt>
    <dgm:pt modelId="{7ECA902D-8B2F-4FA6-9404-05D912EB498F}" type="pres">
      <dgm:prSet presAssocID="{6BA06E20-C3EB-48E8-B0AC-7FA6F97EF2B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A51ED9D-566D-4AFF-9EB6-C6A5BDCC4ED5}" type="pres">
      <dgm:prSet presAssocID="{0F5310DF-73B5-48D6-9125-A00693621F86}" presName="boxAndChildren" presStyleCnt="0"/>
      <dgm:spPr/>
      <dgm:t>
        <a:bodyPr/>
        <a:lstStyle/>
        <a:p>
          <a:endParaRPr lang="en-US"/>
        </a:p>
      </dgm:t>
    </dgm:pt>
    <dgm:pt modelId="{552C5FAC-C26B-4205-8034-6885EBD54709}" type="pres">
      <dgm:prSet presAssocID="{0F5310DF-73B5-48D6-9125-A00693621F86}" presName="parentTextBox" presStyleLbl="node1" presStyleIdx="0" presStyleCnt="3"/>
      <dgm:spPr/>
      <dgm:t>
        <a:bodyPr/>
        <a:lstStyle/>
        <a:p>
          <a:endParaRPr lang="en-US"/>
        </a:p>
      </dgm:t>
    </dgm:pt>
    <dgm:pt modelId="{52ECFA6E-F069-4EAC-BAA8-99678FC3D929}" type="pres">
      <dgm:prSet presAssocID="{8ED3CF0B-31B0-470F-9FD6-C1E462B5273C}" presName="sp" presStyleCnt="0"/>
      <dgm:spPr/>
      <dgm:t>
        <a:bodyPr/>
        <a:lstStyle/>
        <a:p>
          <a:endParaRPr lang="en-US"/>
        </a:p>
      </dgm:t>
    </dgm:pt>
    <dgm:pt modelId="{1A15EB5C-99DF-4D1F-80F6-5E5D3EBDCEC9}" type="pres">
      <dgm:prSet presAssocID="{0260CE1C-7629-4F32-827A-72152C792C36}" presName="arrowAndChildren" presStyleCnt="0"/>
      <dgm:spPr/>
      <dgm:t>
        <a:bodyPr/>
        <a:lstStyle/>
        <a:p>
          <a:endParaRPr lang="en-US"/>
        </a:p>
      </dgm:t>
    </dgm:pt>
    <dgm:pt modelId="{2547F0FF-71EC-4FDA-9621-A0775D86B2DA}" type="pres">
      <dgm:prSet presAssocID="{0260CE1C-7629-4F32-827A-72152C792C36}" presName="parentTextArrow" presStyleLbl="node1" presStyleIdx="1" presStyleCnt="3" custLinFactNeighborX="215" custLinFactNeighborY="-2226"/>
      <dgm:spPr/>
      <dgm:t>
        <a:bodyPr/>
        <a:lstStyle/>
        <a:p>
          <a:endParaRPr lang="en-US"/>
        </a:p>
      </dgm:t>
    </dgm:pt>
    <dgm:pt modelId="{E4394CDE-F524-43CA-AA9A-83E29F3E06E0}" type="pres">
      <dgm:prSet presAssocID="{2CD38139-D021-4DAE-B803-1E9A49B5D344}" presName="sp" presStyleCnt="0"/>
      <dgm:spPr/>
      <dgm:t>
        <a:bodyPr/>
        <a:lstStyle/>
        <a:p>
          <a:endParaRPr lang="en-US"/>
        </a:p>
      </dgm:t>
    </dgm:pt>
    <dgm:pt modelId="{E10B37A9-54FA-4DED-BEE6-885BCF6F3EEF}" type="pres">
      <dgm:prSet presAssocID="{C9C4BABD-D17A-4904-8FAE-AF201D285238}" presName="arrowAndChildren" presStyleCnt="0"/>
      <dgm:spPr/>
      <dgm:t>
        <a:bodyPr/>
        <a:lstStyle/>
        <a:p>
          <a:endParaRPr lang="en-US"/>
        </a:p>
      </dgm:t>
    </dgm:pt>
    <dgm:pt modelId="{204F9D63-B07F-49F1-A6DA-695B3E589AFA}" type="pres">
      <dgm:prSet presAssocID="{C9C4BABD-D17A-4904-8FAE-AF201D285238}" presName="parentTextArrow" presStyleLbl="node1" presStyleIdx="2" presStyleCnt="3" custLinFactNeighborX="4" custLinFactNeighborY="-15659"/>
      <dgm:spPr/>
      <dgm:t>
        <a:bodyPr/>
        <a:lstStyle/>
        <a:p>
          <a:endParaRPr lang="en-US"/>
        </a:p>
      </dgm:t>
    </dgm:pt>
  </dgm:ptLst>
  <dgm:cxnLst>
    <dgm:cxn modelId="{E3ABB7C7-430E-42E3-B355-757D39E16A12}" srcId="{6BA06E20-C3EB-48E8-B0AC-7FA6F97EF2BC}" destId="{0260CE1C-7629-4F32-827A-72152C792C36}" srcOrd="1" destOrd="0" parTransId="{28172FF3-32CC-4F12-A8E5-0C6EFC0B4428}" sibTransId="{8ED3CF0B-31B0-470F-9FD6-C1E462B5273C}"/>
    <dgm:cxn modelId="{8F76FBEE-3750-45EB-9671-5D40CEDC2BE7}" type="presOf" srcId="{6BA06E20-C3EB-48E8-B0AC-7FA6F97EF2BC}" destId="{7ECA902D-8B2F-4FA6-9404-05D912EB498F}" srcOrd="0" destOrd="0" presId="urn:microsoft.com/office/officeart/2005/8/layout/process4"/>
    <dgm:cxn modelId="{6B8DAF04-24BE-41E7-95C9-E71D8F6AE3AB}" srcId="{6BA06E20-C3EB-48E8-B0AC-7FA6F97EF2BC}" destId="{C9C4BABD-D17A-4904-8FAE-AF201D285238}" srcOrd="0" destOrd="0" parTransId="{D93AB0B1-7599-4BF9-ADAA-45442413B653}" sibTransId="{2CD38139-D021-4DAE-B803-1E9A49B5D344}"/>
    <dgm:cxn modelId="{599F1002-025F-4E8B-B7F6-01FDAFADBC66}" type="presOf" srcId="{C9C4BABD-D17A-4904-8FAE-AF201D285238}" destId="{204F9D63-B07F-49F1-A6DA-695B3E589AFA}" srcOrd="0" destOrd="0" presId="urn:microsoft.com/office/officeart/2005/8/layout/process4"/>
    <dgm:cxn modelId="{B3631171-5027-485E-A14C-85CE01F5212A}" type="presOf" srcId="{0260CE1C-7629-4F32-827A-72152C792C36}" destId="{2547F0FF-71EC-4FDA-9621-A0775D86B2DA}" srcOrd="0" destOrd="0" presId="urn:microsoft.com/office/officeart/2005/8/layout/process4"/>
    <dgm:cxn modelId="{21976856-FF1F-4432-B861-9A59603576C1}" type="presOf" srcId="{0F5310DF-73B5-48D6-9125-A00693621F86}" destId="{552C5FAC-C26B-4205-8034-6885EBD54709}" srcOrd="0" destOrd="0" presId="urn:microsoft.com/office/officeart/2005/8/layout/process4"/>
    <dgm:cxn modelId="{067A128A-77AC-4ECC-A68F-5236F456461A}" srcId="{6BA06E20-C3EB-48E8-B0AC-7FA6F97EF2BC}" destId="{0F5310DF-73B5-48D6-9125-A00693621F86}" srcOrd="2" destOrd="0" parTransId="{32EC1645-F5A1-47F0-8095-3254DC21DEF2}" sibTransId="{31301E93-E0E4-460E-A19A-548E3B087E64}"/>
    <dgm:cxn modelId="{69F70C62-C341-4181-B814-9C6AD736DEEA}" type="presParOf" srcId="{7ECA902D-8B2F-4FA6-9404-05D912EB498F}" destId="{0A51ED9D-566D-4AFF-9EB6-C6A5BDCC4ED5}" srcOrd="0" destOrd="0" presId="urn:microsoft.com/office/officeart/2005/8/layout/process4"/>
    <dgm:cxn modelId="{B4B85DCF-4350-426B-9121-94F240AA8653}" type="presParOf" srcId="{0A51ED9D-566D-4AFF-9EB6-C6A5BDCC4ED5}" destId="{552C5FAC-C26B-4205-8034-6885EBD54709}" srcOrd="0" destOrd="0" presId="urn:microsoft.com/office/officeart/2005/8/layout/process4"/>
    <dgm:cxn modelId="{9519CAC1-D9E9-4716-B983-CAD5C0463045}" type="presParOf" srcId="{7ECA902D-8B2F-4FA6-9404-05D912EB498F}" destId="{52ECFA6E-F069-4EAC-BAA8-99678FC3D929}" srcOrd="1" destOrd="0" presId="urn:microsoft.com/office/officeart/2005/8/layout/process4"/>
    <dgm:cxn modelId="{7C5065C1-8493-4A59-A80A-C1667DDA6D93}" type="presParOf" srcId="{7ECA902D-8B2F-4FA6-9404-05D912EB498F}" destId="{1A15EB5C-99DF-4D1F-80F6-5E5D3EBDCEC9}" srcOrd="2" destOrd="0" presId="urn:microsoft.com/office/officeart/2005/8/layout/process4"/>
    <dgm:cxn modelId="{D415AC29-AFEE-40BF-98C9-78CBFF091F9F}" type="presParOf" srcId="{1A15EB5C-99DF-4D1F-80F6-5E5D3EBDCEC9}" destId="{2547F0FF-71EC-4FDA-9621-A0775D86B2DA}" srcOrd="0" destOrd="0" presId="urn:microsoft.com/office/officeart/2005/8/layout/process4"/>
    <dgm:cxn modelId="{5DF2115B-827C-4DB6-B7C2-4B0A6428A7C8}" type="presParOf" srcId="{7ECA902D-8B2F-4FA6-9404-05D912EB498F}" destId="{E4394CDE-F524-43CA-AA9A-83E29F3E06E0}" srcOrd="3" destOrd="0" presId="urn:microsoft.com/office/officeart/2005/8/layout/process4"/>
    <dgm:cxn modelId="{44934380-C18A-44C6-BB4C-EF241C72128C}" type="presParOf" srcId="{7ECA902D-8B2F-4FA6-9404-05D912EB498F}" destId="{E10B37A9-54FA-4DED-BEE6-885BCF6F3EEF}" srcOrd="4" destOrd="0" presId="urn:microsoft.com/office/officeart/2005/8/layout/process4"/>
    <dgm:cxn modelId="{EE60490D-CD6D-4C4E-B4AD-39F6CE4F14A8}" type="presParOf" srcId="{E10B37A9-54FA-4DED-BEE6-885BCF6F3EEF}" destId="{204F9D63-B07F-49F1-A6DA-695B3E589AF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6751D9-B86C-47D7-805F-51BFACEC3939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E966946-9646-42FC-A266-9B37A9508F9E}">
      <dgm:prSet/>
      <dgm:spPr/>
      <dgm:t>
        <a:bodyPr/>
        <a:lstStyle/>
        <a:p>
          <a:r>
            <a:rPr lang="en-US" dirty="0" smtClean="0"/>
            <a:t>Fake news can be defined as fake news appearing as true news. </a:t>
          </a:r>
          <a:endParaRPr lang="en-US" dirty="0"/>
        </a:p>
      </dgm:t>
    </dgm:pt>
    <dgm:pt modelId="{C3AC96A9-4443-4757-A516-53C485AB8FFF}" type="parTrans" cxnId="{019B0659-2EEB-4225-BC5B-BDA8A744FB94}">
      <dgm:prSet/>
      <dgm:spPr/>
      <dgm:t>
        <a:bodyPr/>
        <a:lstStyle/>
        <a:p>
          <a:endParaRPr lang="en-US"/>
        </a:p>
      </dgm:t>
    </dgm:pt>
    <dgm:pt modelId="{6515F839-AF2E-46A0-B950-ABC76B423DEF}" type="sibTrans" cxnId="{019B0659-2EEB-4225-BC5B-BDA8A744FB94}">
      <dgm:prSet/>
      <dgm:spPr>
        <a:solidFill>
          <a:schemeClr val="accent5">
            <a:lumMod val="60000"/>
            <a:lumOff val="40000"/>
            <a:alpha val="90000"/>
          </a:schemeClr>
        </a:solidFill>
      </dgm:spPr>
      <dgm:t>
        <a:bodyPr/>
        <a:lstStyle/>
        <a:p>
          <a:endParaRPr lang="en-US"/>
        </a:p>
      </dgm:t>
    </dgm:pt>
    <dgm:pt modelId="{081FC9FA-2C6F-40E8-89FB-02374BA8ABF3}">
      <dgm:prSet/>
      <dgm:spPr/>
      <dgm:t>
        <a:bodyPr/>
        <a:lstStyle/>
        <a:p>
          <a:r>
            <a:rPr lang="en-US" dirty="0" smtClean="0"/>
            <a:t>Our goal is to develop a model that can predict if a piece of news is real or false using machine learning techniques with an increased chance to stop negativity and confusion across the country. </a:t>
          </a:r>
          <a:endParaRPr lang="en-US" dirty="0"/>
        </a:p>
      </dgm:t>
    </dgm:pt>
    <dgm:pt modelId="{97B5E992-0C89-432C-9876-A40462C28392}" type="parTrans" cxnId="{FCBE822A-E7FC-4B92-BDD6-F0BBC1EC21CD}">
      <dgm:prSet/>
      <dgm:spPr/>
      <dgm:t>
        <a:bodyPr/>
        <a:lstStyle/>
        <a:p>
          <a:endParaRPr lang="en-US"/>
        </a:p>
      </dgm:t>
    </dgm:pt>
    <dgm:pt modelId="{4205EBB5-C3F0-491B-A03C-80D912A77DD5}" type="sibTrans" cxnId="{FCBE822A-E7FC-4B92-BDD6-F0BBC1EC21CD}">
      <dgm:prSet/>
      <dgm:spPr/>
      <dgm:t>
        <a:bodyPr/>
        <a:lstStyle/>
        <a:p>
          <a:endParaRPr lang="en-US"/>
        </a:p>
      </dgm:t>
    </dgm:pt>
    <dgm:pt modelId="{5DD3FCA7-F3D1-4EB7-AA99-F0C5A834CC7D}">
      <dgm:prSet/>
      <dgm:spPr/>
      <dgm:t>
        <a:bodyPr/>
        <a:lstStyle/>
        <a:p>
          <a:r>
            <a:rPr lang="en-US" dirty="0" smtClean="0"/>
            <a:t>False news is spread to incite racism, feed people's anxieties, and fuel bullying and violent acts against the defenseless.</a:t>
          </a:r>
          <a:endParaRPr lang="en-US" dirty="0"/>
        </a:p>
      </dgm:t>
    </dgm:pt>
    <dgm:pt modelId="{3220B7FE-FD8B-466E-8EB9-7501778BEC55}" type="parTrans" cxnId="{FE8907D4-7338-499F-8552-46F35E649F63}">
      <dgm:prSet/>
      <dgm:spPr/>
      <dgm:t>
        <a:bodyPr/>
        <a:lstStyle/>
        <a:p>
          <a:endParaRPr lang="en-US"/>
        </a:p>
      </dgm:t>
    </dgm:pt>
    <dgm:pt modelId="{1AF7A746-6BD1-42C8-A60A-9A8F380228E6}" type="sibTrans" cxnId="{FE8907D4-7338-499F-8552-46F35E649F63}">
      <dgm:prSet/>
      <dgm:spPr>
        <a:solidFill>
          <a:schemeClr val="accent5">
            <a:lumMod val="60000"/>
            <a:lumOff val="40000"/>
            <a:alpha val="90000"/>
          </a:schemeClr>
        </a:solidFill>
      </dgm:spPr>
      <dgm:t>
        <a:bodyPr/>
        <a:lstStyle/>
        <a:p>
          <a:endParaRPr lang="en-US"/>
        </a:p>
      </dgm:t>
    </dgm:pt>
    <dgm:pt modelId="{2D25A533-0023-4B8B-88AF-61D8F46BD731}" type="pres">
      <dgm:prSet presAssocID="{A46751D9-B86C-47D7-805F-51BFACEC393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9B04BC0-5F10-4C4C-BBBC-33F2E6E364FF}" type="pres">
      <dgm:prSet presAssocID="{A46751D9-B86C-47D7-805F-51BFACEC3939}" presName="dummyMaxCanvas" presStyleCnt="0">
        <dgm:presLayoutVars/>
      </dgm:prSet>
      <dgm:spPr/>
      <dgm:t>
        <a:bodyPr/>
        <a:lstStyle/>
        <a:p>
          <a:endParaRPr lang="en-US"/>
        </a:p>
      </dgm:t>
    </dgm:pt>
    <dgm:pt modelId="{194CDFAF-F7FE-4A6B-BBA1-B09CC96F60B8}" type="pres">
      <dgm:prSet presAssocID="{A46751D9-B86C-47D7-805F-51BFACEC3939}" presName="ThreeNodes_1" presStyleLbl="node1" presStyleIdx="0" presStyleCnt="3" custLinFactNeighborX="114" custLinFactNeighborY="35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0B2530-162E-4FF0-BB30-1DFE3FFD8A49}" type="pres">
      <dgm:prSet presAssocID="{A46751D9-B86C-47D7-805F-51BFACEC3939}" presName="ThreeNodes_2" presStyleLbl="node1" presStyleIdx="1" presStyleCnt="3" custScaleX="99131" custLinFactNeighborX="-8824" custLinFactNeighborY="43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811622-0277-49DA-86EF-E9C6D4B20365}" type="pres">
      <dgm:prSet presAssocID="{A46751D9-B86C-47D7-805F-51BFACEC3939}" presName="ThreeNodes_3" presStyleLbl="node1" presStyleIdx="2" presStyleCnt="3" custLinFactNeighborX="-17743" custLinFactNeighborY="-17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F1540F-3640-4AF9-B50C-C376EE675533}" type="pres">
      <dgm:prSet presAssocID="{A46751D9-B86C-47D7-805F-51BFACEC3939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467FB-1456-4ED9-B1A0-4ED099BF9F6F}" type="pres">
      <dgm:prSet presAssocID="{A46751D9-B86C-47D7-805F-51BFACEC3939}" presName="ThreeConn_2-3" presStyleLbl="fgAccFollowNode1" presStyleIdx="1" presStyleCnt="2" custLinFactX="-6541" custLinFactNeighborX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76CDE1-210F-47C1-8CA8-D7F2D5936A3B}" type="pres">
      <dgm:prSet presAssocID="{A46751D9-B86C-47D7-805F-51BFACEC3939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6F9F08-B4E2-4A4B-8E76-AFFA9A937012}" type="pres">
      <dgm:prSet presAssocID="{A46751D9-B86C-47D7-805F-51BFACEC3939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ED6A93-61B7-4A9D-80D8-67B55EEC8F37}" type="pres">
      <dgm:prSet presAssocID="{A46751D9-B86C-47D7-805F-51BFACEC3939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9B0659-2EEB-4225-BC5B-BDA8A744FB94}" srcId="{A46751D9-B86C-47D7-805F-51BFACEC3939}" destId="{DE966946-9646-42FC-A266-9B37A9508F9E}" srcOrd="0" destOrd="0" parTransId="{C3AC96A9-4443-4757-A516-53C485AB8FFF}" sibTransId="{6515F839-AF2E-46A0-B950-ABC76B423DEF}"/>
    <dgm:cxn modelId="{FE8907D4-7338-499F-8552-46F35E649F63}" srcId="{A46751D9-B86C-47D7-805F-51BFACEC3939}" destId="{5DD3FCA7-F3D1-4EB7-AA99-F0C5A834CC7D}" srcOrd="1" destOrd="0" parTransId="{3220B7FE-FD8B-466E-8EB9-7501778BEC55}" sibTransId="{1AF7A746-6BD1-42C8-A60A-9A8F380228E6}"/>
    <dgm:cxn modelId="{2C87380F-8182-45B1-BFF1-C08AD3FF49BA}" type="presOf" srcId="{5DD3FCA7-F3D1-4EB7-AA99-F0C5A834CC7D}" destId="{250B2530-162E-4FF0-BB30-1DFE3FFD8A49}" srcOrd="0" destOrd="0" presId="urn:microsoft.com/office/officeart/2005/8/layout/vProcess5"/>
    <dgm:cxn modelId="{9607B54E-0604-44BC-B425-FE3647C3A2D0}" type="presOf" srcId="{1AF7A746-6BD1-42C8-A60A-9A8F380228E6}" destId="{37E467FB-1456-4ED9-B1A0-4ED099BF9F6F}" srcOrd="0" destOrd="0" presId="urn:microsoft.com/office/officeart/2005/8/layout/vProcess5"/>
    <dgm:cxn modelId="{46B253C9-5AA4-49CE-9A11-0AA67298180F}" type="presOf" srcId="{DE966946-9646-42FC-A266-9B37A9508F9E}" destId="{7376CDE1-210F-47C1-8CA8-D7F2D5936A3B}" srcOrd="1" destOrd="0" presId="urn:microsoft.com/office/officeart/2005/8/layout/vProcess5"/>
    <dgm:cxn modelId="{E9AF451C-D318-4D28-85F1-A456C36DF33A}" type="presOf" srcId="{6515F839-AF2E-46A0-B950-ABC76B423DEF}" destId="{3FF1540F-3640-4AF9-B50C-C376EE675533}" srcOrd="0" destOrd="0" presId="urn:microsoft.com/office/officeart/2005/8/layout/vProcess5"/>
    <dgm:cxn modelId="{F1F24D65-DCB0-41F3-A610-D35C516CD900}" type="presOf" srcId="{5DD3FCA7-F3D1-4EB7-AA99-F0C5A834CC7D}" destId="{666F9F08-B4E2-4A4B-8E76-AFFA9A937012}" srcOrd="1" destOrd="0" presId="urn:microsoft.com/office/officeart/2005/8/layout/vProcess5"/>
    <dgm:cxn modelId="{FA6CC45A-3E78-4CB5-A62F-2918C46A4229}" type="presOf" srcId="{081FC9FA-2C6F-40E8-89FB-02374BA8ABF3}" destId="{7BED6A93-61B7-4A9D-80D8-67B55EEC8F37}" srcOrd="1" destOrd="0" presId="urn:microsoft.com/office/officeart/2005/8/layout/vProcess5"/>
    <dgm:cxn modelId="{D34B49E3-3B51-4D26-95FB-79163F20F67A}" type="presOf" srcId="{A46751D9-B86C-47D7-805F-51BFACEC3939}" destId="{2D25A533-0023-4B8B-88AF-61D8F46BD731}" srcOrd="0" destOrd="0" presId="urn:microsoft.com/office/officeart/2005/8/layout/vProcess5"/>
    <dgm:cxn modelId="{55B41B58-4AE8-4545-A58A-4200D2994D0B}" type="presOf" srcId="{081FC9FA-2C6F-40E8-89FB-02374BA8ABF3}" destId="{8D811622-0277-49DA-86EF-E9C6D4B20365}" srcOrd="0" destOrd="0" presId="urn:microsoft.com/office/officeart/2005/8/layout/vProcess5"/>
    <dgm:cxn modelId="{FCBE822A-E7FC-4B92-BDD6-F0BBC1EC21CD}" srcId="{A46751D9-B86C-47D7-805F-51BFACEC3939}" destId="{081FC9FA-2C6F-40E8-89FB-02374BA8ABF3}" srcOrd="2" destOrd="0" parTransId="{97B5E992-0C89-432C-9876-A40462C28392}" sibTransId="{4205EBB5-C3F0-491B-A03C-80D912A77DD5}"/>
    <dgm:cxn modelId="{CCDCF880-0FD1-45E0-A455-887F477A8DF0}" type="presOf" srcId="{DE966946-9646-42FC-A266-9B37A9508F9E}" destId="{194CDFAF-F7FE-4A6B-BBA1-B09CC96F60B8}" srcOrd="0" destOrd="0" presId="urn:microsoft.com/office/officeart/2005/8/layout/vProcess5"/>
    <dgm:cxn modelId="{B22FA6D5-6BD6-4C4A-8303-765CDB565C3B}" type="presParOf" srcId="{2D25A533-0023-4B8B-88AF-61D8F46BD731}" destId="{C9B04BC0-5F10-4C4C-BBBC-33F2E6E364FF}" srcOrd="0" destOrd="0" presId="urn:microsoft.com/office/officeart/2005/8/layout/vProcess5"/>
    <dgm:cxn modelId="{C413B954-85CE-42F5-8033-F44C23548A9D}" type="presParOf" srcId="{2D25A533-0023-4B8B-88AF-61D8F46BD731}" destId="{194CDFAF-F7FE-4A6B-BBA1-B09CC96F60B8}" srcOrd="1" destOrd="0" presId="urn:microsoft.com/office/officeart/2005/8/layout/vProcess5"/>
    <dgm:cxn modelId="{3B132388-B76F-4C50-B90E-5D3C6310A2BB}" type="presParOf" srcId="{2D25A533-0023-4B8B-88AF-61D8F46BD731}" destId="{250B2530-162E-4FF0-BB30-1DFE3FFD8A49}" srcOrd="2" destOrd="0" presId="urn:microsoft.com/office/officeart/2005/8/layout/vProcess5"/>
    <dgm:cxn modelId="{C91CD1DF-94EF-4F25-8568-81C8F630383D}" type="presParOf" srcId="{2D25A533-0023-4B8B-88AF-61D8F46BD731}" destId="{8D811622-0277-49DA-86EF-E9C6D4B20365}" srcOrd="3" destOrd="0" presId="urn:microsoft.com/office/officeart/2005/8/layout/vProcess5"/>
    <dgm:cxn modelId="{6B7714B1-1176-4F91-B93E-6A5578ABAF35}" type="presParOf" srcId="{2D25A533-0023-4B8B-88AF-61D8F46BD731}" destId="{3FF1540F-3640-4AF9-B50C-C376EE675533}" srcOrd="4" destOrd="0" presId="urn:microsoft.com/office/officeart/2005/8/layout/vProcess5"/>
    <dgm:cxn modelId="{BEC18450-610D-439B-97D5-BCA0466E1374}" type="presParOf" srcId="{2D25A533-0023-4B8B-88AF-61D8F46BD731}" destId="{37E467FB-1456-4ED9-B1A0-4ED099BF9F6F}" srcOrd="5" destOrd="0" presId="urn:microsoft.com/office/officeart/2005/8/layout/vProcess5"/>
    <dgm:cxn modelId="{AFA01305-FCD5-4AD3-AF4C-F42B120FBC16}" type="presParOf" srcId="{2D25A533-0023-4B8B-88AF-61D8F46BD731}" destId="{7376CDE1-210F-47C1-8CA8-D7F2D5936A3B}" srcOrd="6" destOrd="0" presId="urn:microsoft.com/office/officeart/2005/8/layout/vProcess5"/>
    <dgm:cxn modelId="{33C19A51-5ED0-49D6-ABA4-2C0B25907D93}" type="presParOf" srcId="{2D25A533-0023-4B8B-88AF-61D8F46BD731}" destId="{666F9F08-B4E2-4A4B-8E76-AFFA9A937012}" srcOrd="7" destOrd="0" presId="urn:microsoft.com/office/officeart/2005/8/layout/vProcess5"/>
    <dgm:cxn modelId="{D5396210-B12E-4081-9012-5F71F8FE2D03}" type="presParOf" srcId="{2D25A533-0023-4B8B-88AF-61D8F46BD731}" destId="{7BED6A93-61B7-4A9D-80D8-67B55EEC8F3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953327-FE3C-458A-8DAE-F32A39B5AB28}" type="doc">
      <dgm:prSet loTypeId="urn:microsoft.com/office/officeart/2005/8/layout/vList2" loCatId="list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17EED38-8359-4AE6-BB0E-DE5E2E20CF3C}">
      <dgm:prSet/>
      <dgm:spPr/>
      <dgm:t>
        <a:bodyPr/>
        <a:lstStyle/>
        <a:p>
          <a:r>
            <a:rPr lang="en-US" dirty="0" smtClean="0"/>
            <a:t>Fake news is like cancer, it spreads at a very speed rate. </a:t>
          </a:r>
          <a:endParaRPr lang="en-US" dirty="0"/>
        </a:p>
      </dgm:t>
    </dgm:pt>
    <dgm:pt modelId="{07095B29-4DB6-4AB6-A302-9488840C425E}" type="parTrans" cxnId="{31EAA3B3-F5DC-43D3-9407-ABBAC6BB27B2}">
      <dgm:prSet/>
      <dgm:spPr/>
      <dgm:t>
        <a:bodyPr/>
        <a:lstStyle/>
        <a:p>
          <a:endParaRPr lang="en-US"/>
        </a:p>
      </dgm:t>
    </dgm:pt>
    <dgm:pt modelId="{5BD72D36-B450-4C3F-A9E8-961B51BA3E60}" type="sibTrans" cxnId="{31EAA3B3-F5DC-43D3-9407-ABBAC6BB27B2}">
      <dgm:prSet/>
      <dgm:spPr/>
      <dgm:t>
        <a:bodyPr/>
        <a:lstStyle/>
        <a:p>
          <a:endParaRPr lang="en-US"/>
        </a:p>
      </dgm:t>
    </dgm:pt>
    <dgm:pt modelId="{49087919-C3E5-488E-80FA-525FA7B631A6}">
      <dgm:prSet/>
      <dgm:spPr/>
      <dgm:t>
        <a:bodyPr/>
        <a:lstStyle/>
        <a:p>
          <a:r>
            <a:rPr lang="en-US" dirty="0" smtClean="0"/>
            <a:t>Fake News causes a lot of unwanted incidents.</a:t>
          </a:r>
          <a:endParaRPr lang="en-US" dirty="0"/>
        </a:p>
      </dgm:t>
    </dgm:pt>
    <dgm:pt modelId="{37B86808-0630-4F04-81C2-1BAB29782DE1}" type="parTrans" cxnId="{5A5DBCEB-1D78-451C-A9C4-58280B58785B}">
      <dgm:prSet/>
      <dgm:spPr/>
      <dgm:t>
        <a:bodyPr/>
        <a:lstStyle/>
        <a:p>
          <a:endParaRPr lang="en-US"/>
        </a:p>
      </dgm:t>
    </dgm:pt>
    <dgm:pt modelId="{33880B91-544C-44E7-A1D2-6F680A8C6F3A}" type="sibTrans" cxnId="{5A5DBCEB-1D78-451C-A9C4-58280B58785B}">
      <dgm:prSet/>
      <dgm:spPr/>
      <dgm:t>
        <a:bodyPr/>
        <a:lstStyle/>
        <a:p>
          <a:endParaRPr lang="en-US"/>
        </a:p>
      </dgm:t>
    </dgm:pt>
    <dgm:pt modelId="{5B1A902B-6E46-4B33-96CC-B7D5E9517E0B}">
      <dgm:prSet/>
      <dgm:spPr/>
      <dgm:t>
        <a:bodyPr/>
        <a:lstStyle/>
        <a:p>
          <a:r>
            <a:rPr lang="en-US" dirty="0" smtClean="0"/>
            <a:t>Ensuring decrease of fake news as much as possible to avoid causalities happening around our country for fake news.</a:t>
          </a:r>
          <a:endParaRPr lang="en-US" dirty="0"/>
        </a:p>
      </dgm:t>
    </dgm:pt>
    <dgm:pt modelId="{7B90D9E0-3BC8-41FF-8E7F-52E6DA3FC6BF}" type="parTrans" cxnId="{8113F57C-393D-43FE-BCAA-1B5D1B43B534}">
      <dgm:prSet/>
      <dgm:spPr/>
      <dgm:t>
        <a:bodyPr/>
        <a:lstStyle/>
        <a:p>
          <a:endParaRPr lang="en-US"/>
        </a:p>
      </dgm:t>
    </dgm:pt>
    <dgm:pt modelId="{BB3C7592-9DDC-409D-8878-C102143DC659}" type="sibTrans" cxnId="{8113F57C-393D-43FE-BCAA-1B5D1B43B534}">
      <dgm:prSet/>
      <dgm:spPr/>
      <dgm:t>
        <a:bodyPr/>
        <a:lstStyle/>
        <a:p>
          <a:endParaRPr lang="en-US"/>
        </a:p>
      </dgm:t>
    </dgm:pt>
    <dgm:pt modelId="{A1744673-14AA-4A7A-A49B-5AB29947C266}">
      <dgm:prSet/>
      <dgm:spPr/>
      <dgm:t>
        <a:bodyPr/>
        <a:lstStyle/>
        <a:p>
          <a:r>
            <a:rPr lang="en-US" dirty="0" smtClean="0"/>
            <a:t>Spreading fake news has become one of the main problems in every country.</a:t>
          </a:r>
          <a:endParaRPr lang="en-US" dirty="0"/>
        </a:p>
      </dgm:t>
    </dgm:pt>
    <dgm:pt modelId="{356BF4B9-F611-4927-A46F-C25B8EEC3FD8}" type="parTrans" cxnId="{17E7E7C1-E6AF-4E13-BCB7-654BC4765885}">
      <dgm:prSet/>
      <dgm:spPr/>
      <dgm:t>
        <a:bodyPr/>
        <a:lstStyle/>
        <a:p>
          <a:endParaRPr lang="en-US"/>
        </a:p>
      </dgm:t>
    </dgm:pt>
    <dgm:pt modelId="{ABAF0E6C-A05C-4D40-A0D3-265C32F566C1}" type="sibTrans" cxnId="{17E7E7C1-E6AF-4E13-BCB7-654BC4765885}">
      <dgm:prSet/>
      <dgm:spPr/>
      <dgm:t>
        <a:bodyPr/>
        <a:lstStyle/>
        <a:p>
          <a:endParaRPr lang="en-US"/>
        </a:p>
      </dgm:t>
    </dgm:pt>
    <dgm:pt modelId="{66284B9F-8C06-492A-AA11-66D82319FAAC}" type="pres">
      <dgm:prSet presAssocID="{ED953327-FE3C-458A-8DAE-F32A39B5AB2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FF1406A-2F13-4E67-81C6-9609B2C48ADB}" type="pres">
      <dgm:prSet presAssocID="{517EED38-8359-4AE6-BB0E-DE5E2E20CF3C}" presName="parentText" presStyleLbl="node1" presStyleIdx="0" presStyleCnt="4" custLinFactNeighborX="552" custLinFactNeighborY="-1990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FDEB5C-7849-4921-A55A-CD4E35424E81}" type="pres">
      <dgm:prSet presAssocID="{5BD72D36-B450-4C3F-A9E8-961B51BA3E60}" presName="spacer" presStyleCnt="0"/>
      <dgm:spPr/>
      <dgm:t>
        <a:bodyPr/>
        <a:lstStyle/>
        <a:p>
          <a:endParaRPr lang="en-US"/>
        </a:p>
      </dgm:t>
    </dgm:pt>
    <dgm:pt modelId="{9E2BBAFB-9E36-4F85-B8F3-E4908A4E1267}" type="pres">
      <dgm:prSet presAssocID="{A1744673-14AA-4A7A-A49B-5AB29947C26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C315F8-0681-445E-A4E3-FAA6DF57AA4B}" type="pres">
      <dgm:prSet presAssocID="{ABAF0E6C-A05C-4D40-A0D3-265C32F566C1}" presName="spacer" presStyleCnt="0"/>
      <dgm:spPr/>
      <dgm:t>
        <a:bodyPr/>
        <a:lstStyle/>
        <a:p>
          <a:endParaRPr lang="en-US"/>
        </a:p>
      </dgm:t>
    </dgm:pt>
    <dgm:pt modelId="{9DE114BD-8A00-4D28-83F8-47A2C1819BE6}" type="pres">
      <dgm:prSet presAssocID="{49087919-C3E5-488E-80FA-525FA7B631A6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33DEA9-74A1-4A3E-BDC7-0620B622DFD1}" type="pres">
      <dgm:prSet presAssocID="{33880B91-544C-44E7-A1D2-6F680A8C6F3A}" presName="spacer" presStyleCnt="0"/>
      <dgm:spPr/>
      <dgm:t>
        <a:bodyPr/>
        <a:lstStyle/>
        <a:p>
          <a:endParaRPr lang="en-US"/>
        </a:p>
      </dgm:t>
    </dgm:pt>
    <dgm:pt modelId="{DACE9318-8516-44E1-8DAE-8E1E78AFF612}" type="pres">
      <dgm:prSet presAssocID="{5B1A902B-6E46-4B33-96CC-B7D5E9517E0B}" presName="parentText" presStyleLbl="node1" presStyleIdx="3" presStyleCnt="4" custLinFactNeighborX="414" custLinFactNeighborY="-5836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6ABF6E-5812-48C7-92C6-6D4405961237}" type="presOf" srcId="{49087919-C3E5-488E-80FA-525FA7B631A6}" destId="{9DE114BD-8A00-4D28-83F8-47A2C1819BE6}" srcOrd="0" destOrd="0" presId="urn:microsoft.com/office/officeart/2005/8/layout/vList2"/>
    <dgm:cxn modelId="{E3BA35BC-89FD-4A79-9E2C-77049D64940B}" type="presOf" srcId="{5B1A902B-6E46-4B33-96CC-B7D5E9517E0B}" destId="{DACE9318-8516-44E1-8DAE-8E1E78AFF612}" srcOrd="0" destOrd="0" presId="urn:microsoft.com/office/officeart/2005/8/layout/vList2"/>
    <dgm:cxn modelId="{8113F57C-393D-43FE-BCAA-1B5D1B43B534}" srcId="{ED953327-FE3C-458A-8DAE-F32A39B5AB28}" destId="{5B1A902B-6E46-4B33-96CC-B7D5E9517E0B}" srcOrd="3" destOrd="0" parTransId="{7B90D9E0-3BC8-41FF-8E7F-52E6DA3FC6BF}" sibTransId="{BB3C7592-9DDC-409D-8878-C102143DC659}"/>
    <dgm:cxn modelId="{31EAA3B3-F5DC-43D3-9407-ABBAC6BB27B2}" srcId="{ED953327-FE3C-458A-8DAE-F32A39B5AB28}" destId="{517EED38-8359-4AE6-BB0E-DE5E2E20CF3C}" srcOrd="0" destOrd="0" parTransId="{07095B29-4DB6-4AB6-A302-9488840C425E}" sibTransId="{5BD72D36-B450-4C3F-A9E8-961B51BA3E60}"/>
    <dgm:cxn modelId="{E366CA21-D207-4BB5-B23F-2A078C4E0E18}" type="presOf" srcId="{A1744673-14AA-4A7A-A49B-5AB29947C266}" destId="{9E2BBAFB-9E36-4F85-B8F3-E4908A4E1267}" srcOrd="0" destOrd="0" presId="urn:microsoft.com/office/officeart/2005/8/layout/vList2"/>
    <dgm:cxn modelId="{17E7E7C1-E6AF-4E13-BCB7-654BC4765885}" srcId="{ED953327-FE3C-458A-8DAE-F32A39B5AB28}" destId="{A1744673-14AA-4A7A-A49B-5AB29947C266}" srcOrd="1" destOrd="0" parTransId="{356BF4B9-F611-4927-A46F-C25B8EEC3FD8}" sibTransId="{ABAF0E6C-A05C-4D40-A0D3-265C32F566C1}"/>
    <dgm:cxn modelId="{415417A3-947A-4731-A43B-7D0F9B294ED7}" type="presOf" srcId="{517EED38-8359-4AE6-BB0E-DE5E2E20CF3C}" destId="{FFF1406A-2F13-4E67-81C6-9609B2C48ADB}" srcOrd="0" destOrd="0" presId="urn:microsoft.com/office/officeart/2005/8/layout/vList2"/>
    <dgm:cxn modelId="{5A5DBCEB-1D78-451C-A9C4-58280B58785B}" srcId="{ED953327-FE3C-458A-8DAE-F32A39B5AB28}" destId="{49087919-C3E5-488E-80FA-525FA7B631A6}" srcOrd="2" destOrd="0" parTransId="{37B86808-0630-4F04-81C2-1BAB29782DE1}" sibTransId="{33880B91-544C-44E7-A1D2-6F680A8C6F3A}"/>
    <dgm:cxn modelId="{6A72F673-4AB0-4639-863F-40D25FDBE100}" type="presOf" srcId="{ED953327-FE3C-458A-8DAE-F32A39B5AB28}" destId="{66284B9F-8C06-492A-AA11-66D82319FAAC}" srcOrd="0" destOrd="0" presId="urn:microsoft.com/office/officeart/2005/8/layout/vList2"/>
    <dgm:cxn modelId="{8129BEAC-735D-4966-937A-B8B2E9A0E2B9}" type="presParOf" srcId="{66284B9F-8C06-492A-AA11-66D82319FAAC}" destId="{FFF1406A-2F13-4E67-81C6-9609B2C48ADB}" srcOrd="0" destOrd="0" presId="urn:microsoft.com/office/officeart/2005/8/layout/vList2"/>
    <dgm:cxn modelId="{76DDB1A6-CB74-40BD-BE5C-CFE587FEE2CC}" type="presParOf" srcId="{66284B9F-8C06-492A-AA11-66D82319FAAC}" destId="{45FDEB5C-7849-4921-A55A-CD4E35424E81}" srcOrd="1" destOrd="0" presId="urn:microsoft.com/office/officeart/2005/8/layout/vList2"/>
    <dgm:cxn modelId="{7CD585AA-12E3-4435-A277-C52830D4051A}" type="presParOf" srcId="{66284B9F-8C06-492A-AA11-66D82319FAAC}" destId="{9E2BBAFB-9E36-4F85-B8F3-E4908A4E1267}" srcOrd="2" destOrd="0" presId="urn:microsoft.com/office/officeart/2005/8/layout/vList2"/>
    <dgm:cxn modelId="{5BFC6A8A-E451-46FD-8F80-4BB472F6BBCB}" type="presParOf" srcId="{66284B9F-8C06-492A-AA11-66D82319FAAC}" destId="{A2C315F8-0681-445E-A4E3-FAA6DF57AA4B}" srcOrd="3" destOrd="0" presId="urn:microsoft.com/office/officeart/2005/8/layout/vList2"/>
    <dgm:cxn modelId="{18CEC6CB-8B0E-4ED4-9021-2DA6FF5F15EA}" type="presParOf" srcId="{66284B9F-8C06-492A-AA11-66D82319FAAC}" destId="{9DE114BD-8A00-4D28-83F8-47A2C1819BE6}" srcOrd="4" destOrd="0" presId="urn:microsoft.com/office/officeart/2005/8/layout/vList2"/>
    <dgm:cxn modelId="{EDC4FBA7-E81D-410A-BA6C-54B0E0DBF6B7}" type="presParOf" srcId="{66284B9F-8C06-492A-AA11-66D82319FAAC}" destId="{E233DEA9-74A1-4A3E-BDC7-0620B622DFD1}" srcOrd="5" destOrd="0" presId="urn:microsoft.com/office/officeart/2005/8/layout/vList2"/>
    <dgm:cxn modelId="{77B013C6-5E42-4146-A955-4F89C45E62FC}" type="presParOf" srcId="{66284B9F-8C06-492A-AA11-66D82319FAAC}" destId="{DACE9318-8516-44E1-8DAE-8E1E78AFF61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79D6615-418F-4011-9E0D-98BA2154C32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16C0F8-3C97-4860-9862-76B21AB0975B}">
      <dgm:prSet/>
      <dgm:spPr/>
      <dgm:t>
        <a:bodyPr/>
        <a:lstStyle/>
        <a:p>
          <a:r>
            <a:rPr lang="en-US" dirty="0" smtClean="0"/>
            <a:t>Preserving information integrity</a:t>
          </a:r>
          <a:endParaRPr lang="en-US" dirty="0"/>
        </a:p>
      </dgm:t>
    </dgm:pt>
    <dgm:pt modelId="{6658DE48-7CED-4630-9343-E9AF47208C83}" type="parTrans" cxnId="{2A1463B2-B0B9-46F3-9CC1-F869918D3D66}">
      <dgm:prSet/>
      <dgm:spPr/>
      <dgm:t>
        <a:bodyPr/>
        <a:lstStyle/>
        <a:p>
          <a:endParaRPr lang="en-US"/>
        </a:p>
      </dgm:t>
    </dgm:pt>
    <dgm:pt modelId="{C9D5D1E0-4981-4E4A-B7F2-B7707213CAF2}" type="sibTrans" cxnId="{2A1463B2-B0B9-46F3-9CC1-F869918D3D66}">
      <dgm:prSet/>
      <dgm:spPr/>
      <dgm:t>
        <a:bodyPr/>
        <a:lstStyle/>
        <a:p>
          <a:endParaRPr lang="en-US"/>
        </a:p>
      </dgm:t>
    </dgm:pt>
    <dgm:pt modelId="{A7C007EF-3519-477E-B2C7-0A362E22BE25}">
      <dgm:prSet/>
      <dgm:spPr/>
      <dgm:t>
        <a:bodyPr/>
        <a:lstStyle/>
        <a:p>
          <a:r>
            <a:rPr lang="en-US" dirty="0" smtClean="0"/>
            <a:t>Enhancing Media Literacy</a:t>
          </a:r>
          <a:endParaRPr lang="en-US" dirty="0"/>
        </a:p>
      </dgm:t>
    </dgm:pt>
    <dgm:pt modelId="{8D77B911-42E4-4DE6-809B-BD10F9D9D108}" type="parTrans" cxnId="{8657069C-5087-4E79-83CA-F425CA0F54C8}">
      <dgm:prSet/>
      <dgm:spPr/>
      <dgm:t>
        <a:bodyPr/>
        <a:lstStyle/>
        <a:p>
          <a:endParaRPr lang="en-US"/>
        </a:p>
      </dgm:t>
    </dgm:pt>
    <dgm:pt modelId="{D47356A9-9E80-4F45-B5C0-0B5E906798F8}" type="sibTrans" cxnId="{8657069C-5087-4E79-83CA-F425CA0F54C8}">
      <dgm:prSet/>
      <dgm:spPr/>
      <dgm:t>
        <a:bodyPr/>
        <a:lstStyle/>
        <a:p>
          <a:endParaRPr lang="en-US"/>
        </a:p>
      </dgm:t>
    </dgm:pt>
    <dgm:pt modelId="{D787348A-5658-4EC1-A57D-E3869FC90725}">
      <dgm:prSet/>
      <dgm:spPr/>
      <dgm:t>
        <a:bodyPr/>
        <a:lstStyle/>
        <a:p>
          <a:r>
            <a:rPr lang="en-US" dirty="0" smtClean="0"/>
            <a:t>Maintaining Trust in Media</a:t>
          </a:r>
          <a:endParaRPr lang="en-US" dirty="0"/>
        </a:p>
      </dgm:t>
    </dgm:pt>
    <dgm:pt modelId="{030CB2AC-7875-464A-BA50-CE6C2DD694D9}" type="parTrans" cxnId="{5704DD84-9AE7-41F0-B0A6-A76C984C7920}">
      <dgm:prSet/>
      <dgm:spPr/>
      <dgm:t>
        <a:bodyPr/>
        <a:lstStyle/>
        <a:p>
          <a:endParaRPr lang="en-US"/>
        </a:p>
      </dgm:t>
    </dgm:pt>
    <dgm:pt modelId="{32FAD264-3029-4678-9E23-03E9FA808745}" type="sibTrans" cxnId="{5704DD84-9AE7-41F0-B0A6-A76C984C7920}">
      <dgm:prSet/>
      <dgm:spPr/>
      <dgm:t>
        <a:bodyPr/>
        <a:lstStyle/>
        <a:p>
          <a:endParaRPr lang="en-US"/>
        </a:p>
      </dgm:t>
    </dgm:pt>
    <dgm:pt modelId="{BE947F1C-49E2-4368-A29F-D7289D346A51}" type="pres">
      <dgm:prSet presAssocID="{879D6615-418F-4011-9E0D-98BA2154C32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0ABEF15-1F81-460B-8250-5ADDC88C6130}" type="pres">
      <dgm:prSet presAssocID="{6F16C0F8-3C97-4860-9862-76B21AB0975B}" presName="hierRoot1" presStyleCnt="0"/>
      <dgm:spPr/>
    </dgm:pt>
    <dgm:pt modelId="{478C3A32-C2CC-4EB6-B597-BE55A60434A7}" type="pres">
      <dgm:prSet presAssocID="{6F16C0F8-3C97-4860-9862-76B21AB0975B}" presName="composite" presStyleCnt="0"/>
      <dgm:spPr/>
    </dgm:pt>
    <dgm:pt modelId="{54815F17-4F76-4DFF-8EEB-467CBCF4600A}" type="pres">
      <dgm:prSet presAssocID="{6F16C0F8-3C97-4860-9862-76B21AB0975B}" presName="background" presStyleLbl="node0" presStyleIdx="0" presStyleCnt="3"/>
      <dgm:spPr/>
      <dgm:t>
        <a:bodyPr/>
        <a:lstStyle/>
        <a:p>
          <a:endParaRPr lang="en-US"/>
        </a:p>
      </dgm:t>
    </dgm:pt>
    <dgm:pt modelId="{C1E8C8DD-84BD-4EFE-B286-C5BACD5DE90A}" type="pres">
      <dgm:prSet presAssocID="{6F16C0F8-3C97-4860-9862-76B21AB0975B}" presName="text" presStyleLbl="fgAcc0" presStyleIdx="0" presStyleCnt="3" custScaleX="78471" custScaleY="61374" custLinFactNeighborX="3268" custLinFactNeighborY="-363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9C64F7-E4D4-458C-9CF6-F738D1573EC3}" type="pres">
      <dgm:prSet presAssocID="{6F16C0F8-3C97-4860-9862-76B21AB0975B}" presName="hierChild2" presStyleCnt="0"/>
      <dgm:spPr/>
    </dgm:pt>
    <dgm:pt modelId="{539BAE5E-4CC3-40FC-B935-746ED995F730}" type="pres">
      <dgm:prSet presAssocID="{A7C007EF-3519-477E-B2C7-0A362E22BE25}" presName="hierRoot1" presStyleCnt="0"/>
      <dgm:spPr/>
    </dgm:pt>
    <dgm:pt modelId="{4548F5AE-9E58-4740-95AF-09E2F19B4890}" type="pres">
      <dgm:prSet presAssocID="{A7C007EF-3519-477E-B2C7-0A362E22BE25}" presName="composite" presStyleCnt="0"/>
      <dgm:spPr/>
    </dgm:pt>
    <dgm:pt modelId="{1512D64E-37B8-4646-8288-1EC35AC41157}" type="pres">
      <dgm:prSet presAssocID="{A7C007EF-3519-477E-B2C7-0A362E22BE25}" presName="background" presStyleLbl="node0" presStyleIdx="1" presStyleCnt="3"/>
      <dgm:spPr/>
    </dgm:pt>
    <dgm:pt modelId="{8F5A213C-3D4F-4589-9AE0-61D102D0CA45}" type="pres">
      <dgm:prSet presAssocID="{A7C007EF-3519-477E-B2C7-0A362E22BE25}" presName="text" presStyleLbl="fgAcc0" presStyleIdx="1" presStyleCnt="3" custScaleX="82221" custScaleY="60792" custLinFactNeighborX="-3996" custLinFactNeighborY="-363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B1F2C8-419A-4A8A-AB9D-06FD04AB6657}" type="pres">
      <dgm:prSet presAssocID="{A7C007EF-3519-477E-B2C7-0A362E22BE25}" presName="hierChild2" presStyleCnt="0"/>
      <dgm:spPr/>
    </dgm:pt>
    <dgm:pt modelId="{5766832F-28F6-41AB-90B1-E4D45CA357C5}" type="pres">
      <dgm:prSet presAssocID="{D787348A-5658-4EC1-A57D-E3869FC90725}" presName="hierRoot1" presStyleCnt="0"/>
      <dgm:spPr/>
    </dgm:pt>
    <dgm:pt modelId="{F4C503B2-87D2-49DF-9A87-783CCC10BFDB}" type="pres">
      <dgm:prSet presAssocID="{D787348A-5658-4EC1-A57D-E3869FC90725}" presName="composite" presStyleCnt="0"/>
      <dgm:spPr/>
    </dgm:pt>
    <dgm:pt modelId="{6B2816F4-12A7-4997-BFCA-61A7403FC59C}" type="pres">
      <dgm:prSet presAssocID="{D787348A-5658-4EC1-A57D-E3869FC90725}" presName="background" presStyleLbl="node0" presStyleIdx="2" presStyleCnt="3"/>
      <dgm:spPr/>
    </dgm:pt>
    <dgm:pt modelId="{CC740D65-CC6E-4030-8082-915BD196E1B2}" type="pres">
      <dgm:prSet presAssocID="{D787348A-5658-4EC1-A57D-E3869FC90725}" presName="text" presStyleLbl="fgAcc0" presStyleIdx="2" presStyleCnt="3" custScaleX="75071" custScaleY="68832" custLinFactNeighborX="-2283" custLinFactNeighborY="-363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038C20-8545-4EC9-A2AA-DC22880E9A22}" type="pres">
      <dgm:prSet presAssocID="{D787348A-5658-4EC1-A57D-E3869FC90725}" presName="hierChild2" presStyleCnt="0"/>
      <dgm:spPr/>
    </dgm:pt>
  </dgm:ptLst>
  <dgm:cxnLst>
    <dgm:cxn modelId="{8657069C-5087-4E79-83CA-F425CA0F54C8}" srcId="{879D6615-418F-4011-9E0D-98BA2154C32A}" destId="{A7C007EF-3519-477E-B2C7-0A362E22BE25}" srcOrd="1" destOrd="0" parTransId="{8D77B911-42E4-4DE6-809B-BD10F9D9D108}" sibTransId="{D47356A9-9E80-4F45-B5C0-0B5E906798F8}"/>
    <dgm:cxn modelId="{2A1463B2-B0B9-46F3-9CC1-F869918D3D66}" srcId="{879D6615-418F-4011-9E0D-98BA2154C32A}" destId="{6F16C0F8-3C97-4860-9862-76B21AB0975B}" srcOrd="0" destOrd="0" parTransId="{6658DE48-7CED-4630-9343-E9AF47208C83}" sibTransId="{C9D5D1E0-4981-4E4A-B7F2-B7707213CAF2}"/>
    <dgm:cxn modelId="{72A83D56-7B0F-4DD1-AFC8-F7BAA2DC8205}" type="presOf" srcId="{A7C007EF-3519-477E-B2C7-0A362E22BE25}" destId="{8F5A213C-3D4F-4589-9AE0-61D102D0CA45}" srcOrd="0" destOrd="0" presId="urn:microsoft.com/office/officeart/2005/8/layout/hierarchy1"/>
    <dgm:cxn modelId="{C3530DCC-823E-4ACB-AA78-3A0DB1CA5088}" type="presOf" srcId="{D787348A-5658-4EC1-A57D-E3869FC90725}" destId="{CC740D65-CC6E-4030-8082-915BD196E1B2}" srcOrd="0" destOrd="0" presId="urn:microsoft.com/office/officeart/2005/8/layout/hierarchy1"/>
    <dgm:cxn modelId="{9E3F1D19-D324-479A-8B59-8A2123A7DD06}" type="presOf" srcId="{6F16C0F8-3C97-4860-9862-76B21AB0975B}" destId="{C1E8C8DD-84BD-4EFE-B286-C5BACD5DE90A}" srcOrd="0" destOrd="0" presId="urn:microsoft.com/office/officeart/2005/8/layout/hierarchy1"/>
    <dgm:cxn modelId="{0C3B2CF6-F5B9-4E93-9EAC-4FD77D1E6996}" type="presOf" srcId="{879D6615-418F-4011-9E0D-98BA2154C32A}" destId="{BE947F1C-49E2-4368-A29F-D7289D346A51}" srcOrd="0" destOrd="0" presId="urn:microsoft.com/office/officeart/2005/8/layout/hierarchy1"/>
    <dgm:cxn modelId="{5704DD84-9AE7-41F0-B0A6-A76C984C7920}" srcId="{879D6615-418F-4011-9E0D-98BA2154C32A}" destId="{D787348A-5658-4EC1-A57D-E3869FC90725}" srcOrd="2" destOrd="0" parTransId="{030CB2AC-7875-464A-BA50-CE6C2DD694D9}" sibTransId="{32FAD264-3029-4678-9E23-03E9FA808745}"/>
    <dgm:cxn modelId="{E0B80832-8173-4E42-B7D7-BCF1AA28BCD9}" type="presParOf" srcId="{BE947F1C-49E2-4368-A29F-D7289D346A51}" destId="{40ABEF15-1F81-460B-8250-5ADDC88C6130}" srcOrd="0" destOrd="0" presId="urn:microsoft.com/office/officeart/2005/8/layout/hierarchy1"/>
    <dgm:cxn modelId="{79529606-54BF-492C-96B8-8B115CEF7A28}" type="presParOf" srcId="{40ABEF15-1F81-460B-8250-5ADDC88C6130}" destId="{478C3A32-C2CC-4EB6-B597-BE55A60434A7}" srcOrd="0" destOrd="0" presId="urn:microsoft.com/office/officeart/2005/8/layout/hierarchy1"/>
    <dgm:cxn modelId="{D2449324-06A7-47DA-A91E-46C7320AFDE5}" type="presParOf" srcId="{478C3A32-C2CC-4EB6-B597-BE55A60434A7}" destId="{54815F17-4F76-4DFF-8EEB-467CBCF4600A}" srcOrd="0" destOrd="0" presId="urn:microsoft.com/office/officeart/2005/8/layout/hierarchy1"/>
    <dgm:cxn modelId="{EAA1273B-784E-48AF-A727-586FF878BB86}" type="presParOf" srcId="{478C3A32-C2CC-4EB6-B597-BE55A60434A7}" destId="{C1E8C8DD-84BD-4EFE-B286-C5BACD5DE90A}" srcOrd="1" destOrd="0" presId="urn:microsoft.com/office/officeart/2005/8/layout/hierarchy1"/>
    <dgm:cxn modelId="{C6C07D15-73F7-4985-9127-77B91B4F005B}" type="presParOf" srcId="{40ABEF15-1F81-460B-8250-5ADDC88C6130}" destId="{939C64F7-E4D4-458C-9CF6-F738D1573EC3}" srcOrd="1" destOrd="0" presId="urn:microsoft.com/office/officeart/2005/8/layout/hierarchy1"/>
    <dgm:cxn modelId="{0546647A-E4AA-4B0F-BDF9-F3CFB582C58F}" type="presParOf" srcId="{BE947F1C-49E2-4368-A29F-D7289D346A51}" destId="{539BAE5E-4CC3-40FC-B935-746ED995F730}" srcOrd="1" destOrd="0" presId="urn:microsoft.com/office/officeart/2005/8/layout/hierarchy1"/>
    <dgm:cxn modelId="{AA0DEAE0-4F1F-41F9-8937-B1253E3CE92F}" type="presParOf" srcId="{539BAE5E-4CC3-40FC-B935-746ED995F730}" destId="{4548F5AE-9E58-4740-95AF-09E2F19B4890}" srcOrd="0" destOrd="0" presId="urn:microsoft.com/office/officeart/2005/8/layout/hierarchy1"/>
    <dgm:cxn modelId="{72A7524F-A910-4C98-B7C3-783BA278A1F0}" type="presParOf" srcId="{4548F5AE-9E58-4740-95AF-09E2F19B4890}" destId="{1512D64E-37B8-4646-8288-1EC35AC41157}" srcOrd="0" destOrd="0" presId="urn:microsoft.com/office/officeart/2005/8/layout/hierarchy1"/>
    <dgm:cxn modelId="{D8D0157D-B418-4671-A3E3-983A88E368DA}" type="presParOf" srcId="{4548F5AE-9E58-4740-95AF-09E2F19B4890}" destId="{8F5A213C-3D4F-4589-9AE0-61D102D0CA45}" srcOrd="1" destOrd="0" presId="urn:microsoft.com/office/officeart/2005/8/layout/hierarchy1"/>
    <dgm:cxn modelId="{E7F0835D-5A89-4C96-8FDA-0095DE1861CF}" type="presParOf" srcId="{539BAE5E-4CC3-40FC-B935-746ED995F730}" destId="{05B1F2C8-419A-4A8A-AB9D-06FD04AB6657}" srcOrd="1" destOrd="0" presId="urn:microsoft.com/office/officeart/2005/8/layout/hierarchy1"/>
    <dgm:cxn modelId="{EF934EE5-DB80-413C-961D-B6D292E98176}" type="presParOf" srcId="{BE947F1C-49E2-4368-A29F-D7289D346A51}" destId="{5766832F-28F6-41AB-90B1-E4D45CA357C5}" srcOrd="2" destOrd="0" presId="urn:microsoft.com/office/officeart/2005/8/layout/hierarchy1"/>
    <dgm:cxn modelId="{103066ED-B990-4B33-9D47-CBC5EDA86582}" type="presParOf" srcId="{5766832F-28F6-41AB-90B1-E4D45CA357C5}" destId="{F4C503B2-87D2-49DF-9A87-783CCC10BFDB}" srcOrd="0" destOrd="0" presId="urn:microsoft.com/office/officeart/2005/8/layout/hierarchy1"/>
    <dgm:cxn modelId="{A0FAF557-A007-41D3-80F6-1CE663ADCE87}" type="presParOf" srcId="{F4C503B2-87D2-49DF-9A87-783CCC10BFDB}" destId="{6B2816F4-12A7-4997-BFCA-61A7403FC59C}" srcOrd="0" destOrd="0" presId="urn:microsoft.com/office/officeart/2005/8/layout/hierarchy1"/>
    <dgm:cxn modelId="{AD15115D-23B5-450F-9D80-6E9713739CB3}" type="presParOf" srcId="{F4C503B2-87D2-49DF-9A87-783CCC10BFDB}" destId="{CC740D65-CC6E-4030-8082-915BD196E1B2}" srcOrd="1" destOrd="0" presId="urn:microsoft.com/office/officeart/2005/8/layout/hierarchy1"/>
    <dgm:cxn modelId="{D09B04DA-8C9E-4DF3-9DE0-A10930E0E62E}" type="presParOf" srcId="{5766832F-28F6-41AB-90B1-E4D45CA357C5}" destId="{40038C20-8545-4EC9-A2AA-DC22880E9A2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4F037D2-D631-4C3D-8146-A02F3CB5A966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AAC7AB2-70B2-4865-8B1C-32C0AF1FBD7B}">
      <dgm:prSet/>
      <dgm:spPr/>
      <dgm:t>
        <a:bodyPr/>
        <a:lstStyle/>
        <a:p>
          <a:r>
            <a:rPr lang="en-US" dirty="0" smtClean="0"/>
            <a:t>Enhancing Performance</a:t>
          </a:r>
          <a:endParaRPr lang="en-US" dirty="0"/>
        </a:p>
      </dgm:t>
    </dgm:pt>
    <dgm:pt modelId="{860F4984-A0EA-4BD4-A3D7-884F818D2ED8}" type="parTrans" cxnId="{BDD5EB86-D22E-43E1-A259-2EC47B1E0033}">
      <dgm:prSet/>
      <dgm:spPr/>
      <dgm:t>
        <a:bodyPr/>
        <a:lstStyle/>
        <a:p>
          <a:endParaRPr lang="en-US"/>
        </a:p>
      </dgm:t>
    </dgm:pt>
    <dgm:pt modelId="{7527E879-CF58-495A-86B8-1E28774773C4}" type="sibTrans" cxnId="{BDD5EB86-D22E-43E1-A259-2EC47B1E0033}">
      <dgm:prSet/>
      <dgm:spPr/>
      <dgm:t>
        <a:bodyPr/>
        <a:lstStyle/>
        <a:p>
          <a:endParaRPr lang="en-US"/>
        </a:p>
      </dgm:t>
    </dgm:pt>
    <dgm:pt modelId="{5E9D7BAE-FA46-45E8-A203-A482A98AF21D}">
      <dgm:prSet/>
      <dgm:spPr/>
      <dgm:t>
        <a:bodyPr/>
        <a:lstStyle/>
        <a:p>
          <a:r>
            <a:rPr lang="en-US" dirty="0" smtClean="0"/>
            <a:t>Multi-model integration</a:t>
          </a:r>
          <a:endParaRPr lang="en-US" dirty="0"/>
        </a:p>
      </dgm:t>
    </dgm:pt>
    <dgm:pt modelId="{23CA3267-E737-49CF-B4F4-FB9F65E8B0AC}" type="parTrans" cxnId="{7A5B17CF-5BCC-4771-8187-B137A62E9F20}">
      <dgm:prSet/>
      <dgm:spPr/>
      <dgm:t>
        <a:bodyPr/>
        <a:lstStyle/>
        <a:p>
          <a:endParaRPr lang="en-US"/>
        </a:p>
      </dgm:t>
    </dgm:pt>
    <dgm:pt modelId="{DC747366-B21B-4B2E-AFDA-189E148C8ADC}" type="sibTrans" cxnId="{7A5B17CF-5BCC-4771-8187-B137A62E9F20}">
      <dgm:prSet/>
      <dgm:spPr/>
      <dgm:t>
        <a:bodyPr/>
        <a:lstStyle/>
        <a:p>
          <a:endParaRPr lang="en-US"/>
        </a:p>
      </dgm:t>
    </dgm:pt>
    <dgm:pt modelId="{674DDA7E-BC1F-4D60-AC26-94902C3F25A0}">
      <dgm:prSet/>
      <dgm:spPr/>
      <dgm:t>
        <a:bodyPr/>
        <a:lstStyle/>
        <a:p>
          <a:r>
            <a:rPr lang="en-US" dirty="0" smtClean="0"/>
            <a:t>Real time detection system</a:t>
          </a:r>
          <a:endParaRPr lang="en-US" dirty="0"/>
        </a:p>
      </dgm:t>
    </dgm:pt>
    <dgm:pt modelId="{D7C7DF6D-2374-4802-8F95-0468B62A8452}" type="parTrans" cxnId="{6B058F81-1182-4CE0-8FBE-D3ED83FBCF14}">
      <dgm:prSet/>
      <dgm:spPr/>
      <dgm:t>
        <a:bodyPr/>
        <a:lstStyle/>
        <a:p>
          <a:endParaRPr lang="en-US"/>
        </a:p>
      </dgm:t>
    </dgm:pt>
    <dgm:pt modelId="{82703079-4B6A-4EE6-B23E-32248564AB9D}" type="sibTrans" cxnId="{6B058F81-1182-4CE0-8FBE-D3ED83FBCF14}">
      <dgm:prSet/>
      <dgm:spPr/>
      <dgm:t>
        <a:bodyPr/>
        <a:lstStyle/>
        <a:p>
          <a:endParaRPr lang="en-US"/>
        </a:p>
      </dgm:t>
    </dgm:pt>
    <dgm:pt modelId="{7E4E4DCB-467D-4AAA-8919-4D35BFF96FC4}">
      <dgm:prSet/>
      <dgm:spPr/>
      <dgm:t>
        <a:bodyPr/>
        <a:lstStyle/>
        <a:p>
          <a:r>
            <a:rPr lang="en-US" dirty="0" smtClean="0"/>
            <a:t>Specializing for Bangla news</a:t>
          </a:r>
          <a:endParaRPr lang="en-US" dirty="0"/>
        </a:p>
      </dgm:t>
    </dgm:pt>
    <dgm:pt modelId="{8C3F9CEE-E1EE-496A-95CD-5C47BA8D0A55}" type="parTrans" cxnId="{BE702C36-D2F8-4B10-9635-42E95F2570D9}">
      <dgm:prSet/>
      <dgm:spPr/>
      <dgm:t>
        <a:bodyPr/>
        <a:lstStyle/>
        <a:p>
          <a:endParaRPr lang="en-US"/>
        </a:p>
      </dgm:t>
    </dgm:pt>
    <dgm:pt modelId="{77ABAE24-3484-497D-989C-9EA7D0B88C2F}" type="sibTrans" cxnId="{BE702C36-D2F8-4B10-9635-42E95F2570D9}">
      <dgm:prSet/>
      <dgm:spPr/>
      <dgm:t>
        <a:bodyPr/>
        <a:lstStyle/>
        <a:p>
          <a:endParaRPr lang="en-US"/>
        </a:p>
      </dgm:t>
    </dgm:pt>
    <dgm:pt modelId="{6493CD73-534A-4954-A93B-BD128A4DEBC6}">
      <dgm:prSet/>
      <dgm:spPr/>
      <dgm:t>
        <a:bodyPr/>
        <a:lstStyle/>
        <a:p>
          <a:r>
            <a:rPr lang="en-US" dirty="0" smtClean="0"/>
            <a:t>Ethical and Fair Solutions</a:t>
          </a:r>
          <a:endParaRPr lang="en-US" dirty="0"/>
        </a:p>
      </dgm:t>
    </dgm:pt>
    <dgm:pt modelId="{7B26A1B6-DC94-4E60-A944-C75CA0CF0A0A}" type="parTrans" cxnId="{9D4E5BC5-B31E-459A-93F8-586A2A711815}">
      <dgm:prSet/>
      <dgm:spPr/>
      <dgm:t>
        <a:bodyPr/>
        <a:lstStyle/>
        <a:p>
          <a:endParaRPr lang="en-US"/>
        </a:p>
      </dgm:t>
    </dgm:pt>
    <dgm:pt modelId="{0513895E-EFE2-41DF-811F-A2EAE3DCF0D2}" type="sibTrans" cxnId="{9D4E5BC5-B31E-459A-93F8-586A2A711815}">
      <dgm:prSet/>
      <dgm:spPr/>
      <dgm:t>
        <a:bodyPr/>
        <a:lstStyle/>
        <a:p>
          <a:endParaRPr lang="en-US"/>
        </a:p>
      </dgm:t>
    </dgm:pt>
    <dgm:pt modelId="{FEBC0F05-3365-47EA-87EC-95D56B6378D3}" type="pres">
      <dgm:prSet presAssocID="{C4F037D2-D631-4C3D-8146-A02F3CB5A96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32CD2E6-35D8-4F34-911B-2CC1DC1E311E}" type="pres">
      <dgm:prSet presAssocID="{AAAC7AB2-70B2-4865-8B1C-32C0AF1FBD7B}" presName="parentLin" presStyleCnt="0"/>
      <dgm:spPr/>
      <dgm:t>
        <a:bodyPr/>
        <a:lstStyle/>
        <a:p>
          <a:endParaRPr lang="en-US"/>
        </a:p>
      </dgm:t>
    </dgm:pt>
    <dgm:pt modelId="{19FB4363-2AFE-42E8-A8CA-5D2511EBA85C}" type="pres">
      <dgm:prSet presAssocID="{AAAC7AB2-70B2-4865-8B1C-32C0AF1FBD7B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9033FACF-BF11-45B2-B0E8-EEABBDD74468}" type="pres">
      <dgm:prSet presAssocID="{AAAC7AB2-70B2-4865-8B1C-32C0AF1FBD7B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89C65D-B253-41F4-9463-6859F96CC038}" type="pres">
      <dgm:prSet presAssocID="{AAAC7AB2-70B2-4865-8B1C-32C0AF1FBD7B}" presName="negativeSpace" presStyleCnt="0"/>
      <dgm:spPr/>
      <dgm:t>
        <a:bodyPr/>
        <a:lstStyle/>
        <a:p>
          <a:endParaRPr lang="en-US"/>
        </a:p>
      </dgm:t>
    </dgm:pt>
    <dgm:pt modelId="{8F8E2C83-D734-4FA5-9088-12F4A1AF2295}" type="pres">
      <dgm:prSet presAssocID="{AAAC7AB2-70B2-4865-8B1C-32C0AF1FBD7B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7DEA50-FA06-4D3D-997D-BF03C9CF801A}" type="pres">
      <dgm:prSet presAssocID="{7527E879-CF58-495A-86B8-1E28774773C4}" presName="spaceBetweenRectangles" presStyleCnt="0"/>
      <dgm:spPr/>
      <dgm:t>
        <a:bodyPr/>
        <a:lstStyle/>
        <a:p>
          <a:endParaRPr lang="en-US"/>
        </a:p>
      </dgm:t>
    </dgm:pt>
    <dgm:pt modelId="{5933F57C-C8BC-46AC-A1E1-DA276A1CDB90}" type="pres">
      <dgm:prSet presAssocID="{5E9D7BAE-FA46-45E8-A203-A482A98AF21D}" presName="parentLin" presStyleCnt="0"/>
      <dgm:spPr/>
      <dgm:t>
        <a:bodyPr/>
        <a:lstStyle/>
        <a:p>
          <a:endParaRPr lang="en-US"/>
        </a:p>
      </dgm:t>
    </dgm:pt>
    <dgm:pt modelId="{5D3E9D7B-F70A-4901-BAE1-02493DD10AE8}" type="pres">
      <dgm:prSet presAssocID="{5E9D7BAE-FA46-45E8-A203-A482A98AF21D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B4131DB3-AEE4-4A19-BF1E-F333C9CD4C84}" type="pres">
      <dgm:prSet presAssocID="{5E9D7BAE-FA46-45E8-A203-A482A98AF21D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37B6B5-B28A-468C-B13D-BC87BEFA8C19}" type="pres">
      <dgm:prSet presAssocID="{5E9D7BAE-FA46-45E8-A203-A482A98AF21D}" presName="negativeSpace" presStyleCnt="0"/>
      <dgm:spPr/>
      <dgm:t>
        <a:bodyPr/>
        <a:lstStyle/>
        <a:p>
          <a:endParaRPr lang="en-US"/>
        </a:p>
      </dgm:t>
    </dgm:pt>
    <dgm:pt modelId="{3144139D-847D-4647-A493-009D640263C9}" type="pres">
      <dgm:prSet presAssocID="{5E9D7BAE-FA46-45E8-A203-A482A98AF21D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80D221-BA26-4C07-8204-BB302836BB50}" type="pres">
      <dgm:prSet presAssocID="{DC747366-B21B-4B2E-AFDA-189E148C8ADC}" presName="spaceBetweenRectangles" presStyleCnt="0"/>
      <dgm:spPr/>
      <dgm:t>
        <a:bodyPr/>
        <a:lstStyle/>
        <a:p>
          <a:endParaRPr lang="en-US"/>
        </a:p>
      </dgm:t>
    </dgm:pt>
    <dgm:pt modelId="{BB5BA0DA-0EFE-4D29-9487-2ADEEEC79A33}" type="pres">
      <dgm:prSet presAssocID="{674DDA7E-BC1F-4D60-AC26-94902C3F25A0}" presName="parentLin" presStyleCnt="0"/>
      <dgm:spPr/>
      <dgm:t>
        <a:bodyPr/>
        <a:lstStyle/>
        <a:p>
          <a:endParaRPr lang="en-US"/>
        </a:p>
      </dgm:t>
    </dgm:pt>
    <dgm:pt modelId="{F8FC8F5C-C918-4DBA-88FD-05AB2FDF5568}" type="pres">
      <dgm:prSet presAssocID="{674DDA7E-BC1F-4D60-AC26-94902C3F25A0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10003A3E-F8F0-4BE5-9E64-45F3944499B4}" type="pres">
      <dgm:prSet presAssocID="{674DDA7E-BC1F-4D60-AC26-94902C3F25A0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1F035C-1D8A-4C32-AF68-94FEE116CDDF}" type="pres">
      <dgm:prSet presAssocID="{674DDA7E-BC1F-4D60-AC26-94902C3F25A0}" presName="negativeSpace" presStyleCnt="0"/>
      <dgm:spPr/>
      <dgm:t>
        <a:bodyPr/>
        <a:lstStyle/>
        <a:p>
          <a:endParaRPr lang="en-US"/>
        </a:p>
      </dgm:t>
    </dgm:pt>
    <dgm:pt modelId="{F82EB1C1-2707-43E0-BC72-AFA273E6DA67}" type="pres">
      <dgm:prSet presAssocID="{674DDA7E-BC1F-4D60-AC26-94902C3F25A0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AA0E5-E6DF-4C9C-8393-2E30DB4523CB}" type="pres">
      <dgm:prSet presAssocID="{82703079-4B6A-4EE6-B23E-32248564AB9D}" presName="spaceBetweenRectangles" presStyleCnt="0"/>
      <dgm:spPr/>
      <dgm:t>
        <a:bodyPr/>
        <a:lstStyle/>
        <a:p>
          <a:endParaRPr lang="en-US"/>
        </a:p>
      </dgm:t>
    </dgm:pt>
    <dgm:pt modelId="{66D7D638-1A2E-463C-BBE3-56AE452FF96E}" type="pres">
      <dgm:prSet presAssocID="{7E4E4DCB-467D-4AAA-8919-4D35BFF96FC4}" presName="parentLin" presStyleCnt="0"/>
      <dgm:spPr/>
      <dgm:t>
        <a:bodyPr/>
        <a:lstStyle/>
        <a:p>
          <a:endParaRPr lang="en-US"/>
        </a:p>
      </dgm:t>
    </dgm:pt>
    <dgm:pt modelId="{C725BF70-D941-4B58-9446-45EFEA4BDEA4}" type="pres">
      <dgm:prSet presAssocID="{7E4E4DCB-467D-4AAA-8919-4D35BFF96FC4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ADBCDE27-36F9-47A7-8B94-67D252554594}" type="pres">
      <dgm:prSet presAssocID="{7E4E4DCB-467D-4AAA-8919-4D35BFF96FC4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5C5A6B-2CF1-4015-BEA7-B3F2D78F9B28}" type="pres">
      <dgm:prSet presAssocID="{7E4E4DCB-467D-4AAA-8919-4D35BFF96FC4}" presName="negativeSpace" presStyleCnt="0"/>
      <dgm:spPr/>
      <dgm:t>
        <a:bodyPr/>
        <a:lstStyle/>
        <a:p>
          <a:endParaRPr lang="en-US"/>
        </a:p>
      </dgm:t>
    </dgm:pt>
    <dgm:pt modelId="{94B0BD3D-2B18-43C6-AD67-2633B01718F0}" type="pres">
      <dgm:prSet presAssocID="{7E4E4DCB-467D-4AAA-8919-4D35BFF96FC4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ACE146-78D6-4696-B989-587938719042}" type="pres">
      <dgm:prSet presAssocID="{77ABAE24-3484-497D-989C-9EA7D0B88C2F}" presName="spaceBetweenRectangles" presStyleCnt="0"/>
      <dgm:spPr/>
      <dgm:t>
        <a:bodyPr/>
        <a:lstStyle/>
        <a:p>
          <a:endParaRPr lang="en-US"/>
        </a:p>
      </dgm:t>
    </dgm:pt>
    <dgm:pt modelId="{501FA83D-4C67-4679-A51C-755D40EB28BB}" type="pres">
      <dgm:prSet presAssocID="{6493CD73-534A-4954-A93B-BD128A4DEBC6}" presName="parentLin" presStyleCnt="0"/>
      <dgm:spPr/>
      <dgm:t>
        <a:bodyPr/>
        <a:lstStyle/>
        <a:p>
          <a:endParaRPr lang="en-US"/>
        </a:p>
      </dgm:t>
    </dgm:pt>
    <dgm:pt modelId="{CCBCBA01-5CF2-4187-8381-DAA56F2A102B}" type="pres">
      <dgm:prSet presAssocID="{6493CD73-534A-4954-A93B-BD128A4DEBC6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D75E7A21-49C1-423D-BF95-7F261B81193B}" type="pres">
      <dgm:prSet presAssocID="{6493CD73-534A-4954-A93B-BD128A4DEBC6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3C9934-665B-40C3-94E7-07F4A271088D}" type="pres">
      <dgm:prSet presAssocID="{6493CD73-534A-4954-A93B-BD128A4DEBC6}" presName="negativeSpace" presStyleCnt="0"/>
      <dgm:spPr/>
      <dgm:t>
        <a:bodyPr/>
        <a:lstStyle/>
        <a:p>
          <a:endParaRPr lang="en-US"/>
        </a:p>
      </dgm:t>
    </dgm:pt>
    <dgm:pt modelId="{2F1BCA72-C422-4961-81B2-60B9576A8519}" type="pres">
      <dgm:prSet presAssocID="{6493CD73-534A-4954-A93B-BD128A4DEBC6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D5EB86-D22E-43E1-A259-2EC47B1E0033}" srcId="{C4F037D2-D631-4C3D-8146-A02F3CB5A966}" destId="{AAAC7AB2-70B2-4865-8B1C-32C0AF1FBD7B}" srcOrd="0" destOrd="0" parTransId="{860F4984-A0EA-4BD4-A3D7-884F818D2ED8}" sibTransId="{7527E879-CF58-495A-86B8-1E28774773C4}"/>
    <dgm:cxn modelId="{AEA4DBE7-CECE-4773-BCAD-D8AA3FB0B9AA}" type="presOf" srcId="{5E9D7BAE-FA46-45E8-A203-A482A98AF21D}" destId="{5D3E9D7B-F70A-4901-BAE1-02493DD10AE8}" srcOrd="0" destOrd="0" presId="urn:microsoft.com/office/officeart/2005/8/layout/list1"/>
    <dgm:cxn modelId="{368308B8-5496-4E49-9A0C-0BAA6B05B6E7}" type="presOf" srcId="{674DDA7E-BC1F-4D60-AC26-94902C3F25A0}" destId="{F8FC8F5C-C918-4DBA-88FD-05AB2FDF5568}" srcOrd="0" destOrd="0" presId="urn:microsoft.com/office/officeart/2005/8/layout/list1"/>
    <dgm:cxn modelId="{7D533839-24B0-49B7-9C14-4DD6AA6E5C14}" type="presOf" srcId="{AAAC7AB2-70B2-4865-8B1C-32C0AF1FBD7B}" destId="{19FB4363-2AFE-42E8-A8CA-5D2511EBA85C}" srcOrd="0" destOrd="0" presId="urn:microsoft.com/office/officeart/2005/8/layout/list1"/>
    <dgm:cxn modelId="{7A5B17CF-5BCC-4771-8187-B137A62E9F20}" srcId="{C4F037D2-D631-4C3D-8146-A02F3CB5A966}" destId="{5E9D7BAE-FA46-45E8-A203-A482A98AF21D}" srcOrd="1" destOrd="0" parTransId="{23CA3267-E737-49CF-B4F4-FB9F65E8B0AC}" sibTransId="{DC747366-B21B-4B2E-AFDA-189E148C8ADC}"/>
    <dgm:cxn modelId="{1B8DDA70-C017-48F6-B26C-DFE14FC56A06}" type="presOf" srcId="{6493CD73-534A-4954-A93B-BD128A4DEBC6}" destId="{CCBCBA01-5CF2-4187-8381-DAA56F2A102B}" srcOrd="0" destOrd="0" presId="urn:microsoft.com/office/officeart/2005/8/layout/list1"/>
    <dgm:cxn modelId="{0B2B7499-4992-4807-8FF5-1F9DDAF05F6B}" type="presOf" srcId="{7E4E4DCB-467D-4AAA-8919-4D35BFF96FC4}" destId="{C725BF70-D941-4B58-9446-45EFEA4BDEA4}" srcOrd="0" destOrd="0" presId="urn:microsoft.com/office/officeart/2005/8/layout/list1"/>
    <dgm:cxn modelId="{BE702C36-D2F8-4B10-9635-42E95F2570D9}" srcId="{C4F037D2-D631-4C3D-8146-A02F3CB5A966}" destId="{7E4E4DCB-467D-4AAA-8919-4D35BFF96FC4}" srcOrd="3" destOrd="0" parTransId="{8C3F9CEE-E1EE-496A-95CD-5C47BA8D0A55}" sibTransId="{77ABAE24-3484-497D-989C-9EA7D0B88C2F}"/>
    <dgm:cxn modelId="{DB19F0C9-D718-4B5C-93DC-3E0A0E31AD85}" type="presOf" srcId="{6493CD73-534A-4954-A93B-BD128A4DEBC6}" destId="{D75E7A21-49C1-423D-BF95-7F261B81193B}" srcOrd="1" destOrd="0" presId="urn:microsoft.com/office/officeart/2005/8/layout/list1"/>
    <dgm:cxn modelId="{0E0CE0C6-3B19-47C1-9855-D1C2ED2C1B94}" type="presOf" srcId="{AAAC7AB2-70B2-4865-8B1C-32C0AF1FBD7B}" destId="{9033FACF-BF11-45B2-B0E8-EEABBDD74468}" srcOrd="1" destOrd="0" presId="urn:microsoft.com/office/officeart/2005/8/layout/list1"/>
    <dgm:cxn modelId="{EAD62839-63B2-4B87-8308-2E294D4F44E0}" type="presOf" srcId="{674DDA7E-BC1F-4D60-AC26-94902C3F25A0}" destId="{10003A3E-F8F0-4BE5-9E64-45F3944499B4}" srcOrd="1" destOrd="0" presId="urn:microsoft.com/office/officeart/2005/8/layout/list1"/>
    <dgm:cxn modelId="{15287266-5A72-4C36-89D2-77F1E538A9EC}" type="presOf" srcId="{C4F037D2-D631-4C3D-8146-A02F3CB5A966}" destId="{FEBC0F05-3365-47EA-87EC-95D56B6378D3}" srcOrd="0" destOrd="0" presId="urn:microsoft.com/office/officeart/2005/8/layout/list1"/>
    <dgm:cxn modelId="{81945596-568C-4C83-A1E6-E647C578993E}" type="presOf" srcId="{7E4E4DCB-467D-4AAA-8919-4D35BFF96FC4}" destId="{ADBCDE27-36F9-47A7-8B94-67D252554594}" srcOrd="1" destOrd="0" presId="urn:microsoft.com/office/officeart/2005/8/layout/list1"/>
    <dgm:cxn modelId="{30532299-EFD8-4CB5-B34F-DC224A494AC7}" type="presOf" srcId="{5E9D7BAE-FA46-45E8-A203-A482A98AF21D}" destId="{B4131DB3-AEE4-4A19-BF1E-F333C9CD4C84}" srcOrd="1" destOrd="0" presId="urn:microsoft.com/office/officeart/2005/8/layout/list1"/>
    <dgm:cxn modelId="{6B058F81-1182-4CE0-8FBE-D3ED83FBCF14}" srcId="{C4F037D2-D631-4C3D-8146-A02F3CB5A966}" destId="{674DDA7E-BC1F-4D60-AC26-94902C3F25A0}" srcOrd="2" destOrd="0" parTransId="{D7C7DF6D-2374-4802-8F95-0468B62A8452}" sibTransId="{82703079-4B6A-4EE6-B23E-32248564AB9D}"/>
    <dgm:cxn modelId="{9D4E5BC5-B31E-459A-93F8-586A2A711815}" srcId="{C4F037D2-D631-4C3D-8146-A02F3CB5A966}" destId="{6493CD73-534A-4954-A93B-BD128A4DEBC6}" srcOrd="4" destOrd="0" parTransId="{7B26A1B6-DC94-4E60-A944-C75CA0CF0A0A}" sibTransId="{0513895E-EFE2-41DF-811F-A2EAE3DCF0D2}"/>
    <dgm:cxn modelId="{F6F3D08B-062E-4701-B944-F84615977306}" type="presParOf" srcId="{FEBC0F05-3365-47EA-87EC-95D56B6378D3}" destId="{632CD2E6-35D8-4F34-911B-2CC1DC1E311E}" srcOrd="0" destOrd="0" presId="urn:microsoft.com/office/officeart/2005/8/layout/list1"/>
    <dgm:cxn modelId="{E8D408DE-435C-4A18-8737-985A33375AC3}" type="presParOf" srcId="{632CD2E6-35D8-4F34-911B-2CC1DC1E311E}" destId="{19FB4363-2AFE-42E8-A8CA-5D2511EBA85C}" srcOrd="0" destOrd="0" presId="urn:microsoft.com/office/officeart/2005/8/layout/list1"/>
    <dgm:cxn modelId="{8C500FD1-5404-466E-A136-28727509D9B6}" type="presParOf" srcId="{632CD2E6-35D8-4F34-911B-2CC1DC1E311E}" destId="{9033FACF-BF11-45B2-B0E8-EEABBDD74468}" srcOrd="1" destOrd="0" presId="urn:microsoft.com/office/officeart/2005/8/layout/list1"/>
    <dgm:cxn modelId="{42B9888B-57BF-469B-A0F6-4101D78CB3FA}" type="presParOf" srcId="{FEBC0F05-3365-47EA-87EC-95D56B6378D3}" destId="{4289C65D-B253-41F4-9463-6859F96CC038}" srcOrd="1" destOrd="0" presId="urn:microsoft.com/office/officeart/2005/8/layout/list1"/>
    <dgm:cxn modelId="{3E6A12CF-1EE7-42AB-8A3F-AD7851716037}" type="presParOf" srcId="{FEBC0F05-3365-47EA-87EC-95D56B6378D3}" destId="{8F8E2C83-D734-4FA5-9088-12F4A1AF2295}" srcOrd="2" destOrd="0" presId="urn:microsoft.com/office/officeart/2005/8/layout/list1"/>
    <dgm:cxn modelId="{E6AFCE0E-2761-47A1-947C-C935682A0911}" type="presParOf" srcId="{FEBC0F05-3365-47EA-87EC-95D56B6378D3}" destId="{4A7DEA50-FA06-4D3D-997D-BF03C9CF801A}" srcOrd="3" destOrd="0" presId="urn:microsoft.com/office/officeart/2005/8/layout/list1"/>
    <dgm:cxn modelId="{99BA676E-D70E-490F-B3C3-97804ADD94CD}" type="presParOf" srcId="{FEBC0F05-3365-47EA-87EC-95D56B6378D3}" destId="{5933F57C-C8BC-46AC-A1E1-DA276A1CDB90}" srcOrd="4" destOrd="0" presId="urn:microsoft.com/office/officeart/2005/8/layout/list1"/>
    <dgm:cxn modelId="{5491E806-3D74-438E-93D2-A3D8FAA54B61}" type="presParOf" srcId="{5933F57C-C8BC-46AC-A1E1-DA276A1CDB90}" destId="{5D3E9D7B-F70A-4901-BAE1-02493DD10AE8}" srcOrd="0" destOrd="0" presId="urn:microsoft.com/office/officeart/2005/8/layout/list1"/>
    <dgm:cxn modelId="{175C92C0-C52E-4B40-9CC0-47F283C82A9F}" type="presParOf" srcId="{5933F57C-C8BC-46AC-A1E1-DA276A1CDB90}" destId="{B4131DB3-AEE4-4A19-BF1E-F333C9CD4C84}" srcOrd="1" destOrd="0" presId="urn:microsoft.com/office/officeart/2005/8/layout/list1"/>
    <dgm:cxn modelId="{26C2D3C7-941A-4FFF-BE19-93B63F1F6B5D}" type="presParOf" srcId="{FEBC0F05-3365-47EA-87EC-95D56B6378D3}" destId="{F737B6B5-B28A-468C-B13D-BC87BEFA8C19}" srcOrd="5" destOrd="0" presId="urn:microsoft.com/office/officeart/2005/8/layout/list1"/>
    <dgm:cxn modelId="{634855D7-EB4E-4897-A0B5-F2B2173A1920}" type="presParOf" srcId="{FEBC0F05-3365-47EA-87EC-95D56B6378D3}" destId="{3144139D-847D-4647-A493-009D640263C9}" srcOrd="6" destOrd="0" presId="urn:microsoft.com/office/officeart/2005/8/layout/list1"/>
    <dgm:cxn modelId="{40D929F6-367B-4B7B-9B5E-D70EE03F724B}" type="presParOf" srcId="{FEBC0F05-3365-47EA-87EC-95D56B6378D3}" destId="{ED80D221-BA26-4C07-8204-BB302836BB50}" srcOrd="7" destOrd="0" presId="urn:microsoft.com/office/officeart/2005/8/layout/list1"/>
    <dgm:cxn modelId="{4837171F-F2B2-4728-8847-C12FF768A69F}" type="presParOf" srcId="{FEBC0F05-3365-47EA-87EC-95D56B6378D3}" destId="{BB5BA0DA-0EFE-4D29-9487-2ADEEEC79A33}" srcOrd="8" destOrd="0" presId="urn:microsoft.com/office/officeart/2005/8/layout/list1"/>
    <dgm:cxn modelId="{ADD12E26-4B75-4AD6-8B15-BC0EFCA4478A}" type="presParOf" srcId="{BB5BA0DA-0EFE-4D29-9487-2ADEEEC79A33}" destId="{F8FC8F5C-C918-4DBA-88FD-05AB2FDF5568}" srcOrd="0" destOrd="0" presId="urn:microsoft.com/office/officeart/2005/8/layout/list1"/>
    <dgm:cxn modelId="{7F25E45E-0A0E-472C-B73F-54C8336EA3E9}" type="presParOf" srcId="{BB5BA0DA-0EFE-4D29-9487-2ADEEEC79A33}" destId="{10003A3E-F8F0-4BE5-9E64-45F3944499B4}" srcOrd="1" destOrd="0" presId="urn:microsoft.com/office/officeart/2005/8/layout/list1"/>
    <dgm:cxn modelId="{EC57ECCD-C79C-486A-A789-B1A152F8C51C}" type="presParOf" srcId="{FEBC0F05-3365-47EA-87EC-95D56B6378D3}" destId="{471F035C-1D8A-4C32-AF68-94FEE116CDDF}" srcOrd="9" destOrd="0" presId="urn:microsoft.com/office/officeart/2005/8/layout/list1"/>
    <dgm:cxn modelId="{11B0DFE8-893F-4E7E-8C45-401C19908580}" type="presParOf" srcId="{FEBC0F05-3365-47EA-87EC-95D56B6378D3}" destId="{F82EB1C1-2707-43E0-BC72-AFA273E6DA67}" srcOrd="10" destOrd="0" presId="urn:microsoft.com/office/officeart/2005/8/layout/list1"/>
    <dgm:cxn modelId="{24D96284-959C-49FD-A4E2-597125F3C7B1}" type="presParOf" srcId="{FEBC0F05-3365-47EA-87EC-95D56B6378D3}" destId="{69FAA0E5-E6DF-4C9C-8393-2E30DB4523CB}" srcOrd="11" destOrd="0" presId="urn:microsoft.com/office/officeart/2005/8/layout/list1"/>
    <dgm:cxn modelId="{63D45271-3321-4FDE-9475-D1A091464C4B}" type="presParOf" srcId="{FEBC0F05-3365-47EA-87EC-95D56B6378D3}" destId="{66D7D638-1A2E-463C-BBE3-56AE452FF96E}" srcOrd="12" destOrd="0" presId="urn:microsoft.com/office/officeart/2005/8/layout/list1"/>
    <dgm:cxn modelId="{0FCCE084-686C-4D98-8AA6-FB1A7D2C749D}" type="presParOf" srcId="{66D7D638-1A2E-463C-BBE3-56AE452FF96E}" destId="{C725BF70-D941-4B58-9446-45EFEA4BDEA4}" srcOrd="0" destOrd="0" presId="urn:microsoft.com/office/officeart/2005/8/layout/list1"/>
    <dgm:cxn modelId="{21AD542E-4C0F-4937-98B8-D89B6654A00C}" type="presParOf" srcId="{66D7D638-1A2E-463C-BBE3-56AE452FF96E}" destId="{ADBCDE27-36F9-47A7-8B94-67D252554594}" srcOrd="1" destOrd="0" presId="urn:microsoft.com/office/officeart/2005/8/layout/list1"/>
    <dgm:cxn modelId="{86DE4765-7814-4374-8AA9-377175999564}" type="presParOf" srcId="{FEBC0F05-3365-47EA-87EC-95D56B6378D3}" destId="{725C5A6B-2CF1-4015-BEA7-B3F2D78F9B28}" srcOrd="13" destOrd="0" presId="urn:microsoft.com/office/officeart/2005/8/layout/list1"/>
    <dgm:cxn modelId="{2509189D-79BA-497C-B5CE-E983FB07924A}" type="presParOf" srcId="{FEBC0F05-3365-47EA-87EC-95D56B6378D3}" destId="{94B0BD3D-2B18-43C6-AD67-2633B01718F0}" srcOrd="14" destOrd="0" presId="urn:microsoft.com/office/officeart/2005/8/layout/list1"/>
    <dgm:cxn modelId="{4C712533-8CB6-4761-923D-CFDAF8A2BD6E}" type="presParOf" srcId="{FEBC0F05-3365-47EA-87EC-95D56B6378D3}" destId="{39ACE146-78D6-4696-B989-587938719042}" srcOrd="15" destOrd="0" presId="urn:microsoft.com/office/officeart/2005/8/layout/list1"/>
    <dgm:cxn modelId="{32131FC0-0B96-4A58-B218-25542C0BEEE2}" type="presParOf" srcId="{FEBC0F05-3365-47EA-87EC-95D56B6378D3}" destId="{501FA83D-4C67-4679-A51C-755D40EB28BB}" srcOrd="16" destOrd="0" presId="urn:microsoft.com/office/officeart/2005/8/layout/list1"/>
    <dgm:cxn modelId="{46B2E025-3BA4-4063-A777-59EE6B3D9D24}" type="presParOf" srcId="{501FA83D-4C67-4679-A51C-755D40EB28BB}" destId="{CCBCBA01-5CF2-4187-8381-DAA56F2A102B}" srcOrd="0" destOrd="0" presId="urn:microsoft.com/office/officeart/2005/8/layout/list1"/>
    <dgm:cxn modelId="{9D8BD71A-BA11-4C4F-8852-D09DFE618638}" type="presParOf" srcId="{501FA83D-4C67-4679-A51C-755D40EB28BB}" destId="{D75E7A21-49C1-423D-BF95-7F261B81193B}" srcOrd="1" destOrd="0" presId="urn:microsoft.com/office/officeart/2005/8/layout/list1"/>
    <dgm:cxn modelId="{BE1CD5A6-DDE5-4813-A3F1-2594A4CF3787}" type="presParOf" srcId="{FEBC0F05-3365-47EA-87EC-95D56B6378D3}" destId="{F03C9934-665B-40C3-94E7-07F4A271088D}" srcOrd="17" destOrd="0" presId="urn:microsoft.com/office/officeart/2005/8/layout/list1"/>
    <dgm:cxn modelId="{8C2E4EAE-5630-40F5-A010-142E04D9A724}" type="presParOf" srcId="{FEBC0F05-3365-47EA-87EC-95D56B6378D3}" destId="{2F1BCA72-C422-4961-81B2-60B9576A8519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4F037D2-D631-4C3D-8146-A02F3CB5A966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AAC7AB2-70B2-4865-8B1C-32C0AF1FBD7B}">
      <dgm:prSet/>
      <dgm:spPr/>
      <dgm:t>
        <a:bodyPr/>
        <a:lstStyle/>
        <a:p>
          <a:r>
            <a:rPr lang="en-US" b="0" dirty="0"/>
            <a:t>Data </a:t>
          </a:r>
          <a:r>
            <a:rPr lang="en-US" b="0" dirty="0" smtClean="0"/>
            <a:t>Collection</a:t>
          </a:r>
          <a:endParaRPr lang="en-US" b="0" dirty="0"/>
        </a:p>
      </dgm:t>
    </dgm:pt>
    <dgm:pt modelId="{860F4984-A0EA-4BD4-A3D7-884F818D2ED8}" type="parTrans" cxnId="{BDD5EB86-D22E-43E1-A259-2EC47B1E0033}">
      <dgm:prSet/>
      <dgm:spPr/>
      <dgm:t>
        <a:bodyPr/>
        <a:lstStyle/>
        <a:p>
          <a:endParaRPr lang="en-US"/>
        </a:p>
      </dgm:t>
    </dgm:pt>
    <dgm:pt modelId="{7527E879-CF58-495A-86B8-1E28774773C4}" type="sibTrans" cxnId="{BDD5EB86-D22E-43E1-A259-2EC47B1E0033}">
      <dgm:prSet/>
      <dgm:spPr/>
      <dgm:t>
        <a:bodyPr/>
        <a:lstStyle/>
        <a:p>
          <a:endParaRPr lang="en-US"/>
        </a:p>
      </dgm:t>
    </dgm:pt>
    <dgm:pt modelId="{783D2305-7DD8-483F-871F-DB27164B27FC}">
      <dgm:prSet/>
      <dgm:spPr/>
      <dgm:t>
        <a:bodyPr/>
        <a:lstStyle/>
        <a:p>
          <a:r>
            <a:rPr lang="en-US" dirty="0" smtClean="0"/>
            <a:t>Data Preprocessing</a:t>
          </a:r>
          <a:endParaRPr lang="en-US" dirty="0"/>
        </a:p>
      </dgm:t>
    </dgm:pt>
    <dgm:pt modelId="{873790D2-1468-4271-B0F3-C7CBB7509405}" type="parTrans" cxnId="{4432CDD4-F458-449A-960E-C56CD5A2D3B9}">
      <dgm:prSet/>
      <dgm:spPr/>
      <dgm:t>
        <a:bodyPr/>
        <a:lstStyle/>
        <a:p>
          <a:endParaRPr lang="en-US"/>
        </a:p>
      </dgm:t>
    </dgm:pt>
    <dgm:pt modelId="{83FD363E-B9CD-4A14-8A9D-FBA9B7F0738C}" type="sibTrans" cxnId="{4432CDD4-F458-449A-960E-C56CD5A2D3B9}">
      <dgm:prSet/>
      <dgm:spPr/>
      <dgm:t>
        <a:bodyPr/>
        <a:lstStyle/>
        <a:p>
          <a:endParaRPr lang="en-US"/>
        </a:p>
      </dgm:t>
    </dgm:pt>
    <dgm:pt modelId="{8FADC386-D427-4C45-B900-752E20AAD8EA}">
      <dgm:prSet/>
      <dgm:spPr/>
      <dgm:t>
        <a:bodyPr/>
        <a:lstStyle/>
        <a:p>
          <a:r>
            <a:rPr lang="en-US" dirty="0" smtClean="0"/>
            <a:t>Analyzing Performance</a:t>
          </a:r>
          <a:endParaRPr lang="en-US" dirty="0"/>
        </a:p>
      </dgm:t>
    </dgm:pt>
    <dgm:pt modelId="{4C0F9A6C-ED06-4255-A92A-88EF2F129E56}" type="sibTrans" cxnId="{756F9A2F-A694-412F-BF53-DFBD97CDF7E2}">
      <dgm:prSet/>
      <dgm:spPr/>
      <dgm:t>
        <a:bodyPr/>
        <a:lstStyle/>
        <a:p>
          <a:endParaRPr lang="en-US"/>
        </a:p>
      </dgm:t>
    </dgm:pt>
    <dgm:pt modelId="{BB513E5C-30D1-4930-810C-A21F1B0D9C1D}" type="parTrans" cxnId="{756F9A2F-A694-412F-BF53-DFBD97CDF7E2}">
      <dgm:prSet/>
      <dgm:spPr/>
      <dgm:t>
        <a:bodyPr/>
        <a:lstStyle/>
        <a:p>
          <a:endParaRPr lang="en-US"/>
        </a:p>
      </dgm:t>
    </dgm:pt>
    <dgm:pt modelId="{9341690A-37B0-4B44-A226-50A37D58781F}">
      <dgm:prSet/>
      <dgm:spPr/>
      <dgm:t>
        <a:bodyPr/>
        <a:lstStyle/>
        <a:p>
          <a:r>
            <a:rPr lang="en-US" dirty="0" smtClean="0"/>
            <a:t>Training the model</a:t>
          </a:r>
          <a:endParaRPr lang="en-US" dirty="0"/>
        </a:p>
      </dgm:t>
    </dgm:pt>
    <dgm:pt modelId="{F6864E13-5DAF-428B-9A39-738E2EE2E729}" type="sibTrans" cxnId="{C6F64AF1-BC9C-41ED-BBEC-0E2739E6AFB7}">
      <dgm:prSet/>
      <dgm:spPr/>
      <dgm:t>
        <a:bodyPr/>
        <a:lstStyle/>
        <a:p>
          <a:endParaRPr lang="en-US"/>
        </a:p>
      </dgm:t>
    </dgm:pt>
    <dgm:pt modelId="{E4F468F7-B83E-4C02-98C5-DBC4D35CC2C4}" type="parTrans" cxnId="{C6F64AF1-BC9C-41ED-BBEC-0E2739E6AFB7}">
      <dgm:prSet/>
      <dgm:spPr/>
      <dgm:t>
        <a:bodyPr/>
        <a:lstStyle/>
        <a:p>
          <a:endParaRPr lang="en-US"/>
        </a:p>
      </dgm:t>
    </dgm:pt>
    <dgm:pt modelId="{44D846B5-213A-4AC9-B22A-40FE0F9A95C7}">
      <dgm:prSet/>
      <dgm:spPr/>
      <dgm:t>
        <a:bodyPr/>
        <a:lstStyle/>
        <a:p>
          <a:endParaRPr lang="en-US" dirty="0"/>
        </a:p>
      </dgm:t>
    </dgm:pt>
    <dgm:pt modelId="{49AE2B47-54D3-44B8-9184-3A144F70BF01}" type="parTrans" cxnId="{4961CDE2-4500-48D3-8EB1-9856F8208D0A}">
      <dgm:prSet/>
      <dgm:spPr/>
      <dgm:t>
        <a:bodyPr/>
        <a:lstStyle/>
        <a:p>
          <a:endParaRPr lang="en-US"/>
        </a:p>
      </dgm:t>
    </dgm:pt>
    <dgm:pt modelId="{6D26D28B-1376-4CDD-B856-BDAD20616EE2}" type="sibTrans" cxnId="{4961CDE2-4500-48D3-8EB1-9856F8208D0A}">
      <dgm:prSet/>
      <dgm:spPr/>
      <dgm:t>
        <a:bodyPr/>
        <a:lstStyle/>
        <a:p>
          <a:endParaRPr lang="en-US"/>
        </a:p>
      </dgm:t>
    </dgm:pt>
    <dgm:pt modelId="{FEBC0F05-3365-47EA-87EC-95D56B6378D3}" type="pres">
      <dgm:prSet presAssocID="{C4F037D2-D631-4C3D-8146-A02F3CB5A96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32CD2E6-35D8-4F34-911B-2CC1DC1E311E}" type="pres">
      <dgm:prSet presAssocID="{AAAC7AB2-70B2-4865-8B1C-32C0AF1FBD7B}" presName="parentLin" presStyleCnt="0"/>
      <dgm:spPr/>
      <dgm:t>
        <a:bodyPr/>
        <a:lstStyle/>
        <a:p>
          <a:endParaRPr lang="en-US"/>
        </a:p>
      </dgm:t>
    </dgm:pt>
    <dgm:pt modelId="{19FB4363-2AFE-42E8-A8CA-5D2511EBA85C}" type="pres">
      <dgm:prSet presAssocID="{AAAC7AB2-70B2-4865-8B1C-32C0AF1FBD7B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9033FACF-BF11-45B2-B0E8-EEABBDD74468}" type="pres">
      <dgm:prSet presAssocID="{AAAC7AB2-70B2-4865-8B1C-32C0AF1FBD7B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89C65D-B253-41F4-9463-6859F96CC038}" type="pres">
      <dgm:prSet presAssocID="{AAAC7AB2-70B2-4865-8B1C-32C0AF1FBD7B}" presName="negativeSpace" presStyleCnt="0"/>
      <dgm:spPr/>
      <dgm:t>
        <a:bodyPr/>
        <a:lstStyle/>
        <a:p>
          <a:endParaRPr lang="en-US"/>
        </a:p>
      </dgm:t>
    </dgm:pt>
    <dgm:pt modelId="{8F8E2C83-D734-4FA5-9088-12F4A1AF2295}" type="pres">
      <dgm:prSet presAssocID="{AAAC7AB2-70B2-4865-8B1C-32C0AF1FBD7B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7DEA50-FA06-4D3D-997D-BF03C9CF801A}" type="pres">
      <dgm:prSet presAssocID="{7527E879-CF58-495A-86B8-1E28774773C4}" presName="spaceBetweenRectangles" presStyleCnt="0"/>
      <dgm:spPr/>
      <dgm:t>
        <a:bodyPr/>
        <a:lstStyle/>
        <a:p>
          <a:endParaRPr lang="en-US"/>
        </a:p>
      </dgm:t>
    </dgm:pt>
    <dgm:pt modelId="{CE5FF895-4153-4167-A51D-C39F2A667B00}" type="pres">
      <dgm:prSet presAssocID="{783D2305-7DD8-483F-871F-DB27164B27FC}" presName="parentLin" presStyleCnt="0"/>
      <dgm:spPr/>
      <dgm:t>
        <a:bodyPr/>
        <a:lstStyle/>
        <a:p>
          <a:endParaRPr lang="en-US"/>
        </a:p>
      </dgm:t>
    </dgm:pt>
    <dgm:pt modelId="{19CC59FF-1F08-4CB4-8703-DB3C6F0C0B08}" type="pres">
      <dgm:prSet presAssocID="{783D2305-7DD8-483F-871F-DB27164B27FC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FFBA83C0-2A18-4A05-8027-405D16558112}" type="pres">
      <dgm:prSet presAssocID="{783D2305-7DD8-483F-871F-DB27164B27FC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D93435-AFD3-4F33-9DB3-DD1618FD457A}" type="pres">
      <dgm:prSet presAssocID="{783D2305-7DD8-483F-871F-DB27164B27FC}" presName="negativeSpace" presStyleCnt="0"/>
      <dgm:spPr/>
      <dgm:t>
        <a:bodyPr/>
        <a:lstStyle/>
        <a:p>
          <a:endParaRPr lang="en-US"/>
        </a:p>
      </dgm:t>
    </dgm:pt>
    <dgm:pt modelId="{0FAEAAEE-1D62-4339-ACD5-241CA4A49C28}" type="pres">
      <dgm:prSet presAssocID="{783D2305-7DD8-483F-871F-DB27164B27FC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72E5B4-83FC-41E9-89AA-FDD3EFEF1F32}" type="pres">
      <dgm:prSet presAssocID="{83FD363E-B9CD-4A14-8A9D-FBA9B7F0738C}" presName="spaceBetweenRectangles" presStyleCnt="0"/>
      <dgm:spPr/>
      <dgm:t>
        <a:bodyPr/>
        <a:lstStyle/>
        <a:p>
          <a:endParaRPr lang="en-US"/>
        </a:p>
      </dgm:t>
    </dgm:pt>
    <dgm:pt modelId="{9AEB5FE0-8683-4578-85B8-074D1B02A4D8}" type="pres">
      <dgm:prSet presAssocID="{9341690A-37B0-4B44-A226-50A37D58781F}" presName="parentLin" presStyleCnt="0"/>
      <dgm:spPr/>
      <dgm:t>
        <a:bodyPr/>
        <a:lstStyle/>
        <a:p>
          <a:endParaRPr lang="en-US"/>
        </a:p>
      </dgm:t>
    </dgm:pt>
    <dgm:pt modelId="{D21F373D-CAF5-4B7A-9362-8869064F1BF1}" type="pres">
      <dgm:prSet presAssocID="{9341690A-37B0-4B44-A226-50A37D58781F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4C4EF743-15FE-434C-85FC-04DA4C1E8BC6}" type="pres">
      <dgm:prSet presAssocID="{9341690A-37B0-4B44-A226-50A37D58781F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CAE434-F22D-4966-B9CD-88485FAC2E80}" type="pres">
      <dgm:prSet presAssocID="{9341690A-37B0-4B44-A226-50A37D58781F}" presName="negativeSpace" presStyleCnt="0"/>
      <dgm:spPr/>
      <dgm:t>
        <a:bodyPr/>
        <a:lstStyle/>
        <a:p>
          <a:endParaRPr lang="en-US"/>
        </a:p>
      </dgm:t>
    </dgm:pt>
    <dgm:pt modelId="{DEF802B2-2D62-49B3-A50C-A80890DC5FD7}" type="pres">
      <dgm:prSet presAssocID="{9341690A-37B0-4B44-A226-50A37D58781F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20AB42-532A-4064-B5A5-FF64E0D9FF0D}" type="pres">
      <dgm:prSet presAssocID="{F6864E13-5DAF-428B-9A39-738E2EE2E729}" presName="spaceBetweenRectangles" presStyleCnt="0"/>
      <dgm:spPr/>
      <dgm:t>
        <a:bodyPr/>
        <a:lstStyle/>
        <a:p>
          <a:endParaRPr lang="en-US"/>
        </a:p>
      </dgm:t>
    </dgm:pt>
    <dgm:pt modelId="{31924509-DC44-483F-9C87-E11D54A9530D}" type="pres">
      <dgm:prSet presAssocID="{8FADC386-D427-4C45-B900-752E20AAD8EA}" presName="parentLin" presStyleCnt="0"/>
      <dgm:spPr/>
      <dgm:t>
        <a:bodyPr/>
        <a:lstStyle/>
        <a:p>
          <a:endParaRPr lang="en-US"/>
        </a:p>
      </dgm:t>
    </dgm:pt>
    <dgm:pt modelId="{19E89845-076A-417D-9542-7790922E2E0B}" type="pres">
      <dgm:prSet presAssocID="{8FADC386-D427-4C45-B900-752E20AAD8EA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2830964F-125D-4557-B8E4-AB6791C06986}" type="pres">
      <dgm:prSet presAssocID="{8FADC386-D427-4C45-B900-752E20AAD8EA}" presName="parentText" presStyleLbl="node1" presStyleIdx="3" presStyleCnt="4" custLinFactNeighborX="-9579" custLinFactNeighborY="224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10ECFA-6009-4D2E-8460-DD7BACCC224C}" type="pres">
      <dgm:prSet presAssocID="{8FADC386-D427-4C45-B900-752E20AAD8EA}" presName="negativeSpace" presStyleCnt="0"/>
      <dgm:spPr/>
      <dgm:t>
        <a:bodyPr/>
        <a:lstStyle/>
        <a:p>
          <a:endParaRPr lang="en-US"/>
        </a:p>
      </dgm:t>
    </dgm:pt>
    <dgm:pt modelId="{7DF9F5BF-8614-4B3D-B80C-000368D95B1A}" type="pres">
      <dgm:prSet presAssocID="{8FADC386-D427-4C45-B900-752E20AAD8EA}" presName="childText" presStyleLbl="conFgAcc1" presStyleIdx="3" presStyleCnt="4" custLinFactNeighborX="479" custLinFactNeighborY="25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CE5245-944E-4839-AC35-65ED0B2BF3F9}" type="presOf" srcId="{8FADC386-D427-4C45-B900-752E20AAD8EA}" destId="{19E89845-076A-417D-9542-7790922E2E0B}" srcOrd="0" destOrd="0" presId="urn:microsoft.com/office/officeart/2005/8/layout/list1"/>
    <dgm:cxn modelId="{0294D876-A0DB-46A8-81F5-EB91FD53C00D}" type="presOf" srcId="{AAAC7AB2-70B2-4865-8B1C-32C0AF1FBD7B}" destId="{19FB4363-2AFE-42E8-A8CA-5D2511EBA85C}" srcOrd="0" destOrd="0" presId="urn:microsoft.com/office/officeart/2005/8/layout/list1"/>
    <dgm:cxn modelId="{D819EEAE-F29D-4F65-96BA-27D7E5CED40A}" type="presOf" srcId="{AAAC7AB2-70B2-4865-8B1C-32C0AF1FBD7B}" destId="{9033FACF-BF11-45B2-B0E8-EEABBDD74468}" srcOrd="1" destOrd="0" presId="urn:microsoft.com/office/officeart/2005/8/layout/list1"/>
    <dgm:cxn modelId="{4961CDE2-4500-48D3-8EB1-9856F8208D0A}" srcId="{8FADC386-D427-4C45-B900-752E20AAD8EA}" destId="{44D846B5-213A-4AC9-B22A-40FE0F9A95C7}" srcOrd="0" destOrd="0" parTransId="{49AE2B47-54D3-44B8-9184-3A144F70BF01}" sibTransId="{6D26D28B-1376-4CDD-B856-BDAD20616EE2}"/>
    <dgm:cxn modelId="{C6F64AF1-BC9C-41ED-BBEC-0E2739E6AFB7}" srcId="{C4F037D2-D631-4C3D-8146-A02F3CB5A966}" destId="{9341690A-37B0-4B44-A226-50A37D58781F}" srcOrd="2" destOrd="0" parTransId="{E4F468F7-B83E-4C02-98C5-DBC4D35CC2C4}" sibTransId="{F6864E13-5DAF-428B-9A39-738E2EE2E729}"/>
    <dgm:cxn modelId="{E46FDC42-22ED-4E3E-B81D-3FDCE6764918}" type="presOf" srcId="{9341690A-37B0-4B44-A226-50A37D58781F}" destId="{4C4EF743-15FE-434C-85FC-04DA4C1E8BC6}" srcOrd="1" destOrd="0" presId="urn:microsoft.com/office/officeart/2005/8/layout/list1"/>
    <dgm:cxn modelId="{600D7088-A69E-44A2-90DE-D7A8320A54B0}" type="presOf" srcId="{783D2305-7DD8-483F-871F-DB27164B27FC}" destId="{FFBA83C0-2A18-4A05-8027-405D16558112}" srcOrd="1" destOrd="0" presId="urn:microsoft.com/office/officeart/2005/8/layout/list1"/>
    <dgm:cxn modelId="{4432CDD4-F458-449A-960E-C56CD5A2D3B9}" srcId="{C4F037D2-D631-4C3D-8146-A02F3CB5A966}" destId="{783D2305-7DD8-483F-871F-DB27164B27FC}" srcOrd="1" destOrd="0" parTransId="{873790D2-1468-4271-B0F3-C7CBB7509405}" sibTransId="{83FD363E-B9CD-4A14-8A9D-FBA9B7F0738C}"/>
    <dgm:cxn modelId="{756F9A2F-A694-412F-BF53-DFBD97CDF7E2}" srcId="{C4F037D2-D631-4C3D-8146-A02F3CB5A966}" destId="{8FADC386-D427-4C45-B900-752E20AAD8EA}" srcOrd="3" destOrd="0" parTransId="{BB513E5C-30D1-4930-810C-A21F1B0D9C1D}" sibTransId="{4C0F9A6C-ED06-4255-A92A-88EF2F129E56}"/>
    <dgm:cxn modelId="{886A5D37-ED82-4AC3-B83A-53A5E278A2B8}" type="presOf" srcId="{44D846B5-213A-4AC9-B22A-40FE0F9A95C7}" destId="{7DF9F5BF-8614-4B3D-B80C-000368D95B1A}" srcOrd="0" destOrd="0" presId="urn:microsoft.com/office/officeart/2005/8/layout/list1"/>
    <dgm:cxn modelId="{E32EB7B4-7122-40B1-9124-94311DB6CCDB}" type="presOf" srcId="{783D2305-7DD8-483F-871F-DB27164B27FC}" destId="{19CC59FF-1F08-4CB4-8703-DB3C6F0C0B08}" srcOrd="0" destOrd="0" presId="urn:microsoft.com/office/officeart/2005/8/layout/list1"/>
    <dgm:cxn modelId="{DECA6656-5B4D-46A8-9878-D135B1CC62F3}" type="presOf" srcId="{9341690A-37B0-4B44-A226-50A37D58781F}" destId="{D21F373D-CAF5-4B7A-9362-8869064F1BF1}" srcOrd="0" destOrd="0" presId="urn:microsoft.com/office/officeart/2005/8/layout/list1"/>
    <dgm:cxn modelId="{BDD5EB86-D22E-43E1-A259-2EC47B1E0033}" srcId="{C4F037D2-D631-4C3D-8146-A02F3CB5A966}" destId="{AAAC7AB2-70B2-4865-8B1C-32C0AF1FBD7B}" srcOrd="0" destOrd="0" parTransId="{860F4984-A0EA-4BD4-A3D7-884F818D2ED8}" sibTransId="{7527E879-CF58-495A-86B8-1E28774773C4}"/>
    <dgm:cxn modelId="{4AF011B2-A4F6-4A8C-B37E-79BE8F294D10}" type="presOf" srcId="{C4F037D2-D631-4C3D-8146-A02F3CB5A966}" destId="{FEBC0F05-3365-47EA-87EC-95D56B6378D3}" srcOrd="0" destOrd="0" presId="urn:microsoft.com/office/officeart/2005/8/layout/list1"/>
    <dgm:cxn modelId="{08407D0B-DEA7-4FC4-8CF0-B852308CFA99}" type="presOf" srcId="{8FADC386-D427-4C45-B900-752E20AAD8EA}" destId="{2830964F-125D-4557-B8E4-AB6791C06986}" srcOrd="1" destOrd="0" presId="urn:microsoft.com/office/officeart/2005/8/layout/list1"/>
    <dgm:cxn modelId="{3F161677-CA9E-4650-AEEE-BA4FEFE152B0}" type="presParOf" srcId="{FEBC0F05-3365-47EA-87EC-95D56B6378D3}" destId="{632CD2E6-35D8-4F34-911B-2CC1DC1E311E}" srcOrd="0" destOrd="0" presId="urn:microsoft.com/office/officeart/2005/8/layout/list1"/>
    <dgm:cxn modelId="{413BA0DA-A9BC-4E5B-BE6B-BEA3F705D83B}" type="presParOf" srcId="{632CD2E6-35D8-4F34-911B-2CC1DC1E311E}" destId="{19FB4363-2AFE-42E8-A8CA-5D2511EBA85C}" srcOrd="0" destOrd="0" presId="urn:microsoft.com/office/officeart/2005/8/layout/list1"/>
    <dgm:cxn modelId="{05B79E3C-F95F-4A00-92D7-AD3E90BF4299}" type="presParOf" srcId="{632CD2E6-35D8-4F34-911B-2CC1DC1E311E}" destId="{9033FACF-BF11-45B2-B0E8-EEABBDD74468}" srcOrd="1" destOrd="0" presId="urn:microsoft.com/office/officeart/2005/8/layout/list1"/>
    <dgm:cxn modelId="{B26CA40A-8849-4F3F-A865-C2F91FCD8E4A}" type="presParOf" srcId="{FEBC0F05-3365-47EA-87EC-95D56B6378D3}" destId="{4289C65D-B253-41F4-9463-6859F96CC038}" srcOrd="1" destOrd="0" presId="urn:microsoft.com/office/officeart/2005/8/layout/list1"/>
    <dgm:cxn modelId="{48584756-0D15-4D99-B971-9A7A377C9861}" type="presParOf" srcId="{FEBC0F05-3365-47EA-87EC-95D56B6378D3}" destId="{8F8E2C83-D734-4FA5-9088-12F4A1AF2295}" srcOrd="2" destOrd="0" presId="urn:microsoft.com/office/officeart/2005/8/layout/list1"/>
    <dgm:cxn modelId="{CBE59553-B24D-4F00-A9A4-9FACA750D01F}" type="presParOf" srcId="{FEBC0F05-3365-47EA-87EC-95D56B6378D3}" destId="{4A7DEA50-FA06-4D3D-997D-BF03C9CF801A}" srcOrd="3" destOrd="0" presId="urn:microsoft.com/office/officeart/2005/8/layout/list1"/>
    <dgm:cxn modelId="{D9ED606B-C993-46A2-B904-27E2E28D059A}" type="presParOf" srcId="{FEBC0F05-3365-47EA-87EC-95D56B6378D3}" destId="{CE5FF895-4153-4167-A51D-C39F2A667B00}" srcOrd="4" destOrd="0" presId="urn:microsoft.com/office/officeart/2005/8/layout/list1"/>
    <dgm:cxn modelId="{EEE7D346-B70F-44D0-8A9F-EAE53DAD5569}" type="presParOf" srcId="{CE5FF895-4153-4167-A51D-C39F2A667B00}" destId="{19CC59FF-1F08-4CB4-8703-DB3C6F0C0B08}" srcOrd="0" destOrd="0" presId="urn:microsoft.com/office/officeart/2005/8/layout/list1"/>
    <dgm:cxn modelId="{9ECA761B-CB9B-41D9-9603-8258BCFFB9B7}" type="presParOf" srcId="{CE5FF895-4153-4167-A51D-C39F2A667B00}" destId="{FFBA83C0-2A18-4A05-8027-405D16558112}" srcOrd="1" destOrd="0" presId="urn:microsoft.com/office/officeart/2005/8/layout/list1"/>
    <dgm:cxn modelId="{B9684963-32F8-46AC-A199-3725A1F81B60}" type="presParOf" srcId="{FEBC0F05-3365-47EA-87EC-95D56B6378D3}" destId="{2AD93435-AFD3-4F33-9DB3-DD1618FD457A}" srcOrd="5" destOrd="0" presId="urn:microsoft.com/office/officeart/2005/8/layout/list1"/>
    <dgm:cxn modelId="{EC2865EB-F616-483C-8B82-B52BA090974A}" type="presParOf" srcId="{FEBC0F05-3365-47EA-87EC-95D56B6378D3}" destId="{0FAEAAEE-1D62-4339-ACD5-241CA4A49C28}" srcOrd="6" destOrd="0" presId="urn:microsoft.com/office/officeart/2005/8/layout/list1"/>
    <dgm:cxn modelId="{F45BA353-65D1-4970-9BC9-25EDDABEA1B7}" type="presParOf" srcId="{FEBC0F05-3365-47EA-87EC-95D56B6378D3}" destId="{E872E5B4-83FC-41E9-89AA-FDD3EFEF1F32}" srcOrd="7" destOrd="0" presId="urn:microsoft.com/office/officeart/2005/8/layout/list1"/>
    <dgm:cxn modelId="{44B20561-39B3-4B98-9652-E206C9D52CE9}" type="presParOf" srcId="{FEBC0F05-3365-47EA-87EC-95D56B6378D3}" destId="{9AEB5FE0-8683-4578-85B8-074D1B02A4D8}" srcOrd="8" destOrd="0" presId="urn:microsoft.com/office/officeart/2005/8/layout/list1"/>
    <dgm:cxn modelId="{A9379BBA-52A1-4C26-8F12-A763A56AF76D}" type="presParOf" srcId="{9AEB5FE0-8683-4578-85B8-074D1B02A4D8}" destId="{D21F373D-CAF5-4B7A-9362-8869064F1BF1}" srcOrd="0" destOrd="0" presId="urn:microsoft.com/office/officeart/2005/8/layout/list1"/>
    <dgm:cxn modelId="{2096F8A1-8B33-4743-B84E-9B8138218CE7}" type="presParOf" srcId="{9AEB5FE0-8683-4578-85B8-074D1B02A4D8}" destId="{4C4EF743-15FE-434C-85FC-04DA4C1E8BC6}" srcOrd="1" destOrd="0" presId="urn:microsoft.com/office/officeart/2005/8/layout/list1"/>
    <dgm:cxn modelId="{6F45FAB5-3ED1-4A08-AB47-DDEE4123178E}" type="presParOf" srcId="{FEBC0F05-3365-47EA-87EC-95D56B6378D3}" destId="{97CAE434-F22D-4966-B9CD-88485FAC2E80}" srcOrd="9" destOrd="0" presId="urn:microsoft.com/office/officeart/2005/8/layout/list1"/>
    <dgm:cxn modelId="{DDD97198-BD5A-45E1-ACA3-90C969114E2A}" type="presParOf" srcId="{FEBC0F05-3365-47EA-87EC-95D56B6378D3}" destId="{DEF802B2-2D62-49B3-A50C-A80890DC5FD7}" srcOrd="10" destOrd="0" presId="urn:microsoft.com/office/officeart/2005/8/layout/list1"/>
    <dgm:cxn modelId="{431AA656-89CF-4D50-9873-72BF5AFA8DA7}" type="presParOf" srcId="{FEBC0F05-3365-47EA-87EC-95D56B6378D3}" destId="{F420AB42-532A-4064-B5A5-FF64E0D9FF0D}" srcOrd="11" destOrd="0" presId="urn:microsoft.com/office/officeart/2005/8/layout/list1"/>
    <dgm:cxn modelId="{83C9A976-E2AB-4407-9188-66F3460F2E81}" type="presParOf" srcId="{FEBC0F05-3365-47EA-87EC-95D56B6378D3}" destId="{31924509-DC44-483F-9C87-E11D54A9530D}" srcOrd="12" destOrd="0" presId="urn:microsoft.com/office/officeart/2005/8/layout/list1"/>
    <dgm:cxn modelId="{58F1B276-3C3F-474F-B857-1995443A8C74}" type="presParOf" srcId="{31924509-DC44-483F-9C87-E11D54A9530D}" destId="{19E89845-076A-417D-9542-7790922E2E0B}" srcOrd="0" destOrd="0" presId="urn:microsoft.com/office/officeart/2005/8/layout/list1"/>
    <dgm:cxn modelId="{A65A5AFD-9F42-4210-ACED-E76EFE4763E6}" type="presParOf" srcId="{31924509-DC44-483F-9C87-E11D54A9530D}" destId="{2830964F-125D-4557-B8E4-AB6791C06986}" srcOrd="1" destOrd="0" presId="urn:microsoft.com/office/officeart/2005/8/layout/list1"/>
    <dgm:cxn modelId="{5B105AD5-050A-42BD-920E-3CB95239302B}" type="presParOf" srcId="{FEBC0F05-3365-47EA-87EC-95D56B6378D3}" destId="{3510ECFA-6009-4D2E-8460-DD7BACCC224C}" srcOrd="13" destOrd="0" presId="urn:microsoft.com/office/officeart/2005/8/layout/list1"/>
    <dgm:cxn modelId="{E92F4786-1C94-4F9B-B27E-36B939B160EB}" type="presParOf" srcId="{FEBC0F05-3365-47EA-87EC-95D56B6378D3}" destId="{7DF9F5BF-8614-4B3D-B80C-000368D95B1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4F037D2-D631-4C3D-8146-A02F3CB5A966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83D2305-7DD8-483F-871F-DB27164B27FC}">
      <dgm:prSet/>
      <dgm:spPr/>
      <dgm:t>
        <a:bodyPr/>
        <a:lstStyle/>
        <a:p>
          <a:r>
            <a:rPr lang="en-US" dirty="0" smtClean="0"/>
            <a:t>Online Newspaper</a:t>
          </a:r>
          <a:endParaRPr lang="en-US" dirty="0"/>
        </a:p>
      </dgm:t>
    </dgm:pt>
    <dgm:pt modelId="{873790D2-1468-4271-B0F3-C7CBB7509405}" type="parTrans" cxnId="{4432CDD4-F458-449A-960E-C56CD5A2D3B9}">
      <dgm:prSet/>
      <dgm:spPr/>
      <dgm:t>
        <a:bodyPr/>
        <a:lstStyle/>
        <a:p>
          <a:endParaRPr lang="en-US"/>
        </a:p>
      </dgm:t>
    </dgm:pt>
    <dgm:pt modelId="{83FD363E-B9CD-4A14-8A9D-FBA9B7F0738C}" type="sibTrans" cxnId="{4432CDD4-F458-449A-960E-C56CD5A2D3B9}">
      <dgm:prSet/>
      <dgm:spPr/>
      <dgm:t>
        <a:bodyPr/>
        <a:lstStyle/>
        <a:p>
          <a:endParaRPr lang="en-US"/>
        </a:p>
      </dgm:t>
    </dgm:pt>
    <dgm:pt modelId="{8FADC386-D427-4C45-B900-752E20AAD8EA}">
      <dgm:prSet/>
      <dgm:spPr/>
      <dgm:t>
        <a:bodyPr/>
        <a:lstStyle/>
        <a:p>
          <a:r>
            <a:rPr lang="en-US" dirty="0" smtClean="0"/>
            <a:t>Social Media</a:t>
          </a:r>
          <a:endParaRPr lang="en-US" dirty="0"/>
        </a:p>
      </dgm:t>
    </dgm:pt>
    <dgm:pt modelId="{4C0F9A6C-ED06-4255-A92A-88EF2F129E56}" type="sibTrans" cxnId="{756F9A2F-A694-412F-BF53-DFBD97CDF7E2}">
      <dgm:prSet/>
      <dgm:spPr/>
      <dgm:t>
        <a:bodyPr/>
        <a:lstStyle/>
        <a:p>
          <a:endParaRPr lang="en-US"/>
        </a:p>
      </dgm:t>
    </dgm:pt>
    <dgm:pt modelId="{BB513E5C-30D1-4930-810C-A21F1B0D9C1D}" type="parTrans" cxnId="{756F9A2F-A694-412F-BF53-DFBD97CDF7E2}">
      <dgm:prSet/>
      <dgm:spPr/>
      <dgm:t>
        <a:bodyPr/>
        <a:lstStyle/>
        <a:p>
          <a:endParaRPr lang="en-US"/>
        </a:p>
      </dgm:t>
    </dgm:pt>
    <dgm:pt modelId="{9341690A-37B0-4B44-A226-50A37D58781F}">
      <dgm:prSet/>
      <dgm:spPr/>
      <dgm:t>
        <a:bodyPr/>
        <a:lstStyle/>
        <a:p>
          <a:r>
            <a:rPr lang="en-US" dirty="0" smtClean="0"/>
            <a:t>Online portals</a:t>
          </a:r>
          <a:endParaRPr lang="en-US" dirty="0"/>
        </a:p>
      </dgm:t>
    </dgm:pt>
    <dgm:pt modelId="{F6864E13-5DAF-428B-9A39-738E2EE2E729}" type="sibTrans" cxnId="{C6F64AF1-BC9C-41ED-BBEC-0E2739E6AFB7}">
      <dgm:prSet/>
      <dgm:spPr/>
      <dgm:t>
        <a:bodyPr/>
        <a:lstStyle/>
        <a:p>
          <a:endParaRPr lang="en-US"/>
        </a:p>
      </dgm:t>
    </dgm:pt>
    <dgm:pt modelId="{E4F468F7-B83E-4C02-98C5-DBC4D35CC2C4}" type="parTrans" cxnId="{C6F64AF1-BC9C-41ED-BBEC-0E2739E6AFB7}">
      <dgm:prSet/>
      <dgm:spPr/>
      <dgm:t>
        <a:bodyPr/>
        <a:lstStyle/>
        <a:p>
          <a:endParaRPr lang="en-US"/>
        </a:p>
      </dgm:t>
    </dgm:pt>
    <dgm:pt modelId="{FEBC0F05-3365-47EA-87EC-95D56B6378D3}" type="pres">
      <dgm:prSet presAssocID="{C4F037D2-D631-4C3D-8146-A02F3CB5A96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E5FF895-4153-4167-A51D-C39F2A667B00}" type="pres">
      <dgm:prSet presAssocID="{783D2305-7DD8-483F-871F-DB27164B27FC}" presName="parentLin" presStyleCnt="0"/>
      <dgm:spPr/>
      <dgm:t>
        <a:bodyPr/>
        <a:lstStyle/>
        <a:p>
          <a:endParaRPr lang="en-US"/>
        </a:p>
      </dgm:t>
    </dgm:pt>
    <dgm:pt modelId="{19CC59FF-1F08-4CB4-8703-DB3C6F0C0B08}" type="pres">
      <dgm:prSet presAssocID="{783D2305-7DD8-483F-871F-DB27164B27FC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FBA83C0-2A18-4A05-8027-405D16558112}" type="pres">
      <dgm:prSet presAssocID="{783D2305-7DD8-483F-871F-DB27164B27F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D93435-AFD3-4F33-9DB3-DD1618FD457A}" type="pres">
      <dgm:prSet presAssocID="{783D2305-7DD8-483F-871F-DB27164B27FC}" presName="negativeSpace" presStyleCnt="0"/>
      <dgm:spPr/>
      <dgm:t>
        <a:bodyPr/>
        <a:lstStyle/>
        <a:p>
          <a:endParaRPr lang="en-US"/>
        </a:p>
      </dgm:t>
    </dgm:pt>
    <dgm:pt modelId="{0FAEAAEE-1D62-4339-ACD5-241CA4A49C28}" type="pres">
      <dgm:prSet presAssocID="{783D2305-7DD8-483F-871F-DB27164B27FC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72E5B4-83FC-41E9-89AA-FDD3EFEF1F32}" type="pres">
      <dgm:prSet presAssocID="{83FD363E-B9CD-4A14-8A9D-FBA9B7F0738C}" presName="spaceBetweenRectangles" presStyleCnt="0"/>
      <dgm:spPr/>
      <dgm:t>
        <a:bodyPr/>
        <a:lstStyle/>
        <a:p>
          <a:endParaRPr lang="en-US"/>
        </a:p>
      </dgm:t>
    </dgm:pt>
    <dgm:pt modelId="{9AEB5FE0-8683-4578-85B8-074D1B02A4D8}" type="pres">
      <dgm:prSet presAssocID="{9341690A-37B0-4B44-A226-50A37D58781F}" presName="parentLin" presStyleCnt="0"/>
      <dgm:spPr/>
      <dgm:t>
        <a:bodyPr/>
        <a:lstStyle/>
        <a:p>
          <a:endParaRPr lang="en-US"/>
        </a:p>
      </dgm:t>
    </dgm:pt>
    <dgm:pt modelId="{D21F373D-CAF5-4B7A-9362-8869064F1BF1}" type="pres">
      <dgm:prSet presAssocID="{9341690A-37B0-4B44-A226-50A37D58781F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4C4EF743-15FE-434C-85FC-04DA4C1E8BC6}" type="pres">
      <dgm:prSet presAssocID="{9341690A-37B0-4B44-A226-50A37D58781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CAE434-F22D-4966-B9CD-88485FAC2E80}" type="pres">
      <dgm:prSet presAssocID="{9341690A-37B0-4B44-A226-50A37D58781F}" presName="negativeSpace" presStyleCnt="0"/>
      <dgm:spPr/>
      <dgm:t>
        <a:bodyPr/>
        <a:lstStyle/>
        <a:p>
          <a:endParaRPr lang="en-US"/>
        </a:p>
      </dgm:t>
    </dgm:pt>
    <dgm:pt modelId="{DEF802B2-2D62-49B3-A50C-A80890DC5FD7}" type="pres">
      <dgm:prSet presAssocID="{9341690A-37B0-4B44-A226-50A37D58781F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20AB42-532A-4064-B5A5-FF64E0D9FF0D}" type="pres">
      <dgm:prSet presAssocID="{F6864E13-5DAF-428B-9A39-738E2EE2E729}" presName="spaceBetweenRectangles" presStyleCnt="0"/>
      <dgm:spPr/>
      <dgm:t>
        <a:bodyPr/>
        <a:lstStyle/>
        <a:p>
          <a:endParaRPr lang="en-US"/>
        </a:p>
      </dgm:t>
    </dgm:pt>
    <dgm:pt modelId="{31924509-DC44-483F-9C87-E11D54A9530D}" type="pres">
      <dgm:prSet presAssocID="{8FADC386-D427-4C45-B900-752E20AAD8EA}" presName="parentLin" presStyleCnt="0"/>
      <dgm:spPr/>
      <dgm:t>
        <a:bodyPr/>
        <a:lstStyle/>
        <a:p>
          <a:endParaRPr lang="en-US"/>
        </a:p>
      </dgm:t>
    </dgm:pt>
    <dgm:pt modelId="{19E89845-076A-417D-9542-7790922E2E0B}" type="pres">
      <dgm:prSet presAssocID="{8FADC386-D427-4C45-B900-752E20AAD8EA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2830964F-125D-4557-B8E4-AB6791C06986}" type="pres">
      <dgm:prSet presAssocID="{8FADC386-D427-4C45-B900-752E20AAD8E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10ECFA-6009-4D2E-8460-DD7BACCC224C}" type="pres">
      <dgm:prSet presAssocID="{8FADC386-D427-4C45-B900-752E20AAD8EA}" presName="negativeSpace" presStyleCnt="0"/>
      <dgm:spPr/>
      <dgm:t>
        <a:bodyPr/>
        <a:lstStyle/>
        <a:p>
          <a:endParaRPr lang="en-US"/>
        </a:p>
      </dgm:t>
    </dgm:pt>
    <dgm:pt modelId="{7DF9F5BF-8614-4B3D-B80C-000368D95B1A}" type="pres">
      <dgm:prSet presAssocID="{8FADC386-D427-4C45-B900-752E20AAD8EA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2A0B8B-525E-4420-BC4D-BDD1C51C4F13}" type="presOf" srcId="{C4F037D2-D631-4C3D-8146-A02F3CB5A966}" destId="{FEBC0F05-3365-47EA-87EC-95D56B6378D3}" srcOrd="0" destOrd="0" presId="urn:microsoft.com/office/officeart/2005/8/layout/list1"/>
    <dgm:cxn modelId="{C6F64AF1-BC9C-41ED-BBEC-0E2739E6AFB7}" srcId="{C4F037D2-D631-4C3D-8146-A02F3CB5A966}" destId="{9341690A-37B0-4B44-A226-50A37D58781F}" srcOrd="1" destOrd="0" parTransId="{E4F468F7-B83E-4C02-98C5-DBC4D35CC2C4}" sibTransId="{F6864E13-5DAF-428B-9A39-738E2EE2E729}"/>
    <dgm:cxn modelId="{670D59E6-1BEB-4649-B822-B558BDF4A698}" type="presOf" srcId="{8FADC386-D427-4C45-B900-752E20AAD8EA}" destId="{19E89845-076A-417D-9542-7790922E2E0B}" srcOrd="0" destOrd="0" presId="urn:microsoft.com/office/officeart/2005/8/layout/list1"/>
    <dgm:cxn modelId="{4432CDD4-F458-449A-960E-C56CD5A2D3B9}" srcId="{C4F037D2-D631-4C3D-8146-A02F3CB5A966}" destId="{783D2305-7DD8-483F-871F-DB27164B27FC}" srcOrd="0" destOrd="0" parTransId="{873790D2-1468-4271-B0F3-C7CBB7509405}" sibTransId="{83FD363E-B9CD-4A14-8A9D-FBA9B7F0738C}"/>
    <dgm:cxn modelId="{756F9A2F-A694-412F-BF53-DFBD97CDF7E2}" srcId="{C4F037D2-D631-4C3D-8146-A02F3CB5A966}" destId="{8FADC386-D427-4C45-B900-752E20AAD8EA}" srcOrd="2" destOrd="0" parTransId="{BB513E5C-30D1-4930-810C-A21F1B0D9C1D}" sibTransId="{4C0F9A6C-ED06-4255-A92A-88EF2F129E56}"/>
    <dgm:cxn modelId="{C1A715A7-0A5B-48A7-AE34-259FE56DF0D2}" type="presOf" srcId="{8FADC386-D427-4C45-B900-752E20AAD8EA}" destId="{2830964F-125D-4557-B8E4-AB6791C06986}" srcOrd="1" destOrd="0" presId="urn:microsoft.com/office/officeart/2005/8/layout/list1"/>
    <dgm:cxn modelId="{DB249EE6-D518-4D92-8AA6-368251DD0627}" type="presOf" srcId="{783D2305-7DD8-483F-871F-DB27164B27FC}" destId="{FFBA83C0-2A18-4A05-8027-405D16558112}" srcOrd="1" destOrd="0" presId="urn:microsoft.com/office/officeart/2005/8/layout/list1"/>
    <dgm:cxn modelId="{A3BEDDF9-5BDF-4771-A5A3-D9E41E466DBC}" type="presOf" srcId="{9341690A-37B0-4B44-A226-50A37D58781F}" destId="{4C4EF743-15FE-434C-85FC-04DA4C1E8BC6}" srcOrd="1" destOrd="0" presId="urn:microsoft.com/office/officeart/2005/8/layout/list1"/>
    <dgm:cxn modelId="{389DFEC2-73AD-42FA-B631-4E7E0444F500}" type="presOf" srcId="{783D2305-7DD8-483F-871F-DB27164B27FC}" destId="{19CC59FF-1F08-4CB4-8703-DB3C6F0C0B08}" srcOrd="0" destOrd="0" presId="urn:microsoft.com/office/officeart/2005/8/layout/list1"/>
    <dgm:cxn modelId="{BFF4CB34-FD15-4515-95B4-CB8631AE0414}" type="presOf" srcId="{9341690A-37B0-4B44-A226-50A37D58781F}" destId="{D21F373D-CAF5-4B7A-9362-8869064F1BF1}" srcOrd="0" destOrd="0" presId="urn:microsoft.com/office/officeart/2005/8/layout/list1"/>
    <dgm:cxn modelId="{AC4AE495-2AAE-45A9-998B-EECE85FFA568}" type="presParOf" srcId="{FEBC0F05-3365-47EA-87EC-95D56B6378D3}" destId="{CE5FF895-4153-4167-A51D-C39F2A667B00}" srcOrd="0" destOrd="0" presId="urn:microsoft.com/office/officeart/2005/8/layout/list1"/>
    <dgm:cxn modelId="{70DC7754-5428-4BB2-A70D-0664117BC30A}" type="presParOf" srcId="{CE5FF895-4153-4167-A51D-C39F2A667B00}" destId="{19CC59FF-1F08-4CB4-8703-DB3C6F0C0B08}" srcOrd="0" destOrd="0" presId="urn:microsoft.com/office/officeart/2005/8/layout/list1"/>
    <dgm:cxn modelId="{14561CB7-CEE0-4AD6-A4FD-E20FB73C968F}" type="presParOf" srcId="{CE5FF895-4153-4167-A51D-C39F2A667B00}" destId="{FFBA83C0-2A18-4A05-8027-405D16558112}" srcOrd="1" destOrd="0" presId="urn:microsoft.com/office/officeart/2005/8/layout/list1"/>
    <dgm:cxn modelId="{BFD8E217-B4DD-4E00-BB18-C7DC0AEA0E73}" type="presParOf" srcId="{FEBC0F05-3365-47EA-87EC-95D56B6378D3}" destId="{2AD93435-AFD3-4F33-9DB3-DD1618FD457A}" srcOrd="1" destOrd="0" presId="urn:microsoft.com/office/officeart/2005/8/layout/list1"/>
    <dgm:cxn modelId="{5F82E069-16DF-49BB-A262-15F76D8739C6}" type="presParOf" srcId="{FEBC0F05-3365-47EA-87EC-95D56B6378D3}" destId="{0FAEAAEE-1D62-4339-ACD5-241CA4A49C28}" srcOrd="2" destOrd="0" presId="urn:microsoft.com/office/officeart/2005/8/layout/list1"/>
    <dgm:cxn modelId="{851DEC9E-C3E8-4309-9641-15AF240BE777}" type="presParOf" srcId="{FEBC0F05-3365-47EA-87EC-95D56B6378D3}" destId="{E872E5B4-83FC-41E9-89AA-FDD3EFEF1F32}" srcOrd="3" destOrd="0" presId="urn:microsoft.com/office/officeart/2005/8/layout/list1"/>
    <dgm:cxn modelId="{83EBC23D-714D-4FA9-BCF8-1C0DDBD4898E}" type="presParOf" srcId="{FEBC0F05-3365-47EA-87EC-95D56B6378D3}" destId="{9AEB5FE0-8683-4578-85B8-074D1B02A4D8}" srcOrd="4" destOrd="0" presId="urn:microsoft.com/office/officeart/2005/8/layout/list1"/>
    <dgm:cxn modelId="{A1D11463-816F-41BE-ACED-591DF26776C6}" type="presParOf" srcId="{9AEB5FE0-8683-4578-85B8-074D1B02A4D8}" destId="{D21F373D-CAF5-4B7A-9362-8869064F1BF1}" srcOrd="0" destOrd="0" presId="urn:microsoft.com/office/officeart/2005/8/layout/list1"/>
    <dgm:cxn modelId="{7ED73D3B-8708-4880-89B3-5AEBDB9B24D6}" type="presParOf" srcId="{9AEB5FE0-8683-4578-85B8-074D1B02A4D8}" destId="{4C4EF743-15FE-434C-85FC-04DA4C1E8BC6}" srcOrd="1" destOrd="0" presId="urn:microsoft.com/office/officeart/2005/8/layout/list1"/>
    <dgm:cxn modelId="{EE64218E-FF98-4546-905F-B0F2EC4CDAA8}" type="presParOf" srcId="{FEBC0F05-3365-47EA-87EC-95D56B6378D3}" destId="{97CAE434-F22D-4966-B9CD-88485FAC2E80}" srcOrd="5" destOrd="0" presId="urn:microsoft.com/office/officeart/2005/8/layout/list1"/>
    <dgm:cxn modelId="{71BFB95E-1748-4B38-A66D-730A8C917C2E}" type="presParOf" srcId="{FEBC0F05-3365-47EA-87EC-95D56B6378D3}" destId="{DEF802B2-2D62-49B3-A50C-A80890DC5FD7}" srcOrd="6" destOrd="0" presId="urn:microsoft.com/office/officeart/2005/8/layout/list1"/>
    <dgm:cxn modelId="{F33853DA-7719-4267-9A60-9193C77DDE6F}" type="presParOf" srcId="{FEBC0F05-3365-47EA-87EC-95D56B6378D3}" destId="{F420AB42-532A-4064-B5A5-FF64E0D9FF0D}" srcOrd="7" destOrd="0" presId="urn:microsoft.com/office/officeart/2005/8/layout/list1"/>
    <dgm:cxn modelId="{3D1665F7-0EF6-47E3-A405-4CA0F266A24E}" type="presParOf" srcId="{FEBC0F05-3365-47EA-87EC-95D56B6378D3}" destId="{31924509-DC44-483F-9C87-E11D54A9530D}" srcOrd="8" destOrd="0" presId="urn:microsoft.com/office/officeart/2005/8/layout/list1"/>
    <dgm:cxn modelId="{4F0299F4-3665-4112-BF1F-A039B825B322}" type="presParOf" srcId="{31924509-DC44-483F-9C87-E11D54A9530D}" destId="{19E89845-076A-417D-9542-7790922E2E0B}" srcOrd="0" destOrd="0" presId="urn:microsoft.com/office/officeart/2005/8/layout/list1"/>
    <dgm:cxn modelId="{586ECCA3-3C50-4A9E-819E-6B161A7F5EE3}" type="presParOf" srcId="{31924509-DC44-483F-9C87-E11D54A9530D}" destId="{2830964F-125D-4557-B8E4-AB6791C06986}" srcOrd="1" destOrd="0" presId="urn:microsoft.com/office/officeart/2005/8/layout/list1"/>
    <dgm:cxn modelId="{E3599CE9-8972-49C8-BEA3-49127AF031C9}" type="presParOf" srcId="{FEBC0F05-3365-47EA-87EC-95D56B6378D3}" destId="{3510ECFA-6009-4D2E-8460-DD7BACCC224C}" srcOrd="9" destOrd="0" presId="urn:microsoft.com/office/officeart/2005/8/layout/list1"/>
    <dgm:cxn modelId="{9BD63613-9702-41D0-B7D3-C910D96A13BC}" type="presParOf" srcId="{FEBC0F05-3365-47EA-87EC-95D56B6378D3}" destId="{7DF9F5BF-8614-4B3D-B80C-000368D95B1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4F037D2-D631-4C3D-8146-A02F3CB5A966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AAC7AB2-70B2-4865-8B1C-32C0AF1FBD7B}">
      <dgm:prSet/>
      <dgm:spPr/>
      <dgm:t>
        <a:bodyPr/>
        <a:lstStyle/>
        <a:p>
          <a:r>
            <a:rPr lang="en-US" dirty="0" smtClean="0"/>
            <a:t>Logistic Regression</a:t>
          </a:r>
          <a:endParaRPr lang="en-US" dirty="0"/>
        </a:p>
      </dgm:t>
    </dgm:pt>
    <dgm:pt modelId="{860F4984-A0EA-4BD4-A3D7-884F818D2ED8}" type="parTrans" cxnId="{BDD5EB86-D22E-43E1-A259-2EC47B1E0033}">
      <dgm:prSet/>
      <dgm:spPr/>
      <dgm:t>
        <a:bodyPr/>
        <a:lstStyle/>
        <a:p>
          <a:endParaRPr lang="en-US"/>
        </a:p>
      </dgm:t>
    </dgm:pt>
    <dgm:pt modelId="{7527E879-CF58-495A-86B8-1E28774773C4}" type="sibTrans" cxnId="{BDD5EB86-D22E-43E1-A259-2EC47B1E0033}">
      <dgm:prSet/>
      <dgm:spPr/>
      <dgm:t>
        <a:bodyPr/>
        <a:lstStyle/>
        <a:p>
          <a:endParaRPr lang="en-US"/>
        </a:p>
      </dgm:t>
    </dgm:pt>
    <dgm:pt modelId="{BFAB5C63-8473-46CB-BEE8-C4C07C4B8FAE}">
      <dgm:prSet/>
      <dgm:spPr/>
      <dgm:t>
        <a:bodyPr/>
        <a:lstStyle/>
        <a:p>
          <a:r>
            <a:rPr lang="en-US" dirty="0" smtClean="0"/>
            <a:t>Decision</a:t>
          </a:r>
          <a:r>
            <a:rPr lang="en-US" baseline="0" dirty="0" smtClean="0"/>
            <a:t> Making Classifier</a:t>
          </a:r>
          <a:endParaRPr lang="en-US" dirty="0"/>
        </a:p>
      </dgm:t>
    </dgm:pt>
    <dgm:pt modelId="{FD83D725-D079-450D-8CF5-0D23D1686113}" type="parTrans" cxnId="{62D709A2-318B-4533-A71A-0B55737164BF}">
      <dgm:prSet/>
      <dgm:spPr/>
      <dgm:t>
        <a:bodyPr/>
        <a:lstStyle/>
        <a:p>
          <a:endParaRPr lang="en-US"/>
        </a:p>
      </dgm:t>
    </dgm:pt>
    <dgm:pt modelId="{98092050-2F75-4480-A6F4-9583DFB15DF1}" type="sibTrans" cxnId="{62D709A2-318B-4533-A71A-0B55737164BF}">
      <dgm:prSet/>
      <dgm:spPr/>
      <dgm:t>
        <a:bodyPr/>
        <a:lstStyle/>
        <a:p>
          <a:endParaRPr lang="en-US"/>
        </a:p>
      </dgm:t>
    </dgm:pt>
    <dgm:pt modelId="{D7A2504D-E4D0-4CD7-B45C-03703A95C9AC}">
      <dgm:prSet/>
      <dgm:spPr/>
      <dgm:t>
        <a:bodyPr/>
        <a:lstStyle/>
        <a:p>
          <a:r>
            <a:rPr lang="en-US" dirty="0" smtClean="0"/>
            <a:t>Gradient Boosting Classifier</a:t>
          </a:r>
          <a:endParaRPr lang="en-US" dirty="0"/>
        </a:p>
      </dgm:t>
    </dgm:pt>
    <dgm:pt modelId="{F0B011B8-8373-4311-8417-3F8D082DA43A}" type="parTrans" cxnId="{423660CE-50F7-4AA8-912C-A8903E33FDFE}">
      <dgm:prSet/>
      <dgm:spPr/>
      <dgm:t>
        <a:bodyPr/>
        <a:lstStyle/>
        <a:p>
          <a:endParaRPr lang="en-US"/>
        </a:p>
      </dgm:t>
    </dgm:pt>
    <dgm:pt modelId="{6B676634-6641-424C-86A7-536FEFF5EC3A}" type="sibTrans" cxnId="{423660CE-50F7-4AA8-912C-A8903E33FDFE}">
      <dgm:prSet/>
      <dgm:spPr/>
      <dgm:t>
        <a:bodyPr/>
        <a:lstStyle/>
        <a:p>
          <a:endParaRPr lang="en-US"/>
        </a:p>
      </dgm:t>
    </dgm:pt>
    <dgm:pt modelId="{8D2D2211-1061-4E7C-A833-9DF904B8BD2C}">
      <dgm:prSet/>
      <dgm:spPr/>
      <dgm:t>
        <a:bodyPr/>
        <a:lstStyle/>
        <a:p>
          <a:r>
            <a:rPr lang="en-US" dirty="0" smtClean="0"/>
            <a:t>Random Forest Classifier</a:t>
          </a:r>
          <a:endParaRPr lang="en-US" dirty="0"/>
        </a:p>
      </dgm:t>
    </dgm:pt>
    <dgm:pt modelId="{F56D45E3-F594-4CA5-9CDB-8AFC5C6DC6E3}" type="parTrans" cxnId="{6C2B5D10-335D-433E-8860-7EB72D45F035}">
      <dgm:prSet/>
      <dgm:spPr/>
      <dgm:t>
        <a:bodyPr/>
        <a:lstStyle/>
        <a:p>
          <a:endParaRPr lang="en-US"/>
        </a:p>
      </dgm:t>
    </dgm:pt>
    <dgm:pt modelId="{314F4B5D-4691-4190-9581-A6DACD8D8FBB}" type="sibTrans" cxnId="{6C2B5D10-335D-433E-8860-7EB72D45F035}">
      <dgm:prSet/>
      <dgm:spPr/>
      <dgm:t>
        <a:bodyPr/>
        <a:lstStyle/>
        <a:p>
          <a:endParaRPr lang="en-US"/>
        </a:p>
      </dgm:t>
    </dgm:pt>
    <dgm:pt modelId="{3F969BE2-4D54-41CD-9B90-FF9382FB60D9}">
      <dgm:prSet/>
      <dgm:spPr/>
      <dgm:t>
        <a:bodyPr/>
        <a:lstStyle/>
        <a:p>
          <a:r>
            <a:rPr lang="en-US" dirty="0" smtClean="0"/>
            <a:t>K-Nearest Neighbor</a:t>
          </a:r>
          <a:endParaRPr lang="en-US" dirty="0"/>
        </a:p>
      </dgm:t>
    </dgm:pt>
    <dgm:pt modelId="{9CE7E7FD-CEC7-4A6D-AE6C-1B9CCB4F76AB}" type="parTrans" cxnId="{A35015E2-566B-420A-9BFD-3A32207BC2D4}">
      <dgm:prSet/>
      <dgm:spPr/>
      <dgm:t>
        <a:bodyPr/>
        <a:lstStyle/>
        <a:p>
          <a:endParaRPr lang="en-US"/>
        </a:p>
      </dgm:t>
    </dgm:pt>
    <dgm:pt modelId="{36606519-0457-4168-90CA-743BE41718A5}" type="sibTrans" cxnId="{A35015E2-566B-420A-9BFD-3A32207BC2D4}">
      <dgm:prSet/>
      <dgm:spPr/>
      <dgm:t>
        <a:bodyPr/>
        <a:lstStyle/>
        <a:p>
          <a:endParaRPr lang="en-US"/>
        </a:p>
      </dgm:t>
    </dgm:pt>
    <dgm:pt modelId="{41A921AB-EB00-4E2F-88C7-BBB93CA4C072}">
      <dgm:prSet/>
      <dgm:spPr/>
      <dgm:t>
        <a:bodyPr/>
        <a:lstStyle/>
        <a:p>
          <a:r>
            <a:rPr lang="en-US" dirty="0" smtClean="0"/>
            <a:t>Support Vector Machine</a:t>
          </a:r>
          <a:endParaRPr lang="en-US" dirty="0"/>
        </a:p>
      </dgm:t>
    </dgm:pt>
    <dgm:pt modelId="{AF365751-2120-449D-BD30-1088D5860C4D}" type="parTrans" cxnId="{6FFBC5FF-A358-4CAF-9DE2-56AFE94A0AEA}">
      <dgm:prSet/>
      <dgm:spPr/>
      <dgm:t>
        <a:bodyPr/>
        <a:lstStyle/>
        <a:p>
          <a:endParaRPr lang="en-US"/>
        </a:p>
      </dgm:t>
    </dgm:pt>
    <dgm:pt modelId="{D0F2BAF6-16FA-42DF-869A-C189FD950F4A}" type="sibTrans" cxnId="{6FFBC5FF-A358-4CAF-9DE2-56AFE94A0AEA}">
      <dgm:prSet/>
      <dgm:spPr/>
      <dgm:t>
        <a:bodyPr/>
        <a:lstStyle/>
        <a:p>
          <a:endParaRPr lang="en-US"/>
        </a:p>
      </dgm:t>
    </dgm:pt>
    <dgm:pt modelId="{FEBC0F05-3365-47EA-87EC-95D56B6378D3}" type="pres">
      <dgm:prSet presAssocID="{C4F037D2-D631-4C3D-8146-A02F3CB5A96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32CD2E6-35D8-4F34-911B-2CC1DC1E311E}" type="pres">
      <dgm:prSet presAssocID="{AAAC7AB2-70B2-4865-8B1C-32C0AF1FBD7B}" presName="parentLin" presStyleCnt="0"/>
      <dgm:spPr/>
      <dgm:t>
        <a:bodyPr/>
        <a:lstStyle/>
        <a:p>
          <a:endParaRPr lang="en-US"/>
        </a:p>
      </dgm:t>
    </dgm:pt>
    <dgm:pt modelId="{19FB4363-2AFE-42E8-A8CA-5D2511EBA85C}" type="pres">
      <dgm:prSet presAssocID="{AAAC7AB2-70B2-4865-8B1C-32C0AF1FBD7B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9033FACF-BF11-45B2-B0E8-EEABBDD74468}" type="pres">
      <dgm:prSet presAssocID="{AAAC7AB2-70B2-4865-8B1C-32C0AF1FBD7B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89C65D-B253-41F4-9463-6859F96CC038}" type="pres">
      <dgm:prSet presAssocID="{AAAC7AB2-70B2-4865-8B1C-32C0AF1FBD7B}" presName="negativeSpace" presStyleCnt="0"/>
      <dgm:spPr/>
      <dgm:t>
        <a:bodyPr/>
        <a:lstStyle/>
        <a:p>
          <a:endParaRPr lang="en-US"/>
        </a:p>
      </dgm:t>
    </dgm:pt>
    <dgm:pt modelId="{8F8E2C83-D734-4FA5-9088-12F4A1AF2295}" type="pres">
      <dgm:prSet presAssocID="{AAAC7AB2-70B2-4865-8B1C-32C0AF1FBD7B}" presName="childText" presStyleLbl="conF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7DEA50-FA06-4D3D-997D-BF03C9CF801A}" type="pres">
      <dgm:prSet presAssocID="{7527E879-CF58-495A-86B8-1E28774773C4}" presName="spaceBetweenRectangles" presStyleCnt="0"/>
      <dgm:spPr/>
      <dgm:t>
        <a:bodyPr/>
        <a:lstStyle/>
        <a:p>
          <a:endParaRPr lang="en-US"/>
        </a:p>
      </dgm:t>
    </dgm:pt>
    <dgm:pt modelId="{941CD05A-4765-4EAF-819E-5C74E70C7F0F}" type="pres">
      <dgm:prSet presAssocID="{BFAB5C63-8473-46CB-BEE8-C4C07C4B8FAE}" presName="parentLin" presStyleCnt="0"/>
      <dgm:spPr/>
      <dgm:t>
        <a:bodyPr/>
        <a:lstStyle/>
        <a:p>
          <a:endParaRPr lang="en-US"/>
        </a:p>
      </dgm:t>
    </dgm:pt>
    <dgm:pt modelId="{25817C70-4098-4E0E-877C-0B594B30C1B2}" type="pres">
      <dgm:prSet presAssocID="{BFAB5C63-8473-46CB-BEE8-C4C07C4B8FAE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0A1F1DF7-B197-47FA-B564-A33A36983449}" type="pres">
      <dgm:prSet presAssocID="{BFAB5C63-8473-46CB-BEE8-C4C07C4B8FAE}" presName="parentText" presStyleLbl="node1" presStyleIdx="1" presStyleCnt="6" custLinFactNeighborX="-3193" custLinFactNeighborY="569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467C3B-CD69-41EB-A83B-6B66F2D50679}" type="pres">
      <dgm:prSet presAssocID="{BFAB5C63-8473-46CB-BEE8-C4C07C4B8FAE}" presName="negativeSpace" presStyleCnt="0"/>
      <dgm:spPr/>
      <dgm:t>
        <a:bodyPr/>
        <a:lstStyle/>
        <a:p>
          <a:endParaRPr lang="en-US"/>
        </a:p>
      </dgm:t>
    </dgm:pt>
    <dgm:pt modelId="{DC5AF959-02A4-415B-8F28-C73B3B61B5B8}" type="pres">
      <dgm:prSet presAssocID="{BFAB5C63-8473-46CB-BEE8-C4C07C4B8FAE}" presName="childText" presStyleLbl="conF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1987DA-FF2D-4481-803C-3F25689915C8}" type="pres">
      <dgm:prSet presAssocID="{98092050-2F75-4480-A6F4-9583DFB15DF1}" presName="spaceBetweenRectangles" presStyleCnt="0"/>
      <dgm:spPr/>
      <dgm:t>
        <a:bodyPr/>
        <a:lstStyle/>
        <a:p>
          <a:endParaRPr lang="en-US"/>
        </a:p>
      </dgm:t>
    </dgm:pt>
    <dgm:pt modelId="{8885304A-0A93-4DB9-AD6C-8CEB34EC5C48}" type="pres">
      <dgm:prSet presAssocID="{D7A2504D-E4D0-4CD7-B45C-03703A95C9AC}" presName="parentLin" presStyleCnt="0"/>
      <dgm:spPr/>
      <dgm:t>
        <a:bodyPr/>
        <a:lstStyle/>
        <a:p>
          <a:endParaRPr lang="en-US"/>
        </a:p>
      </dgm:t>
    </dgm:pt>
    <dgm:pt modelId="{ED946C69-FF4B-4D94-AB81-8E4E39493AAE}" type="pres">
      <dgm:prSet presAssocID="{D7A2504D-E4D0-4CD7-B45C-03703A95C9AC}" presName="parentLeftMargin" presStyleLbl="node1" presStyleIdx="1" presStyleCnt="6"/>
      <dgm:spPr/>
      <dgm:t>
        <a:bodyPr/>
        <a:lstStyle/>
        <a:p>
          <a:endParaRPr lang="en-US"/>
        </a:p>
      </dgm:t>
    </dgm:pt>
    <dgm:pt modelId="{392EB250-2701-49A1-BC8A-6213BE84243C}" type="pres">
      <dgm:prSet presAssocID="{D7A2504D-E4D0-4CD7-B45C-03703A95C9AC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5C9CBB-EDF9-41A6-B65D-EC53338DC4F2}" type="pres">
      <dgm:prSet presAssocID="{D7A2504D-E4D0-4CD7-B45C-03703A95C9AC}" presName="negativeSpace" presStyleCnt="0"/>
      <dgm:spPr/>
      <dgm:t>
        <a:bodyPr/>
        <a:lstStyle/>
        <a:p>
          <a:endParaRPr lang="en-US"/>
        </a:p>
      </dgm:t>
    </dgm:pt>
    <dgm:pt modelId="{26322EB9-455B-4D79-A558-F5F9AC93E9FE}" type="pres">
      <dgm:prSet presAssocID="{D7A2504D-E4D0-4CD7-B45C-03703A95C9AC}" presName="childText" presStyleLbl="conF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F16332-834E-4A50-B7F8-0257A72A0598}" type="pres">
      <dgm:prSet presAssocID="{6B676634-6641-424C-86A7-536FEFF5EC3A}" presName="spaceBetweenRectangles" presStyleCnt="0"/>
      <dgm:spPr/>
      <dgm:t>
        <a:bodyPr/>
        <a:lstStyle/>
        <a:p>
          <a:endParaRPr lang="en-US"/>
        </a:p>
      </dgm:t>
    </dgm:pt>
    <dgm:pt modelId="{E73200B0-FDEA-421C-AA76-B5F5F88B29B3}" type="pres">
      <dgm:prSet presAssocID="{8D2D2211-1061-4E7C-A833-9DF904B8BD2C}" presName="parentLin" presStyleCnt="0"/>
      <dgm:spPr/>
      <dgm:t>
        <a:bodyPr/>
        <a:lstStyle/>
        <a:p>
          <a:endParaRPr lang="en-US"/>
        </a:p>
      </dgm:t>
    </dgm:pt>
    <dgm:pt modelId="{832AB476-2E80-4B67-AB6B-70C82018516F}" type="pres">
      <dgm:prSet presAssocID="{8D2D2211-1061-4E7C-A833-9DF904B8BD2C}" presName="parentLeftMargin" presStyleLbl="node1" presStyleIdx="2" presStyleCnt="6"/>
      <dgm:spPr/>
      <dgm:t>
        <a:bodyPr/>
        <a:lstStyle/>
        <a:p>
          <a:endParaRPr lang="en-US"/>
        </a:p>
      </dgm:t>
    </dgm:pt>
    <dgm:pt modelId="{1DE5B967-07EF-48A7-8F0F-CFB70C6C81CF}" type="pres">
      <dgm:prSet presAssocID="{8D2D2211-1061-4E7C-A833-9DF904B8BD2C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909A65-6EFB-48BD-85E7-EF9973B737C5}" type="pres">
      <dgm:prSet presAssocID="{8D2D2211-1061-4E7C-A833-9DF904B8BD2C}" presName="negativeSpace" presStyleCnt="0"/>
      <dgm:spPr/>
      <dgm:t>
        <a:bodyPr/>
        <a:lstStyle/>
        <a:p>
          <a:endParaRPr lang="en-US"/>
        </a:p>
      </dgm:t>
    </dgm:pt>
    <dgm:pt modelId="{F81C131C-B675-434B-BCE4-58AA8799F961}" type="pres">
      <dgm:prSet presAssocID="{8D2D2211-1061-4E7C-A833-9DF904B8BD2C}" presName="childText" presStyleLbl="conF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02B2AE-FD89-4D69-89E9-DC07F1ACB71B}" type="pres">
      <dgm:prSet presAssocID="{314F4B5D-4691-4190-9581-A6DACD8D8FBB}" presName="spaceBetweenRectangles" presStyleCnt="0"/>
      <dgm:spPr/>
      <dgm:t>
        <a:bodyPr/>
        <a:lstStyle/>
        <a:p>
          <a:endParaRPr lang="en-US"/>
        </a:p>
      </dgm:t>
    </dgm:pt>
    <dgm:pt modelId="{F928BA52-4F92-4DDE-84BF-6AF4EB673914}" type="pres">
      <dgm:prSet presAssocID="{3F969BE2-4D54-41CD-9B90-FF9382FB60D9}" presName="parentLin" presStyleCnt="0"/>
      <dgm:spPr/>
      <dgm:t>
        <a:bodyPr/>
        <a:lstStyle/>
        <a:p>
          <a:endParaRPr lang="en-US"/>
        </a:p>
      </dgm:t>
    </dgm:pt>
    <dgm:pt modelId="{7AA5DB6A-44EF-4A3D-AC03-EAFA12805991}" type="pres">
      <dgm:prSet presAssocID="{3F969BE2-4D54-41CD-9B90-FF9382FB60D9}" presName="parentLeftMargin" presStyleLbl="node1" presStyleIdx="3" presStyleCnt="6"/>
      <dgm:spPr/>
      <dgm:t>
        <a:bodyPr/>
        <a:lstStyle/>
        <a:p>
          <a:endParaRPr lang="en-US"/>
        </a:p>
      </dgm:t>
    </dgm:pt>
    <dgm:pt modelId="{C065F694-703B-4904-9BD4-A3ECFA489399}" type="pres">
      <dgm:prSet presAssocID="{3F969BE2-4D54-41CD-9B90-FF9382FB60D9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7983E9-DF7C-4B49-89DE-6D28B28E5FA4}" type="pres">
      <dgm:prSet presAssocID="{3F969BE2-4D54-41CD-9B90-FF9382FB60D9}" presName="negativeSpace" presStyleCnt="0"/>
      <dgm:spPr/>
      <dgm:t>
        <a:bodyPr/>
        <a:lstStyle/>
        <a:p>
          <a:endParaRPr lang="en-US"/>
        </a:p>
      </dgm:t>
    </dgm:pt>
    <dgm:pt modelId="{3DDB2B2F-5BA7-4064-9BB8-66A2E8EFD1AB}" type="pres">
      <dgm:prSet presAssocID="{3F969BE2-4D54-41CD-9B90-FF9382FB60D9}" presName="childText" presStyleLbl="conF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2C35C1-7FF6-4BA2-A967-724539F34189}" type="pres">
      <dgm:prSet presAssocID="{36606519-0457-4168-90CA-743BE41718A5}" presName="spaceBetweenRectangles" presStyleCnt="0"/>
      <dgm:spPr/>
      <dgm:t>
        <a:bodyPr/>
        <a:lstStyle/>
        <a:p>
          <a:endParaRPr lang="en-US"/>
        </a:p>
      </dgm:t>
    </dgm:pt>
    <dgm:pt modelId="{2DA3DF90-460A-4948-92C5-DB5BBBE48120}" type="pres">
      <dgm:prSet presAssocID="{41A921AB-EB00-4E2F-88C7-BBB93CA4C072}" presName="parentLin" presStyleCnt="0"/>
      <dgm:spPr/>
      <dgm:t>
        <a:bodyPr/>
        <a:lstStyle/>
        <a:p>
          <a:endParaRPr lang="en-US"/>
        </a:p>
      </dgm:t>
    </dgm:pt>
    <dgm:pt modelId="{D02E7F75-52AB-4388-B6F2-05DFAE11970A}" type="pres">
      <dgm:prSet presAssocID="{41A921AB-EB00-4E2F-88C7-BBB93CA4C072}" presName="parentLeftMargin" presStyleLbl="node1" presStyleIdx="4" presStyleCnt="6"/>
      <dgm:spPr/>
      <dgm:t>
        <a:bodyPr/>
        <a:lstStyle/>
        <a:p>
          <a:endParaRPr lang="en-US"/>
        </a:p>
      </dgm:t>
    </dgm:pt>
    <dgm:pt modelId="{511D6076-0071-4E57-843F-822BDF465219}" type="pres">
      <dgm:prSet presAssocID="{41A921AB-EB00-4E2F-88C7-BBB93CA4C072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A8450D-7C19-4571-8D85-CD5C68418308}" type="pres">
      <dgm:prSet presAssocID="{41A921AB-EB00-4E2F-88C7-BBB93CA4C072}" presName="negativeSpace" presStyleCnt="0"/>
      <dgm:spPr/>
      <dgm:t>
        <a:bodyPr/>
        <a:lstStyle/>
        <a:p>
          <a:endParaRPr lang="en-US"/>
        </a:p>
      </dgm:t>
    </dgm:pt>
    <dgm:pt modelId="{B201AAB8-C31F-4FD2-9454-2549FD99FE71}" type="pres">
      <dgm:prSet presAssocID="{41A921AB-EB00-4E2F-88C7-BBB93CA4C072}" presName="childText" presStyleLbl="conF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FD69F4-6F3F-4204-99F0-A1EDD4416B43}" type="presOf" srcId="{AAAC7AB2-70B2-4865-8B1C-32C0AF1FBD7B}" destId="{9033FACF-BF11-45B2-B0E8-EEABBDD74468}" srcOrd="1" destOrd="0" presId="urn:microsoft.com/office/officeart/2005/8/layout/list1"/>
    <dgm:cxn modelId="{69C053D0-82FC-4448-8FA7-F6E099F27F47}" type="presOf" srcId="{BFAB5C63-8473-46CB-BEE8-C4C07C4B8FAE}" destId="{0A1F1DF7-B197-47FA-B564-A33A36983449}" srcOrd="1" destOrd="0" presId="urn:microsoft.com/office/officeart/2005/8/layout/list1"/>
    <dgm:cxn modelId="{6FFBC5FF-A358-4CAF-9DE2-56AFE94A0AEA}" srcId="{C4F037D2-D631-4C3D-8146-A02F3CB5A966}" destId="{41A921AB-EB00-4E2F-88C7-BBB93CA4C072}" srcOrd="5" destOrd="0" parTransId="{AF365751-2120-449D-BD30-1088D5860C4D}" sibTransId="{D0F2BAF6-16FA-42DF-869A-C189FD950F4A}"/>
    <dgm:cxn modelId="{C154D357-6D69-4D71-986B-AF70288E2261}" type="presOf" srcId="{BFAB5C63-8473-46CB-BEE8-C4C07C4B8FAE}" destId="{25817C70-4098-4E0E-877C-0B594B30C1B2}" srcOrd="0" destOrd="0" presId="urn:microsoft.com/office/officeart/2005/8/layout/list1"/>
    <dgm:cxn modelId="{423660CE-50F7-4AA8-912C-A8903E33FDFE}" srcId="{C4F037D2-D631-4C3D-8146-A02F3CB5A966}" destId="{D7A2504D-E4D0-4CD7-B45C-03703A95C9AC}" srcOrd="2" destOrd="0" parTransId="{F0B011B8-8373-4311-8417-3F8D082DA43A}" sibTransId="{6B676634-6641-424C-86A7-536FEFF5EC3A}"/>
    <dgm:cxn modelId="{A67C8FC7-8261-43CD-9E4D-0A6CD1958A8E}" type="presOf" srcId="{D7A2504D-E4D0-4CD7-B45C-03703A95C9AC}" destId="{392EB250-2701-49A1-BC8A-6213BE84243C}" srcOrd="1" destOrd="0" presId="urn:microsoft.com/office/officeart/2005/8/layout/list1"/>
    <dgm:cxn modelId="{BBF4335C-3DAC-44A0-9AEB-F10FBD81CA20}" type="presOf" srcId="{8D2D2211-1061-4E7C-A833-9DF904B8BD2C}" destId="{832AB476-2E80-4B67-AB6B-70C82018516F}" srcOrd="0" destOrd="0" presId="urn:microsoft.com/office/officeart/2005/8/layout/list1"/>
    <dgm:cxn modelId="{A35015E2-566B-420A-9BFD-3A32207BC2D4}" srcId="{C4F037D2-D631-4C3D-8146-A02F3CB5A966}" destId="{3F969BE2-4D54-41CD-9B90-FF9382FB60D9}" srcOrd="4" destOrd="0" parTransId="{9CE7E7FD-CEC7-4A6D-AE6C-1B9CCB4F76AB}" sibTransId="{36606519-0457-4168-90CA-743BE41718A5}"/>
    <dgm:cxn modelId="{07C419A7-B67F-477B-91D3-CFFB42FA81F2}" type="presOf" srcId="{3F969BE2-4D54-41CD-9B90-FF9382FB60D9}" destId="{7AA5DB6A-44EF-4A3D-AC03-EAFA12805991}" srcOrd="0" destOrd="0" presId="urn:microsoft.com/office/officeart/2005/8/layout/list1"/>
    <dgm:cxn modelId="{C11AD347-F820-4A06-A8E8-545E964EA1ED}" type="presOf" srcId="{41A921AB-EB00-4E2F-88C7-BBB93CA4C072}" destId="{511D6076-0071-4E57-843F-822BDF465219}" srcOrd="1" destOrd="0" presId="urn:microsoft.com/office/officeart/2005/8/layout/list1"/>
    <dgm:cxn modelId="{8BB51D38-CE85-4BCD-A23B-E768877EBD5F}" type="presOf" srcId="{3F969BE2-4D54-41CD-9B90-FF9382FB60D9}" destId="{C065F694-703B-4904-9BD4-A3ECFA489399}" srcOrd="1" destOrd="0" presId="urn:microsoft.com/office/officeart/2005/8/layout/list1"/>
    <dgm:cxn modelId="{95D4E9C5-8687-4BBE-9164-4B9DF23D772B}" type="presOf" srcId="{8D2D2211-1061-4E7C-A833-9DF904B8BD2C}" destId="{1DE5B967-07EF-48A7-8F0F-CFB70C6C81CF}" srcOrd="1" destOrd="0" presId="urn:microsoft.com/office/officeart/2005/8/layout/list1"/>
    <dgm:cxn modelId="{6C2B5D10-335D-433E-8860-7EB72D45F035}" srcId="{C4F037D2-D631-4C3D-8146-A02F3CB5A966}" destId="{8D2D2211-1061-4E7C-A833-9DF904B8BD2C}" srcOrd="3" destOrd="0" parTransId="{F56D45E3-F594-4CA5-9CDB-8AFC5C6DC6E3}" sibTransId="{314F4B5D-4691-4190-9581-A6DACD8D8FBB}"/>
    <dgm:cxn modelId="{974D77D0-2742-420A-B0FB-12CDD014E60B}" type="presOf" srcId="{41A921AB-EB00-4E2F-88C7-BBB93CA4C072}" destId="{D02E7F75-52AB-4388-B6F2-05DFAE11970A}" srcOrd="0" destOrd="0" presId="urn:microsoft.com/office/officeart/2005/8/layout/list1"/>
    <dgm:cxn modelId="{BDD5EB86-D22E-43E1-A259-2EC47B1E0033}" srcId="{C4F037D2-D631-4C3D-8146-A02F3CB5A966}" destId="{AAAC7AB2-70B2-4865-8B1C-32C0AF1FBD7B}" srcOrd="0" destOrd="0" parTransId="{860F4984-A0EA-4BD4-A3D7-884F818D2ED8}" sibTransId="{7527E879-CF58-495A-86B8-1E28774773C4}"/>
    <dgm:cxn modelId="{FF68E7D5-03BB-43F3-B762-38F0E81BD702}" type="presOf" srcId="{D7A2504D-E4D0-4CD7-B45C-03703A95C9AC}" destId="{ED946C69-FF4B-4D94-AB81-8E4E39493AAE}" srcOrd="0" destOrd="0" presId="urn:microsoft.com/office/officeart/2005/8/layout/list1"/>
    <dgm:cxn modelId="{89F25A9B-F930-470C-BC1E-B67FD16F93EF}" type="presOf" srcId="{C4F037D2-D631-4C3D-8146-A02F3CB5A966}" destId="{FEBC0F05-3365-47EA-87EC-95D56B6378D3}" srcOrd="0" destOrd="0" presId="urn:microsoft.com/office/officeart/2005/8/layout/list1"/>
    <dgm:cxn modelId="{62D709A2-318B-4533-A71A-0B55737164BF}" srcId="{C4F037D2-D631-4C3D-8146-A02F3CB5A966}" destId="{BFAB5C63-8473-46CB-BEE8-C4C07C4B8FAE}" srcOrd="1" destOrd="0" parTransId="{FD83D725-D079-450D-8CF5-0D23D1686113}" sibTransId="{98092050-2F75-4480-A6F4-9583DFB15DF1}"/>
    <dgm:cxn modelId="{4D5EF3CE-C92A-46A8-858B-1B4645C3FEB2}" type="presOf" srcId="{AAAC7AB2-70B2-4865-8B1C-32C0AF1FBD7B}" destId="{19FB4363-2AFE-42E8-A8CA-5D2511EBA85C}" srcOrd="0" destOrd="0" presId="urn:microsoft.com/office/officeart/2005/8/layout/list1"/>
    <dgm:cxn modelId="{5B75D785-FE9F-4516-B6FE-6B13DEBD8EB8}" type="presParOf" srcId="{FEBC0F05-3365-47EA-87EC-95D56B6378D3}" destId="{632CD2E6-35D8-4F34-911B-2CC1DC1E311E}" srcOrd="0" destOrd="0" presId="urn:microsoft.com/office/officeart/2005/8/layout/list1"/>
    <dgm:cxn modelId="{7C305669-908F-4100-83DB-AFF3670D767D}" type="presParOf" srcId="{632CD2E6-35D8-4F34-911B-2CC1DC1E311E}" destId="{19FB4363-2AFE-42E8-A8CA-5D2511EBA85C}" srcOrd="0" destOrd="0" presId="urn:microsoft.com/office/officeart/2005/8/layout/list1"/>
    <dgm:cxn modelId="{F4245B48-CA49-4736-A94A-0FBEC21F4279}" type="presParOf" srcId="{632CD2E6-35D8-4F34-911B-2CC1DC1E311E}" destId="{9033FACF-BF11-45B2-B0E8-EEABBDD74468}" srcOrd="1" destOrd="0" presId="urn:microsoft.com/office/officeart/2005/8/layout/list1"/>
    <dgm:cxn modelId="{2C6EB3F1-4432-4604-884F-D752DC98E651}" type="presParOf" srcId="{FEBC0F05-3365-47EA-87EC-95D56B6378D3}" destId="{4289C65D-B253-41F4-9463-6859F96CC038}" srcOrd="1" destOrd="0" presId="urn:microsoft.com/office/officeart/2005/8/layout/list1"/>
    <dgm:cxn modelId="{3C790B60-A843-4EED-B39A-4FCAAE9183A6}" type="presParOf" srcId="{FEBC0F05-3365-47EA-87EC-95D56B6378D3}" destId="{8F8E2C83-D734-4FA5-9088-12F4A1AF2295}" srcOrd="2" destOrd="0" presId="urn:microsoft.com/office/officeart/2005/8/layout/list1"/>
    <dgm:cxn modelId="{A4A62F5C-E10A-4D96-8623-52CD76851909}" type="presParOf" srcId="{FEBC0F05-3365-47EA-87EC-95D56B6378D3}" destId="{4A7DEA50-FA06-4D3D-997D-BF03C9CF801A}" srcOrd="3" destOrd="0" presId="urn:microsoft.com/office/officeart/2005/8/layout/list1"/>
    <dgm:cxn modelId="{C6586FED-73AA-4E0C-AFE0-52E2372ACA8E}" type="presParOf" srcId="{FEBC0F05-3365-47EA-87EC-95D56B6378D3}" destId="{941CD05A-4765-4EAF-819E-5C74E70C7F0F}" srcOrd="4" destOrd="0" presId="urn:microsoft.com/office/officeart/2005/8/layout/list1"/>
    <dgm:cxn modelId="{35A0BA1E-F0D6-47DC-9579-B9F28A9A9AF5}" type="presParOf" srcId="{941CD05A-4765-4EAF-819E-5C74E70C7F0F}" destId="{25817C70-4098-4E0E-877C-0B594B30C1B2}" srcOrd="0" destOrd="0" presId="urn:microsoft.com/office/officeart/2005/8/layout/list1"/>
    <dgm:cxn modelId="{887B9C62-529E-4BDA-8371-5352950C9256}" type="presParOf" srcId="{941CD05A-4765-4EAF-819E-5C74E70C7F0F}" destId="{0A1F1DF7-B197-47FA-B564-A33A36983449}" srcOrd="1" destOrd="0" presId="urn:microsoft.com/office/officeart/2005/8/layout/list1"/>
    <dgm:cxn modelId="{798215AD-5576-42B1-8B6D-8E6F68640F3F}" type="presParOf" srcId="{FEBC0F05-3365-47EA-87EC-95D56B6378D3}" destId="{6D467C3B-CD69-41EB-A83B-6B66F2D50679}" srcOrd="5" destOrd="0" presId="urn:microsoft.com/office/officeart/2005/8/layout/list1"/>
    <dgm:cxn modelId="{291EBAE1-B5B1-4B51-9AEF-E63583676456}" type="presParOf" srcId="{FEBC0F05-3365-47EA-87EC-95D56B6378D3}" destId="{DC5AF959-02A4-415B-8F28-C73B3B61B5B8}" srcOrd="6" destOrd="0" presId="urn:microsoft.com/office/officeart/2005/8/layout/list1"/>
    <dgm:cxn modelId="{20338F27-0A03-4959-9EC9-65C6815F4A3D}" type="presParOf" srcId="{FEBC0F05-3365-47EA-87EC-95D56B6378D3}" destId="{1B1987DA-FF2D-4481-803C-3F25689915C8}" srcOrd="7" destOrd="0" presId="urn:microsoft.com/office/officeart/2005/8/layout/list1"/>
    <dgm:cxn modelId="{3D0C344F-BFCC-43FC-9CA3-6D338C0F089D}" type="presParOf" srcId="{FEBC0F05-3365-47EA-87EC-95D56B6378D3}" destId="{8885304A-0A93-4DB9-AD6C-8CEB34EC5C48}" srcOrd="8" destOrd="0" presId="urn:microsoft.com/office/officeart/2005/8/layout/list1"/>
    <dgm:cxn modelId="{00B9ED81-AD51-49D9-9DBC-69CEFB07666A}" type="presParOf" srcId="{8885304A-0A93-4DB9-AD6C-8CEB34EC5C48}" destId="{ED946C69-FF4B-4D94-AB81-8E4E39493AAE}" srcOrd="0" destOrd="0" presId="urn:microsoft.com/office/officeart/2005/8/layout/list1"/>
    <dgm:cxn modelId="{B3949A34-9F50-48F5-B638-BB8493C1F862}" type="presParOf" srcId="{8885304A-0A93-4DB9-AD6C-8CEB34EC5C48}" destId="{392EB250-2701-49A1-BC8A-6213BE84243C}" srcOrd="1" destOrd="0" presId="urn:microsoft.com/office/officeart/2005/8/layout/list1"/>
    <dgm:cxn modelId="{F2949622-CCA4-4998-9BB4-5AC26B836BAD}" type="presParOf" srcId="{FEBC0F05-3365-47EA-87EC-95D56B6378D3}" destId="{585C9CBB-EDF9-41A6-B65D-EC53338DC4F2}" srcOrd="9" destOrd="0" presId="urn:microsoft.com/office/officeart/2005/8/layout/list1"/>
    <dgm:cxn modelId="{A79B25AE-275B-40F5-8115-36ED6234CE97}" type="presParOf" srcId="{FEBC0F05-3365-47EA-87EC-95D56B6378D3}" destId="{26322EB9-455B-4D79-A558-F5F9AC93E9FE}" srcOrd="10" destOrd="0" presId="urn:microsoft.com/office/officeart/2005/8/layout/list1"/>
    <dgm:cxn modelId="{35C1DAB9-3648-4D87-9FFF-643E361E4DD3}" type="presParOf" srcId="{FEBC0F05-3365-47EA-87EC-95D56B6378D3}" destId="{96F16332-834E-4A50-B7F8-0257A72A0598}" srcOrd="11" destOrd="0" presId="urn:microsoft.com/office/officeart/2005/8/layout/list1"/>
    <dgm:cxn modelId="{1D5C3B98-CF0D-48E3-997F-9152C41748A2}" type="presParOf" srcId="{FEBC0F05-3365-47EA-87EC-95D56B6378D3}" destId="{E73200B0-FDEA-421C-AA76-B5F5F88B29B3}" srcOrd="12" destOrd="0" presId="urn:microsoft.com/office/officeart/2005/8/layout/list1"/>
    <dgm:cxn modelId="{6074A4C8-68E4-44DE-B8C9-DBF8131E4092}" type="presParOf" srcId="{E73200B0-FDEA-421C-AA76-B5F5F88B29B3}" destId="{832AB476-2E80-4B67-AB6B-70C82018516F}" srcOrd="0" destOrd="0" presId="urn:microsoft.com/office/officeart/2005/8/layout/list1"/>
    <dgm:cxn modelId="{1F08A036-0CBE-4102-A004-98FD11CCDC6D}" type="presParOf" srcId="{E73200B0-FDEA-421C-AA76-B5F5F88B29B3}" destId="{1DE5B967-07EF-48A7-8F0F-CFB70C6C81CF}" srcOrd="1" destOrd="0" presId="urn:microsoft.com/office/officeart/2005/8/layout/list1"/>
    <dgm:cxn modelId="{8A0D8844-566F-4ECC-A7F6-EEE855D7F8AA}" type="presParOf" srcId="{FEBC0F05-3365-47EA-87EC-95D56B6378D3}" destId="{18909A65-6EFB-48BD-85E7-EF9973B737C5}" srcOrd="13" destOrd="0" presId="urn:microsoft.com/office/officeart/2005/8/layout/list1"/>
    <dgm:cxn modelId="{7E4159FD-EA40-4009-8E82-EBAE98D69879}" type="presParOf" srcId="{FEBC0F05-3365-47EA-87EC-95D56B6378D3}" destId="{F81C131C-B675-434B-BCE4-58AA8799F961}" srcOrd="14" destOrd="0" presId="urn:microsoft.com/office/officeart/2005/8/layout/list1"/>
    <dgm:cxn modelId="{BBC09252-2D07-4251-941F-3CA23D27FFA6}" type="presParOf" srcId="{FEBC0F05-3365-47EA-87EC-95D56B6378D3}" destId="{1002B2AE-FD89-4D69-89E9-DC07F1ACB71B}" srcOrd="15" destOrd="0" presId="urn:microsoft.com/office/officeart/2005/8/layout/list1"/>
    <dgm:cxn modelId="{8A9BFDCC-194A-4B5A-A994-3594DEB78EE9}" type="presParOf" srcId="{FEBC0F05-3365-47EA-87EC-95D56B6378D3}" destId="{F928BA52-4F92-4DDE-84BF-6AF4EB673914}" srcOrd="16" destOrd="0" presId="urn:microsoft.com/office/officeart/2005/8/layout/list1"/>
    <dgm:cxn modelId="{F747DF10-5438-409A-8C91-4DF51D6BE95D}" type="presParOf" srcId="{F928BA52-4F92-4DDE-84BF-6AF4EB673914}" destId="{7AA5DB6A-44EF-4A3D-AC03-EAFA12805991}" srcOrd="0" destOrd="0" presId="urn:microsoft.com/office/officeart/2005/8/layout/list1"/>
    <dgm:cxn modelId="{1F283459-9FAF-42BA-B174-3742F2CD354A}" type="presParOf" srcId="{F928BA52-4F92-4DDE-84BF-6AF4EB673914}" destId="{C065F694-703B-4904-9BD4-A3ECFA489399}" srcOrd="1" destOrd="0" presId="urn:microsoft.com/office/officeart/2005/8/layout/list1"/>
    <dgm:cxn modelId="{568B3571-3D82-4F09-A785-264C5F2D1379}" type="presParOf" srcId="{FEBC0F05-3365-47EA-87EC-95D56B6378D3}" destId="{077983E9-DF7C-4B49-89DE-6D28B28E5FA4}" srcOrd="17" destOrd="0" presId="urn:microsoft.com/office/officeart/2005/8/layout/list1"/>
    <dgm:cxn modelId="{383F6753-0352-4B75-BD02-FA0A31FA5EEB}" type="presParOf" srcId="{FEBC0F05-3365-47EA-87EC-95D56B6378D3}" destId="{3DDB2B2F-5BA7-4064-9BB8-66A2E8EFD1AB}" srcOrd="18" destOrd="0" presId="urn:microsoft.com/office/officeart/2005/8/layout/list1"/>
    <dgm:cxn modelId="{26AE326F-EBC1-4919-ACE5-8EFC90523C35}" type="presParOf" srcId="{FEBC0F05-3365-47EA-87EC-95D56B6378D3}" destId="{4B2C35C1-7FF6-4BA2-A967-724539F34189}" srcOrd="19" destOrd="0" presId="urn:microsoft.com/office/officeart/2005/8/layout/list1"/>
    <dgm:cxn modelId="{C6B525F1-CD42-4CBF-B9BE-71C0B98386F4}" type="presParOf" srcId="{FEBC0F05-3365-47EA-87EC-95D56B6378D3}" destId="{2DA3DF90-460A-4948-92C5-DB5BBBE48120}" srcOrd="20" destOrd="0" presId="urn:microsoft.com/office/officeart/2005/8/layout/list1"/>
    <dgm:cxn modelId="{7FB725B6-E9CC-4585-A9E5-3E9FF24D69B4}" type="presParOf" srcId="{2DA3DF90-460A-4948-92C5-DB5BBBE48120}" destId="{D02E7F75-52AB-4388-B6F2-05DFAE11970A}" srcOrd="0" destOrd="0" presId="urn:microsoft.com/office/officeart/2005/8/layout/list1"/>
    <dgm:cxn modelId="{19935887-29F1-4479-B879-CBB79E869E06}" type="presParOf" srcId="{2DA3DF90-460A-4948-92C5-DB5BBBE48120}" destId="{511D6076-0071-4E57-843F-822BDF465219}" srcOrd="1" destOrd="0" presId="urn:microsoft.com/office/officeart/2005/8/layout/list1"/>
    <dgm:cxn modelId="{6E6AFBED-905C-4BE8-9211-200CEF55C441}" type="presParOf" srcId="{FEBC0F05-3365-47EA-87EC-95D56B6378D3}" destId="{ACA8450D-7C19-4571-8D85-CD5C68418308}" srcOrd="21" destOrd="0" presId="urn:microsoft.com/office/officeart/2005/8/layout/list1"/>
    <dgm:cxn modelId="{A2DF1143-56BA-4055-B8CC-548B898A09FC}" type="presParOf" srcId="{FEBC0F05-3365-47EA-87EC-95D56B6378D3}" destId="{B201AAB8-C31F-4FD2-9454-2549FD99FE71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BA06E20-C3EB-48E8-B0AC-7FA6F97EF2BC}" type="doc">
      <dgm:prSet loTypeId="urn:microsoft.com/office/officeart/2005/8/layout/process4" loCatId="process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C9C4BABD-D17A-4904-8FAE-AF201D285238}">
      <dgm:prSet/>
      <dgm:spPr/>
      <dgm:t>
        <a:bodyPr/>
        <a:lstStyle/>
        <a:p>
          <a:pPr algn="just"/>
          <a:r>
            <a:rPr lang="en-US" dirty="0" smtClean="0"/>
            <a:t>The utilization of multiple machine learning algorithms for detecting fake news represents a </a:t>
          </a:r>
          <a:r>
            <a:rPr lang="en-US" b="1" dirty="0" smtClean="0">
              <a:solidFill>
                <a:schemeClr val="accent1"/>
              </a:solidFill>
            </a:rPr>
            <a:t>significant advancement</a:t>
          </a:r>
          <a:r>
            <a:rPr lang="en-US" dirty="0" smtClean="0">
              <a:solidFill>
                <a:schemeClr val="accent1"/>
              </a:solidFill>
            </a:rPr>
            <a:t> </a:t>
          </a:r>
          <a:r>
            <a:rPr lang="en-US" dirty="0" smtClean="0"/>
            <a:t>in our ongoing battle against misinformation. </a:t>
          </a:r>
          <a:endParaRPr lang="en-US" dirty="0"/>
        </a:p>
      </dgm:t>
    </dgm:pt>
    <dgm:pt modelId="{D93AB0B1-7599-4BF9-ADAA-45442413B653}" type="parTrans" cxnId="{6B8DAF04-24BE-41E7-95C9-E71D8F6AE3AB}">
      <dgm:prSet/>
      <dgm:spPr/>
      <dgm:t>
        <a:bodyPr/>
        <a:lstStyle/>
        <a:p>
          <a:endParaRPr lang="en-US"/>
        </a:p>
      </dgm:t>
    </dgm:pt>
    <dgm:pt modelId="{2CD38139-D021-4DAE-B803-1E9A49B5D344}" type="sibTrans" cxnId="{6B8DAF04-24BE-41E7-95C9-E71D8F6AE3AB}">
      <dgm:prSet/>
      <dgm:spPr/>
      <dgm:t>
        <a:bodyPr/>
        <a:lstStyle/>
        <a:p>
          <a:endParaRPr lang="en-US"/>
        </a:p>
      </dgm:t>
    </dgm:pt>
    <dgm:pt modelId="{0F5310DF-73B5-48D6-9125-A00693621F86}">
      <dgm:prSet/>
      <dgm:spPr/>
      <dgm:t>
        <a:bodyPr/>
        <a:lstStyle/>
        <a:p>
          <a:pPr algn="just"/>
          <a:r>
            <a:rPr lang="en-US" b="0" i="0" dirty="0" smtClean="0"/>
            <a:t>We've covered key insights and important takeaways that underscore the significance of our topic.</a:t>
          </a:r>
          <a:endParaRPr lang="en-US" dirty="0"/>
        </a:p>
      </dgm:t>
    </dgm:pt>
    <dgm:pt modelId="{32EC1645-F5A1-47F0-8095-3254DC21DEF2}" type="parTrans" cxnId="{067A128A-77AC-4ECC-A68F-5236F456461A}">
      <dgm:prSet/>
      <dgm:spPr/>
      <dgm:t>
        <a:bodyPr/>
        <a:lstStyle/>
        <a:p>
          <a:endParaRPr lang="en-US"/>
        </a:p>
      </dgm:t>
    </dgm:pt>
    <dgm:pt modelId="{31301E93-E0E4-460E-A19A-548E3B087E64}" type="sibTrans" cxnId="{067A128A-77AC-4ECC-A68F-5236F456461A}">
      <dgm:prSet/>
      <dgm:spPr/>
      <dgm:t>
        <a:bodyPr/>
        <a:lstStyle/>
        <a:p>
          <a:endParaRPr lang="en-US"/>
        </a:p>
      </dgm:t>
    </dgm:pt>
    <dgm:pt modelId="{E020F651-2DB2-4DDC-BC2F-F83B38009CCA}">
      <dgm:prSet/>
      <dgm:spPr/>
      <dgm:t>
        <a:bodyPr/>
        <a:lstStyle/>
        <a:p>
          <a:pPr algn="just"/>
          <a:r>
            <a:rPr lang="en-US" smtClean="0"/>
            <a:t>We have achieved more robust and reliable results, highlighting the potential of ensemble methods in various classification tasks.</a:t>
          </a:r>
          <a:endParaRPr lang="en-US" dirty="0"/>
        </a:p>
      </dgm:t>
    </dgm:pt>
    <dgm:pt modelId="{BF4154EF-F478-4AA2-ABA0-E335F2C0D0C5}" type="parTrans" cxnId="{AD81A8B7-2DA6-43D3-B48D-D0E502874DCD}">
      <dgm:prSet/>
      <dgm:spPr/>
      <dgm:t>
        <a:bodyPr/>
        <a:lstStyle/>
        <a:p>
          <a:endParaRPr lang="en-US"/>
        </a:p>
      </dgm:t>
    </dgm:pt>
    <dgm:pt modelId="{BE44A47A-32AE-4576-A2CB-6D6B6DF6D221}" type="sibTrans" cxnId="{AD81A8B7-2DA6-43D3-B48D-D0E502874DCD}">
      <dgm:prSet/>
      <dgm:spPr/>
      <dgm:t>
        <a:bodyPr/>
        <a:lstStyle/>
        <a:p>
          <a:endParaRPr lang="en-US"/>
        </a:p>
      </dgm:t>
    </dgm:pt>
    <dgm:pt modelId="{7ECA902D-8B2F-4FA6-9404-05D912EB498F}" type="pres">
      <dgm:prSet presAssocID="{6BA06E20-C3EB-48E8-B0AC-7FA6F97EF2B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A51ED9D-566D-4AFF-9EB6-C6A5BDCC4ED5}" type="pres">
      <dgm:prSet presAssocID="{0F5310DF-73B5-48D6-9125-A00693621F86}" presName="boxAndChildren" presStyleCnt="0"/>
      <dgm:spPr/>
      <dgm:t>
        <a:bodyPr/>
        <a:lstStyle/>
        <a:p>
          <a:endParaRPr lang="en-US"/>
        </a:p>
      </dgm:t>
    </dgm:pt>
    <dgm:pt modelId="{552C5FAC-C26B-4205-8034-6885EBD54709}" type="pres">
      <dgm:prSet presAssocID="{0F5310DF-73B5-48D6-9125-A00693621F86}" presName="parentTextBox" presStyleLbl="node1" presStyleIdx="0" presStyleCnt="3" custLinFactNeighborX="4" custLinFactNeighborY="-33094"/>
      <dgm:spPr/>
      <dgm:t>
        <a:bodyPr/>
        <a:lstStyle/>
        <a:p>
          <a:endParaRPr lang="en-US"/>
        </a:p>
      </dgm:t>
    </dgm:pt>
    <dgm:pt modelId="{7FFA7FFA-A11C-4B4D-8AA9-00A3B7280720}" type="pres">
      <dgm:prSet presAssocID="{BE44A47A-32AE-4576-A2CB-6D6B6DF6D221}" presName="sp" presStyleCnt="0"/>
      <dgm:spPr/>
    </dgm:pt>
    <dgm:pt modelId="{F23C8DB7-CC2C-488E-A91E-FD7FFD1DAFBD}" type="pres">
      <dgm:prSet presAssocID="{E020F651-2DB2-4DDC-BC2F-F83B38009CCA}" presName="arrowAndChildren" presStyleCnt="0"/>
      <dgm:spPr/>
    </dgm:pt>
    <dgm:pt modelId="{0934E838-B0FA-498B-894F-B1CF61E570AC}" type="pres">
      <dgm:prSet presAssocID="{E020F651-2DB2-4DDC-BC2F-F83B38009CCA}" presName="parentTextArrow" presStyleLbl="node1" presStyleIdx="1" presStyleCnt="3" custLinFactNeighborX="4" custLinFactNeighborY="-9148"/>
      <dgm:spPr/>
      <dgm:t>
        <a:bodyPr/>
        <a:lstStyle/>
        <a:p>
          <a:endParaRPr lang="en-US"/>
        </a:p>
      </dgm:t>
    </dgm:pt>
    <dgm:pt modelId="{E4394CDE-F524-43CA-AA9A-83E29F3E06E0}" type="pres">
      <dgm:prSet presAssocID="{2CD38139-D021-4DAE-B803-1E9A49B5D344}" presName="sp" presStyleCnt="0"/>
      <dgm:spPr/>
      <dgm:t>
        <a:bodyPr/>
        <a:lstStyle/>
        <a:p>
          <a:endParaRPr lang="en-US"/>
        </a:p>
      </dgm:t>
    </dgm:pt>
    <dgm:pt modelId="{E10B37A9-54FA-4DED-BEE6-885BCF6F3EEF}" type="pres">
      <dgm:prSet presAssocID="{C9C4BABD-D17A-4904-8FAE-AF201D285238}" presName="arrowAndChildren" presStyleCnt="0"/>
      <dgm:spPr/>
      <dgm:t>
        <a:bodyPr/>
        <a:lstStyle/>
        <a:p>
          <a:endParaRPr lang="en-US"/>
        </a:p>
      </dgm:t>
    </dgm:pt>
    <dgm:pt modelId="{204F9D63-B07F-49F1-A6DA-695B3E589AFA}" type="pres">
      <dgm:prSet presAssocID="{C9C4BABD-D17A-4904-8FAE-AF201D285238}" presName="parentTextArrow" presStyleLbl="node1" presStyleIdx="2" presStyleCnt="3" custLinFactNeighborX="4" custLinFactNeighborY="-15659"/>
      <dgm:spPr/>
      <dgm:t>
        <a:bodyPr/>
        <a:lstStyle/>
        <a:p>
          <a:endParaRPr lang="en-US"/>
        </a:p>
      </dgm:t>
    </dgm:pt>
  </dgm:ptLst>
  <dgm:cxnLst>
    <dgm:cxn modelId="{43291164-C038-4921-9FAD-A36C46339DF4}" type="presOf" srcId="{0F5310DF-73B5-48D6-9125-A00693621F86}" destId="{552C5FAC-C26B-4205-8034-6885EBD54709}" srcOrd="0" destOrd="0" presId="urn:microsoft.com/office/officeart/2005/8/layout/process4"/>
    <dgm:cxn modelId="{0C39BBCE-74A0-4DE7-9154-5DC140812622}" type="presOf" srcId="{C9C4BABD-D17A-4904-8FAE-AF201D285238}" destId="{204F9D63-B07F-49F1-A6DA-695B3E589AFA}" srcOrd="0" destOrd="0" presId="urn:microsoft.com/office/officeart/2005/8/layout/process4"/>
    <dgm:cxn modelId="{6B8DAF04-24BE-41E7-95C9-E71D8F6AE3AB}" srcId="{6BA06E20-C3EB-48E8-B0AC-7FA6F97EF2BC}" destId="{C9C4BABD-D17A-4904-8FAE-AF201D285238}" srcOrd="0" destOrd="0" parTransId="{D93AB0B1-7599-4BF9-ADAA-45442413B653}" sibTransId="{2CD38139-D021-4DAE-B803-1E9A49B5D344}"/>
    <dgm:cxn modelId="{818AE6B2-50CF-4012-89A1-98C4E6138767}" type="presOf" srcId="{6BA06E20-C3EB-48E8-B0AC-7FA6F97EF2BC}" destId="{7ECA902D-8B2F-4FA6-9404-05D912EB498F}" srcOrd="0" destOrd="0" presId="urn:microsoft.com/office/officeart/2005/8/layout/process4"/>
    <dgm:cxn modelId="{30C502E9-4E14-484A-995A-B2C83FC6CB48}" type="presOf" srcId="{E020F651-2DB2-4DDC-BC2F-F83B38009CCA}" destId="{0934E838-B0FA-498B-894F-B1CF61E570AC}" srcOrd="0" destOrd="0" presId="urn:microsoft.com/office/officeart/2005/8/layout/process4"/>
    <dgm:cxn modelId="{AD81A8B7-2DA6-43D3-B48D-D0E502874DCD}" srcId="{6BA06E20-C3EB-48E8-B0AC-7FA6F97EF2BC}" destId="{E020F651-2DB2-4DDC-BC2F-F83B38009CCA}" srcOrd="1" destOrd="0" parTransId="{BF4154EF-F478-4AA2-ABA0-E335F2C0D0C5}" sibTransId="{BE44A47A-32AE-4576-A2CB-6D6B6DF6D221}"/>
    <dgm:cxn modelId="{067A128A-77AC-4ECC-A68F-5236F456461A}" srcId="{6BA06E20-C3EB-48E8-B0AC-7FA6F97EF2BC}" destId="{0F5310DF-73B5-48D6-9125-A00693621F86}" srcOrd="2" destOrd="0" parTransId="{32EC1645-F5A1-47F0-8095-3254DC21DEF2}" sibTransId="{31301E93-E0E4-460E-A19A-548E3B087E64}"/>
    <dgm:cxn modelId="{D6702051-1962-4B56-AD00-AFBC151761B1}" type="presParOf" srcId="{7ECA902D-8B2F-4FA6-9404-05D912EB498F}" destId="{0A51ED9D-566D-4AFF-9EB6-C6A5BDCC4ED5}" srcOrd="0" destOrd="0" presId="urn:microsoft.com/office/officeart/2005/8/layout/process4"/>
    <dgm:cxn modelId="{22C6C610-4B7E-4089-8072-DEF08786BD53}" type="presParOf" srcId="{0A51ED9D-566D-4AFF-9EB6-C6A5BDCC4ED5}" destId="{552C5FAC-C26B-4205-8034-6885EBD54709}" srcOrd="0" destOrd="0" presId="urn:microsoft.com/office/officeart/2005/8/layout/process4"/>
    <dgm:cxn modelId="{CAFA993F-F065-499A-AA4B-E6A4E6818E14}" type="presParOf" srcId="{7ECA902D-8B2F-4FA6-9404-05D912EB498F}" destId="{7FFA7FFA-A11C-4B4D-8AA9-00A3B7280720}" srcOrd="1" destOrd="0" presId="urn:microsoft.com/office/officeart/2005/8/layout/process4"/>
    <dgm:cxn modelId="{EF831973-D450-413C-824B-4BF290085A65}" type="presParOf" srcId="{7ECA902D-8B2F-4FA6-9404-05D912EB498F}" destId="{F23C8DB7-CC2C-488E-A91E-FD7FFD1DAFBD}" srcOrd="2" destOrd="0" presId="urn:microsoft.com/office/officeart/2005/8/layout/process4"/>
    <dgm:cxn modelId="{EDF21B8E-70D6-41F4-9375-FD5A624B8C8C}" type="presParOf" srcId="{F23C8DB7-CC2C-488E-A91E-FD7FFD1DAFBD}" destId="{0934E838-B0FA-498B-894F-B1CF61E570AC}" srcOrd="0" destOrd="0" presId="urn:microsoft.com/office/officeart/2005/8/layout/process4"/>
    <dgm:cxn modelId="{7B63CAC8-3B34-418C-8D62-2A1FA8AE821F}" type="presParOf" srcId="{7ECA902D-8B2F-4FA6-9404-05D912EB498F}" destId="{E4394CDE-F524-43CA-AA9A-83E29F3E06E0}" srcOrd="3" destOrd="0" presId="urn:microsoft.com/office/officeart/2005/8/layout/process4"/>
    <dgm:cxn modelId="{4828BEB1-300D-493D-BCA4-5C6055FF470C}" type="presParOf" srcId="{7ECA902D-8B2F-4FA6-9404-05D912EB498F}" destId="{E10B37A9-54FA-4DED-BEE6-885BCF6F3EEF}" srcOrd="4" destOrd="0" presId="urn:microsoft.com/office/officeart/2005/8/layout/process4"/>
    <dgm:cxn modelId="{004F12B8-D422-4D2E-BB49-0EDB7FA6D463}" type="presParOf" srcId="{E10B37A9-54FA-4DED-BEE6-885BCF6F3EEF}" destId="{204F9D63-B07F-49F1-A6DA-695B3E589AF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2329E3-3602-4FAF-A44E-0E88C7DB7881}">
      <dsp:nvSpPr>
        <dsp:cNvPr id="0" name=""/>
        <dsp:cNvSpPr/>
      </dsp:nvSpPr>
      <dsp:spPr>
        <a:xfrm>
          <a:off x="0" y="626"/>
          <a:ext cx="10366882" cy="526508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AFE54A-AA4E-4081-8B97-9B5CA84B13DB}">
      <dsp:nvSpPr>
        <dsp:cNvPr id="0" name=""/>
        <dsp:cNvSpPr/>
      </dsp:nvSpPr>
      <dsp:spPr>
        <a:xfrm>
          <a:off x="159268" y="119091"/>
          <a:ext cx="289579" cy="289579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0E64F9A-AE79-4E9A-B633-7483F22C29D4}">
      <dsp:nvSpPr>
        <dsp:cNvPr id="0" name=""/>
        <dsp:cNvSpPr/>
      </dsp:nvSpPr>
      <dsp:spPr>
        <a:xfrm>
          <a:off x="608116" y="626"/>
          <a:ext cx="9758765" cy="526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722" tIns="55722" rIns="55722" bIns="55722" numCol="1" spcCol="1270" anchor="ctr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>
              <a:solidFill>
                <a:schemeClr val="bg1"/>
              </a:solidFill>
            </a:rPr>
            <a:t>Introduction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608116" y="626"/>
        <a:ext cx="9758765" cy="526508"/>
      </dsp:txXfrm>
    </dsp:sp>
    <dsp:sp modelId="{5DBA1531-3FC7-477A-BB8B-0D5EA8CD8031}">
      <dsp:nvSpPr>
        <dsp:cNvPr id="0" name=""/>
        <dsp:cNvSpPr/>
      </dsp:nvSpPr>
      <dsp:spPr>
        <a:xfrm>
          <a:off x="0" y="658761"/>
          <a:ext cx="10366882" cy="526508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D6885F-138E-4205-85CF-C02D7A14DD91}">
      <dsp:nvSpPr>
        <dsp:cNvPr id="0" name=""/>
        <dsp:cNvSpPr/>
      </dsp:nvSpPr>
      <dsp:spPr>
        <a:xfrm>
          <a:off x="159268" y="777226"/>
          <a:ext cx="289579" cy="289579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10BB576-CB9B-4956-B20B-9A0753C2DF68}">
      <dsp:nvSpPr>
        <dsp:cNvPr id="0" name=""/>
        <dsp:cNvSpPr/>
      </dsp:nvSpPr>
      <dsp:spPr>
        <a:xfrm>
          <a:off x="608116" y="658761"/>
          <a:ext cx="9758765" cy="526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722" tIns="55722" rIns="55722" bIns="55722" numCol="1" spcCol="1270" anchor="ctr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>
              <a:solidFill>
                <a:schemeClr val="bg1"/>
              </a:solidFill>
            </a:rPr>
            <a:t>Objectives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608116" y="658761"/>
        <a:ext cx="9758765" cy="526508"/>
      </dsp:txXfrm>
    </dsp:sp>
    <dsp:sp modelId="{BDA6C38F-D74E-4336-850E-4446381FC768}">
      <dsp:nvSpPr>
        <dsp:cNvPr id="0" name=""/>
        <dsp:cNvSpPr/>
      </dsp:nvSpPr>
      <dsp:spPr>
        <a:xfrm>
          <a:off x="0" y="1294262"/>
          <a:ext cx="10366882" cy="526508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917857-EE0D-48D4-89B7-B9D435C9947D}">
      <dsp:nvSpPr>
        <dsp:cNvPr id="0" name=""/>
        <dsp:cNvSpPr/>
      </dsp:nvSpPr>
      <dsp:spPr>
        <a:xfrm>
          <a:off x="159268" y="1435361"/>
          <a:ext cx="289579" cy="289579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1E5FDF2-8996-4E48-BC82-7CB706F75079}">
      <dsp:nvSpPr>
        <dsp:cNvPr id="0" name=""/>
        <dsp:cNvSpPr/>
      </dsp:nvSpPr>
      <dsp:spPr>
        <a:xfrm>
          <a:off x="608116" y="1316896"/>
          <a:ext cx="9758765" cy="526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722" tIns="55722" rIns="55722" bIns="55722" numCol="1" spcCol="1270" anchor="ctr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>
              <a:solidFill>
                <a:schemeClr val="bg1"/>
              </a:solidFill>
            </a:rPr>
            <a:t>Motivation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608116" y="1316896"/>
        <a:ext cx="9758765" cy="526508"/>
      </dsp:txXfrm>
    </dsp:sp>
    <dsp:sp modelId="{33C71EA7-D4F2-4457-9488-4040F6572776}">
      <dsp:nvSpPr>
        <dsp:cNvPr id="0" name=""/>
        <dsp:cNvSpPr/>
      </dsp:nvSpPr>
      <dsp:spPr>
        <a:xfrm>
          <a:off x="0" y="1975031"/>
          <a:ext cx="10366882" cy="526508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5595D4-FCE9-418D-8F2F-BC50853212AE}">
      <dsp:nvSpPr>
        <dsp:cNvPr id="0" name=""/>
        <dsp:cNvSpPr/>
      </dsp:nvSpPr>
      <dsp:spPr>
        <a:xfrm>
          <a:off x="159268" y="2093496"/>
          <a:ext cx="289579" cy="289579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E3C5BE1-5A0C-45AA-BB76-8F8D5FD2FBDE}">
      <dsp:nvSpPr>
        <dsp:cNvPr id="0" name=""/>
        <dsp:cNvSpPr/>
      </dsp:nvSpPr>
      <dsp:spPr>
        <a:xfrm>
          <a:off x="608116" y="1975031"/>
          <a:ext cx="9758765" cy="526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722" tIns="55722" rIns="55722" bIns="55722" numCol="1" spcCol="1270" anchor="ctr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>
              <a:solidFill>
                <a:schemeClr val="bg1"/>
              </a:solidFill>
            </a:rPr>
            <a:t>Literature Review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608116" y="1975031"/>
        <a:ext cx="9758765" cy="526508"/>
      </dsp:txXfrm>
    </dsp:sp>
    <dsp:sp modelId="{5AD22C15-75CA-4F06-B72F-AC1473526230}">
      <dsp:nvSpPr>
        <dsp:cNvPr id="0" name=""/>
        <dsp:cNvSpPr/>
      </dsp:nvSpPr>
      <dsp:spPr>
        <a:xfrm>
          <a:off x="0" y="2633167"/>
          <a:ext cx="10366882" cy="526508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678DF7-65A3-448E-87C4-2D5EEDB5DD11}">
      <dsp:nvSpPr>
        <dsp:cNvPr id="0" name=""/>
        <dsp:cNvSpPr/>
      </dsp:nvSpPr>
      <dsp:spPr>
        <a:xfrm>
          <a:off x="159268" y="2751631"/>
          <a:ext cx="289579" cy="289579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964E573-505C-4F83-9A31-0FE32147FF29}">
      <dsp:nvSpPr>
        <dsp:cNvPr id="0" name=""/>
        <dsp:cNvSpPr/>
      </dsp:nvSpPr>
      <dsp:spPr>
        <a:xfrm>
          <a:off x="608116" y="2633167"/>
          <a:ext cx="9758765" cy="526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722" tIns="55722" rIns="55722" bIns="55722" numCol="1" spcCol="1270" anchor="ctr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>
              <a:solidFill>
                <a:schemeClr val="bg1"/>
              </a:solidFill>
            </a:rPr>
            <a:t>Methodology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608116" y="2633167"/>
        <a:ext cx="9758765" cy="526508"/>
      </dsp:txXfrm>
    </dsp:sp>
    <dsp:sp modelId="{DE9F262D-E85B-4420-A07E-96843084A761}">
      <dsp:nvSpPr>
        <dsp:cNvPr id="0" name=""/>
        <dsp:cNvSpPr/>
      </dsp:nvSpPr>
      <dsp:spPr>
        <a:xfrm>
          <a:off x="0" y="3291302"/>
          <a:ext cx="10366882" cy="526508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D824B1-9488-4637-9CD9-9264C0B96D26}">
      <dsp:nvSpPr>
        <dsp:cNvPr id="0" name=""/>
        <dsp:cNvSpPr/>
      </dsp:nvSpPr>
      <dsp:spPr>
        <a:xfrm>
          <a:off x="159268" y="3409766"/>
          <a:ext cx="289579" cy="289579"/>
        </a:xfrm>
        <a:prstGeom prst="rect">
          <a:avLst/>
        </a:prstGeom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A4D8DC-2676-4654-BA3A-9C56EE59BA64}">
      <dsp:nvSpPr>
        <dsp:cNvPr id="0" name=""/>
        <dsp:cNvSpPr/>
      </dsp:nvSpPr>
      <dsp:spPr>
        <a:xfrm>
          <a:off x="608116" y="3291302"/>
          <a:ext cx="9758765" cy="526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722" tIns="55722" rIns="55722" bIns="55722" numCol="1" spcCol="1270" anchor="ctr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smtClean="0">
              <a:solidFill>
                <a:schemeClr val="bg1"/>
              </a:solidFill>
            </a:rPr>
            <a:t>Result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608116" y="3291302"/>
        <a:ext cx="9758765" cy="526508"/>
      </dsp:txXfrm>
    </dsp:sp>
    <dsp:sp modelId="{E0CC0112-D99F-4DD3-AB8F-E3C073AC41B8}">
      <dsp:nvSpPr>
        <dsp:cNvPr id="0" name=""/>
        <dsp:cNvSpPr/>
      </dsp:nvSpPr>
      <dsp:spPr>
        <a:xfrm>
          <a:off x="0" y="3949437"/>
          <a:ext cx="10366882" cy="526508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DB4878-5BA7-4D99-AC2E-11A761C25DD3}">
      <dsp:nvSpPr>
        <dsp:cNvPr id="0" name=""/>
        <dsp:cNvSpPr/>
      </dsp:nvSpPr>
      <dsp:spPr>
        <a:xfrm>
          <a:off x="159268" y="4067901"/>
          <a:ext cx="289579" cy="289579"/>
        </a:xfrm>
        <a:prstGeom prst="rect">
          <a:avLst/>
        </a:prstGeom>
        <a:blipFill>
          <a:blip xmlns:r="http://schemas.openxmlformats.org/officeDocument/2006/relationships"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a:blip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EFA8BE7-CBBD-4328-978D-44E8BF6A67E5}">
      <dsp:nvSpPr>
        <dsp:cNvPr id="0" name=""/>
        <dsp:cNvSpPr/>
      </dsp:nvSpPr>
      <dsp:spPr>
        <a:xfrm>
          <a:off x="608116" y="3949437"/>
          <a:ext cx="9758765" cy="526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722" tIns="55722" rIns="55722" bIns="55722" numCol="1" spcCol="1270" anchor="ctr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>
              <a:solidFill>
                <a:schemeClr val="bg1"/>
              </a:solidFill>
            </a:rPr>
            <a:t>Conclusion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608116" y="3949437"/>
        <a:ext cx="9758765" cy="526508"/>
      </dsp:txXfrm>
    </dsp:sp>
    <dsp:sp modelId="{36BEA803-C58C-43A9-A259-A52A82A2926E}">
      <dsp:nvSpPr>
        <dsp:cNvPr id="0" name=""/>
        <dsp:cNvSpPr/>
      </dsp:nvSpPr>
      <dsp:spPr>
        <a:xfrm>
          <a:off x="0" y="4608198"/>
          <a:ext cx="10366882" cy="526508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17FE5A-318E-4A2D-AFA2-79F659B47505}">
      <dsp:nvSpPr>
        <dsp:cNvPr id="0" name=""/>
        <dsp:cNvSpPr/>
      </dsp:nvSpPr>
      <dsp:spPr>
        <a:xfrm>
          <a:off x="159268" y="4726036"/>
          <a:ext cx="289579" cy="289579"/>
        </a:xfrm>
        <a:prstGeom prst="rect">
          <a:avLst/>
        </a:prstGeom>
        <a:blipFill>
          <a:blip xmlns:r="http://schemas.openxmlformats.org/officeDocument/2006/relationships"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a:blip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7C2151F-DADD-43E8-B533-FD776F6A6861}">
      <dsp:nvSpPr>
        <dsp:cNvPr id="0" name=""/>
        <dsp:cNvSpPr/>
      </dsp:nvSpPr>
      <dsp:spPr>
        <a:xfrm>
          <a:off x="608116" y="4607572"/>
          <a:ext cx="9758765" cy="526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722" tIns="55722" rIns="55722" bIns="55722" numCol="1" spcCol="1270" anchor="ctr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>
              <a:solidFill>
                <a:schemeClr val="bg1"/>
              </a:solidFill>
            </a:rPr>
            <a:t>Reference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608116" y="4607572"/>
        <a:ext cx="9758765" cy="52650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6666D6-AB5D-4C41-A3C1-E6F4CD4B8F08}">
      <dsp:nvSpPr>
        <dsp:cNvPr id="0" name=""/>
        <dsp:cNvSpPr/>
      </dsp:nvSpPr>
      <dsp:spPr>
        <a:xfrm>
          <a:off x="0" y="3335312"/>
          <a:ext cx="9365063" cy="10947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Memory cost is more due to large dataset.</a:t>
          </a:r>
          <a:endParaRPr lang="en-US" sz="2600" kern="1200" dirty="0"/>
        </a:p>
      </dsp:txBody>
      <dsp:txXfrm>
        <a:off x="0" y="3335312"/>
        <a:ext cx="9365063" cy="1094724"/>
      </dsp:txXfrm>
    </dsp:sp>
    <dsp:sp modelId="{F88173E4-5D90-43E3-8C19-B5A32F87F46E}">
      <dsp:nvSpPr>
        <dsp:cNvPr id="0" name=""/>
        <dsp:cNvSpPr/>
      </dsp:nvSpPr>
      <dsp:spPr>
        <a:xfrm rot="10800000">
          <a:off x="0" y="1668047"/>
          <a:ext cx="9365063" cy="168368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Sometimes models predict a fake news as a real news.</a:t>
          </a:r>
          <a:endParaRPr lang="en-US" sz="2600" kern="1200" dirty="0"/>
        </a:p>
      </dsp:txBody>
      <dsp:txXfrm rot="10800000">
        <a:off x="0" y="1668047"/>
        <a:ext cx="9365063" cy="1094008"/>
      </dsp:txXfrm>
    </dsp:sp>
    <dsp:sp modelId="{204F9D63-B07F-49F1-A6DA-695B3E589AFA}">
      <dsp:nvSpPr>
        <dsp:cNvPr id="0" name=""/>
        <dsp:cNvSpPr/>
      </dsp:nvSpPr>
      <dsp:spPr>
        <a:xfrm rot="10800000">
          <a:off x="0" y="0"/>
          <a:ext cx="9365063" cy="168368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Small news can’t be detected accurately.</a:t>
          </a:r>
          <a:endParaRPr lang="en-US" sz="2600" kern="1200" dirty="0"/>
        </a:p>
      </dsp:txBody>
      <dsp:txXfrm rot="10800000">
        <a:off x="0" y="0"/>
        <a:ext cx="9365063" cy="109400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2C5FAC-C26B-4205-8034-6885EBD54709}">
      <dsp:nvSpPr>
        <dsp:cNvPr id="0" name=""/>
        <dsp:cNvSpPr/>
      </dsp:nvSpPr>
      <dsp:spPr>
        <a:xfrm>
          <a:off x="0" y="3111670"/>
          <a:ext cx="9344966" cy="10213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Will develop also for English Fake News</a:t>
          </a:r>
          <a:endParaRPr lang="en-US" sz="2900" kern="1200" dirty="0"/>
        </a:p>
      </dsp:txBody>
      <dsp:txXfrm>
        <a:off x="0" y="3111670"/>
        <a:ext cx="9344966" cy="1021319"/>
      </dsp:txXfrm>
    </dsp:sp>
    <dsp:sp modelId="{2547F0FF-71EC-4FDA-9621-A0775D86B2DA}">
      <dsp:nvSpPr>
        <dsp:cNvPr id="0" name=""/>
        <dsp:cNvSpPr/>
      </dsp:nvSpPr>
      <dsp:spPr>
        <a:xfrm rot="10800000">
          <a:off x="0" y="1521234"/>
          <a:ext cx="9344966" cy="1570789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Will try to use more models to increase accuracy</a:t>
          </a:r>
          <a:endParaRPr lang="en-US" sz="2900" kern="1200" dirty="0"/>
        </a:p>
      </dsp:txBody>
      <dsp:txXfrm rot="10800000">
        <a:off x="0" y="1521234"/>
        <a:ext cx="9344966" cy="1020652"/>
      </dsp:txXfrm>
    </dsp:sp>
    <dsp:sp modelId="{204F9D63-B07F-49F1-A6DA-695B3E589AFA}">
      <dsp:nvSpPr>
        <dsp:cNvPr id="0" name=""/>
        <dsp:cNvSpPr/>
      </dsp:nvSpPr>
      <dsp:spPr>
        <a:xfrm rot="10800000">
          <a:off x="0" y="0"/>
          <a:ext cx="9344966" cy="1570789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We will try to use neural network.</a:t>
          </a:r>
        </a:p>
      </dsp:txBody>
      <dsp:txXfrm rot="10800000">
        <a:off x="0" y="0"/>
        <a:ext cx="9344966" cy="10206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4CDFAF-F7FE-4A6B-BBA1-B09CC96F60B8}">
      <dsp:nvSpPr>
        <dsp:cNvPr id="0" name=""/>
        <dsp:cNvSpPr/>
      </dsp:nvSpPr>
      <dsp:spPr>
        <a:xfrm>
          <a:off x="10033" y="40188"/>
          <a:ext cx="8800912" cy="114628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Fake news can be defined as fake news appearing as true news. </a:t>
          </a:r>
          <a:endParaRPr lang="en-US" sz="1700" kern="1200" dirty="0"/>
        </a:p>
      </dsp:txBody>
      <dsp:txXfrm>
        <a:off x="43607" y="73762"/>
        <a:ext cx="7563978" cy="1079139"/>
      </dsp:txXfrm>
    </dsp:sp>
    <dsp:sp modelId="{250B2530-162E-4FF0-BB30-1DFE3FFD8A49}">
      <dsp:nvSpPr>
        <dsp:cNvPr id="0" name=""/>
        <dsp:cNvSpPr/>
      </dsp:nvSpPr>
      <dsp:spPr>
        <a:xfrm>
          <a:off x="38198" y="1387576"/>
          <a:ext cx="8724432" cy="1146287"/>
        </a:xfrm>
        <a:prstGeom prst="roundRect">
          <a:avLst>
            <a:gd name="adj" fmla="val 10000"/>
          </a:avLst>
        </a:prstGeom>
        <a:solidFill>
          <a:schemeClr val="accent5">
            <a:hueOff val="3118619"/>
            <a:satOff val="-2006"/>
            <a:lumOff val="137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False news is spread to incite racism, feed people's anxieties, and fuel bullying and violent acts against the defenseless.</a:t>
          </a:r>
          <a:endParaRPr lang="en-US" sz="1700" kern="1200" dirty="0"/>
        </a:p>
      </dsp:txBody>
      <dsp:txXfrm>
        <a:off x="71772" y="1421150"/>
        <a:ext cx="7148870" cy="1079139"/>
      </dsp:txXfrm>
    </dsp:sp>
    <dsp:sp modelId="{8D811622-0277-49DA-86EF-E9C6D4B20365}">
      <dsp:nvSpPr>
        <dsp:cNvPr id="0" name=""/>
        <dsp:cNvSpPr/>
      </dsp:nvSpPr>
      <dsp:spPr>
        <a:xfrm>
          <a:off x="0" y="2654575"/>
          <a:ext cx="8800912" cy="1146287"/>
        </a:xfrm>
        <a:prstGeom prst="roundRect">
          <a:avLst>
            <a:gd name="adj" fmla="val 10000"/>
          </a:avLst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Our goal is to develop a model that can predict if a piece of news is real or false using machine learning techniques with an increased chance to stop negativity and confusion across the country. </a:t>
          </a:r>
          <a:endParaRPr lang="en-US" sz="1700" kern="1200" dirty="0"/>
        </a:p>
      </dsp:txBody>
      <dsp:txXfrm>
        <a:off x="33574" y="2688149"/>
        <a:ext cx="7212127" cy="1079139"/>
      </dsp:txXfrm>
    </dsp:sp>
    <dsp:sp modelId="{3FF1540F-3640-4AF9-B50C-C376EE675533}">
      <dsp:nvSpPr>
        <dsp:cNvPr id="0" name=""/>
        <dsp:cNvSpPr/>
      </dsp:nvSpPr>
      <dsp:spPr>
        <a:xfrm>
          <a:off x="8055826" y="869267"/>
          <a:ext cx="745086" cy="74508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lumMod val="60000"/>
            <a:lumOff val="40000"/>
            <a:alpha val="9000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8223470" y="869267"/>
        <a:ext cx="409798" cy="560677"/>
      </dsp:txXfrm>
    </dsp:sp>
    <dsp:sp modelId="{37E467FB-1456-4ED9-B1A0-4ED099BF9F6F}">
      <dsp:nvSpPr>
        <dsp:cNvPr id="0" name=""/>
        <dsp:cNvSpPr/>
      </dsp:nvSpPr>
      <dsp:spPr>
        <a:xfrm>
          <a:off x="8038554" y="2198960"/>
          <a:ext cx="745086" cy="74508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lumMod val="60000"/>
            <a:lumOff val="40000"/>
            <a:alpha val="9000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8206198" y="2198960"/>
        <a:ext cx="409798" cy="5606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F1406A-2F13-4E67-81C6-9609B2C48ADB}">
      <dsp:nvSpPr>
        <dsp:cNvPr id="0" name=""/>
        <dsp:cNvSpPr/>
      </dsp:nvSpPr>
      <dsp:spPr>
        <a:xfrm>
          <a:off x="0" y="0"/>
          <a:ext cx="6943411" cy="128663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Fake news is like cancer, it spreads at a very speed rate. </a:t>
          </a:r>
          <a:endParaRPr lang="en-US" sz="2300" kern="1200" dirty="0"/>
        </a:p>
      </dsp:txBody>
      <dsp:txXfrm>
        <a:off x="62808" y="62808"/>
        <a:ext cx="6817795" cy="1161018"/>
      </dsp:txXfrm>
    </dsp:sp>
    <dsp:sp modelId="{9E2BBAFB-9E36-4F85-B8F3-E4908A4E1267}">
      <dsp:nvSpPr>
        <dsp:cNvPr id="0" name=""/>
        <dsp:cNvSpPr/>
      </dsp:nvSpPr>
      <dsp:spPr>
        <a:xfrm>
          <a:off x="0" y="1354363"/>
          <a:ext cx="6943411" cy="1286634"/>
        </a:xfrm>
        <a:prstGeom prst="roundRect">
          <a:avLst/>
        </a:prstGeom>
        <a:gradFill rotWithShape="0">
          <a:gsLst>
            <a:gs pos="0">
              <a:schemeClr val="accent3">
                <a:hueOff val="2189301"/>
                <a:satOff val="-16877"/>
                <a:lumOff val="458"/>
                <a:alphaOff val="0"/>
                <a:tint val="98000"/>
                <a:lumMod val="114000"/>
              </a:schemeClr>
            </a:gs>
            <a:gs pos="100000">
              <a:schemeClr val="accent3">
                <a:hueOff val="2189301"/>
                <a:satOff val="-16877"/>
                <a:lumOff val="458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Spreading fake news has become one of the main problems in every country.</a:t>
          </a:r>
          <a:endParaRPr lang="en-US" sz="2300" kern="1200" dirty="0"/>
        </a:p>
      </dsp:txBody>
      <dsp:txXfrm>
        <a:off x="62808" y="1417171"/>
        <a:ext cx="6817795" cy="1161018"/>
      </dsp:txXfrm>
    </dsp:sp>
    <dsp:sp modelId="{9DE114BD-8A00-4D28-83F8-47A2C1819BE6}">
      <dsp:nvSpPr>
        <dsp:cNvPr id="0" name=""/>
        <dsp:cNvSpPr/>
      </dsp:nvSpPr>
      <dsp:spPr>
        <a:xfrm>
          <a:off x="0" y="2707237"/>
          <a:ext cx="6943411" cy="1286634"/>
        </a:xfrm>
        <a:prstGeom prst="roundRect">
          <a:avLst/>
        </a:prstGeom>
        <a:gradFill rotWithShape="0">
          <a:gsLst>
            <a:gs pos="0">
              <a:schemeClr val="accent3">
                <a:hueOff val="4378603"/>
                <a:satOff val="-33755"/>
                <a:lumOff val="915"/>
                <a:alphaOff val="0"/>
                <a:tint val="98000"/>
                <a:lumMod val="114000"/>
              </a:schemeClr>
            </a:gs>
            <a:gs pos="100000">
              <a:schemeClr val="accent3">
                <a:hueOff val="4378603"/>
                <a:satOff val="-33755"/>
                <a:lumOff val="91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Fake News causes a lot of unwanted incidents.</a:t>
          </a:r>
          <a:endParaRPr lang="en-US" sz="2300" kern="1200" dirty="0"/>
        </a:p>
      </dsp:txBody>
      <dsp:txXfrm>
        <a:off x="62808" y="2770045"/>
        <a:ext cx="6817795" cy="1161018"/>
      </dsp:txXfrm>
    </dsp:sp>
    <dsp:sp modelId="{DACE9318-8516-44E1-8DAE-8E1E78AFF612}">
      <dsp:nvSpPr>
        <dsp:cNvPr id="0" name=""/>
        <dsp:cNvSpPr/>
      </dsp:nvSpPr>
      <dsp:spPr>
        <a:xfrm>
          <a:off x="0" y="4021451"/>
          <a:ext cx="6943411" cy="1286634"/>
        </a:xfrm>
        <a:prstGeom prst="roundRect">
          <a:avLst/>
        </a:prstGeom>
        <a:gradFill rotWithShape="0">
          <a:gsLst>
            <a:gs pos="0">
              <a:schemeClr val="accent3">
                <a:hueOff val="6567904"/>
                <a:satOff val="-50632"/>
                <a:lumOff val="1373"/>
                <a:alphaOff val="0"/>
                <a:tint val="98000"/>
                <a:lumMod val="114000"/>
              </a:schemeClr>
            </a:gs>
            <a:gs pos="100000">
              <a:schemeClr val="accent3">
                <a:hueOff val="6567904"/>
                <a:satOff val="-50632"/>
                <a:lumOff val="137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Ensuring decrease of fake news as much as possible to avoid causalities happening around our country for fake news.</a:t>
          </a:r>
          <a:endParaRPr lang="en-US" sz="2300" kern="1200" dirty="0"/>
        </a:p>
      </dsp:txBody>
      <dsp:txXfrm>
        <a:off x="62808" y="4084259"/>
        <a:ext cx="6817795" cy="11610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815F17-4F76-4DFF-8EEB-467CBCF4600A}">
      <dsp:nvSpPr>
        <dsp:cNvPr id="0" name=""/>
        <dsp:cNvSpPr/>
      </dsp:nvSpPr>
      <dsp:spPr>
        <a:xfrm>
          <a:off x="126137" y="115939"/>
          <a:ext cx="3007735" cy="14937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E8C8DD-84BD-4EFE-B286-C5BACD5DE90A}">
      <dsp:nvSpPr>
        <dsp:cNvPr id="0" name=""/>
        <dsp:cNvSpPr/>
      </dsp:nvSpPr>
      <dsp:spPr>
        <a:xfrm>
          <a:off x="552018" y="520526"/>
          <a:ext cx="3007735" cy="1493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Preserving information integrity</a:t>
          </a:r>
          <a:endParaRPr lang="en-US" sz="2800" kern="1200" dirty="0"/>
        </a:p>
      </dsp:txBody>
      <dsp:txXfrm>
        <a:off x="595769" y="564277"/>
        <a:ext cx="2920233" cy="1406284"/>
      </dsp:txXfrm>
    </dsp:sp>
    <dsp:sp modelId="{1512D64E-37B8-4646-8288-1EC35AC41157}">
      <dsp:nvSpPr>
        <dsp:cNvPr id="0" name=""/>
        <dsp:cNvSpPr/>
      </dsp:nvSpPr>
      <dsp:spPr>
        <a:xfrm>
          <a:off x="3707211" y="115939"/>
          <a:ext cx="3151470" cy="14796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5A213C-3D4F-4589-9AE0-61D102D0CA45}">
      <dsp:nvSpPr>
        <dsp:cNvPr id="0" name=""/>
        <dsp:cNvSpPr/>
      </dsp:nvSpPr>
      <dsp:spPr>
        <a:xfrm>
          <a:off x="4133092" y="520526"/>
          <a:ext cx="3151470" cy="14796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Enhancing Media Literacy</a:t>
          </a:r>
          <a:endParaRPr lang="en-US" sz="2800" kern="1200" dirty="0"/>
        </a:p>
      </dsp:txBody>
      <dsp:txXfrm>
        <a:off x="4176429" y="563863"/>
        <a:ext cx="3064796" cy="1392947"/>
      </dsp:txXfrm>
    </dsp:sp>
    <dsp:sp modelId="{6B2816F4-12A7-4997-BFCA-61A7403FC59C}">
      <dsp:nvSpPr>
        <dsp:cNvPr id="0" name=""/>
        <dsp:cNvSpPr/>
      </dsp:nvSpPr>
      <dsp:spPr>
        <a:xfrm>
          <a:off x="7776101" y="115939"/>
          <a:ext cx="2877416" cy="16753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740D65-CC6E-4030-8082-915BD196E1B2}">
      <dsp:nvSpPr>
        <dsp:cNvPr id="0" name=""/>
        <dsp:cNvSpPr/>
      </dsp:nvSpPr>
      <dsp:spPr>
        <a:xfrm>
          <a:off x="8201982" y="520526"/>
          <a:ext cx="2877416" cy="16753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Maintaining Trust in Media</a:t>
          </a:r>
          <a:endParaRPr lang="en-US" sz="2800" kern="1200" dirty="0"/>
        </a:p>
      </dsp:txBody>
      <dsp:txXfrm>
        <a:off x="8251050" y="569594"/>
        <a:ext cx="2779280" cy="157717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E2C83-D734-4FA5-9088-12F4A1AF2295}">
      <dsp:nvSpPr>
        <dsp:cNvPr id="0" name=""/>
        <dsp:cNvSpPr/>
      </dsp:nvSpPr>
      <dsp:spPr>
        <a:xfrm>
          <a:off x="0" y="468006"/>
          <a:ext cx="561498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3FACF-BF11-45B2-B0E8-EEABBDD74468}">
      <dsp:nvSpPr>
        <dsp:cNvPr id="0" name=""/>
        <dsp:cNvSpPr/>
      </dsp:nvSpPr>
      <dsp:spPr>
        <a:xfrm>
          <a:off x="280749" y="172806"/>
          <a:ext cx="3930490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63" tIns="0" rIns="14856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Enhancing Performance</a:t>
          </a:r>
          <a:endParaRPr lang="en-US" sz="2000" kern="1200" dirty="0"/>
        </a:p>
      </dsp:txBody>
      <dsp:txXfrm>
        <a:off x="309570" y="201627"/>
        <a:ext cx="3872848" cy="532758"/>
      </dsp:txXfrm>
    </dsp:sp>
    <dsp:sp modelId="{3144139D-847D-4647-A493-009D640263C9}">
      <dsp:nvSpPr>
        <dsp:cNvPr id="0" name=""/>
        <dsp:cNvSpPr/>
      </dsp:nvSpPr>
      <dsp:spPr>
        <a:xfrm>
          <a:off x="0" y="1375206"/>
          <a:ext cx="561498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1559309"/>
              <a:satOff val="-1003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131DB3-AEE4-4A19-BF1E-F333C9CD4C84}">
      <dsp:nvSpPr>
        <dsp:cNvPr id="0" name=""/>
        <dsp:cNvSpPr/>
      </dsp:nvSpPr>
      <dsp:spPr>
        <a:xfrm>
          <a:off x="280749" y="1080006"/>
          <a:ext cx="3930490" cy="590400"/>
        </a:xfrm>
        <a:prstGeom prst="roundRect">
          <a:avLst/>
        </a:prstGeom>
        <a:solidFill>
          <a:schemeClr val="accent5">
            <a:hueOff val="1559309"/>
            <a:satOff val="-1003"/>
            <a:lumOff val="68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63" tIns="0" rIns="14856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Multi-model integration</a:t>
          </a:r>
          <a:endParaRPr lang="en-US" sz="2000" kern="1200" dirty="0"/>
        </a:p>
      </dsp:txBody>
      <dsp:txXfrm>
        <a:off x="309570" y="1108827"/>
        <a:ext cx="3872848" cy="532758"/>
      </dsp:txXfrm>
    </dsp:sp>
    <dsp:sp modelId="{F82EB1C1-2707-43E0-BC72-AFA273E6DA67}">
      <dsp:nvSpPr>
        <dsp:cNvPr id="0" name=""/>
        <dsp:cNvSpPr/>
      </dsp:nvSpPr>
      <dsp:spPr>
        <a:xfrm>
          <a:off x="0" y="2282406"/>
          <a:ext cx="561498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3118619"/>
              <a:satOff val="-2006"/>
              <a:lumOff val="13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003A3E-F8F0-4BE5-9E64-45F3944499B4}">
      <dsp:nvSpPr>
        <dsp:cNvPr id="0" name=""/>
        <dsp:cNvSpPr/>
      </dsp:nvSpPr>
      <dsp:spPr>
        <a:xfrm>
          <a:off x="280749" y="1987206"/>
          <a:ext cx="3930490" cy="590400"/>
        </a:xfrm>
        <a:prstGeom prst="roundRect">
          <a:avLst/>
        </a:prstGeom>
        <a:solidFill>
          <a:schemeClr val="accent5">
            <a:hueOff val="3118619"/>
            <a:satOff val="-2006"/>
            <a:lumOff val="137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63" tIns="0" rIns="14856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Real time detection system</a:t>
          </a:r>
          <a:endParaRPr lang="en-US" sz="2000" kern="1200" dirty="0"/>
        </a:p>
      </dsp:txBody>
      <dsp:txXfrm>
        <a:off x="309570" y="2016027"/>
        <a:ext cx="3872848" cy="532758"/>
      </dsp:txXfrm>
    </dsp:sp>
    <dsp:sp modelId="{94B0BD3D-2B18-43C6-AD67-2633B01718F0}">
      <dsp:nvSpPr>
        <dsp:cNvPr id="0" name=""/>
        <dsp:cNvSpPr/>
      </dsp:nvSpPr>
      <dsp:spPr>
        <a:xfrm>
          <a:off x="0" y="3189606"/>
          <a:ext cx="561498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4677928"/>
              <a:satOff val="-3010"/>
              <a:lumOff val="20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BCDE27-36F9-47A7-8B94-67D252554594}">
      <dsp:nvSpPr>
        <dsp:cNvPr id="0" name=""/>
        <dsp:cNvSpPr/>
      </dsp:nvSpPr>
      <dsp:spPr>
        <a:xfrm>
          <a:off x="280749" y="2894406"/>
          <a:ext cx="3930490" cy="590400"/>
        </a:xfrm>
        <a:prstGeom prst="roundRect">
          <a:avLst/>
        </a:prstGeom>
        <a:solidFill>
          <a:schemeClr val="accent5">
            <a:hueOff val="4677928"/>
            <a:satOff val="-3010"/>
            <a:lumOff val="205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63" tIns="0" rIns="14856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Specializing for Bangla news</a:t>
          </a:r>
          <a:endParaRPr lang="en-US" sz="2000" kern="1200" dirty="0"/>
        </a:p>
      </dsp:txBody>
      <dsp:txXfrm>
        <a:off x="309570" y="2923227"/>
        <a:ext cx="3872848" cy="532758"/>
      </dsp:txXfrm>
    </dsp:sp>
    <dsp:sp modelId="{2F1BCA72-C422-4961-81B2-60B9576A8519}">
      <dsp:nvSpPr>
        <dsp:cNvPr id="0" name=""/>
        <dsp:cNvSpPr/>
      </dsp:nvSpPr>
      <dsp:spPr>
        <a:xfrm>
          <a:off x="0" y="4096806"/>
          <a:ext cx="561498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6237238"/>
              <a:satOff val="-4013"/>
              <a:lumOff val="27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5E7A21-49C1-423D-BF95-7F261B81193B}">
      <dsp:nvSpPr>
        <dsp:cNvPr id="0" name=""/>
        <dsp:cNvSpPr/>
      </dsp:nvSpPr>
      <dsp:spPr>
        <a:xfrm>
          <a:off x="280749" y="3801606"/>
          <a:ext cx="3930490" cy="590400"/>
        </a:xfrm>
        <a:prstGeom prst="roundRect">
          <a:avLst/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63" tIns="0" rIns="14856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Ethical and Fair Solutions</a:t>
          </a:r>
          <a:endParaRPr lang="en-US" sz="2000" kern="1200" dirty="0"/>
        </a:p>
      </dsp:txBody>
      <dsp:txXfrm>
        <a:off x="309570" y="3830427"/>
        <a:ext cx="3872848" cy="5327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E2C83-D734-4FA5-9088-12F4A1AF2295}">
      <dsp:nvSpPr>
        <dsp:cNvPr id="0" name=""/>
        <dsp:cNvSpPr/>
      </dsp:nvSpPr>
      <dsp:spPr>
        <a:xfrm>
          <a:off x="0" y="628566"/>
          <a:ext cx="5614987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3FACF-BF11-45B2-B0E8-EEABBDD74468}">
      <dsp:nvSpPr>
        <dsp:cNvPr id="0" name=""/>
        <dsp:cNvSpPr/>
      </dsp:nvSpPr>
      <dsp:spPr>
        <a:xfrm>
          <a:off x="280749" y="274326"/>
          <a:ext cx="3930490" cy="7084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63" tIns="0" rIns="14856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/>
            <a:t>Data </a:t>
          </a:r>
          <a:r>
            <a:rPr lang="en-US" sz="2400" b="0" kern="1200" dirty="0" smtClean="0"/>
            <a:t>Collection</a:t>
          </a:r>
          <a:endParaRPr lang="en-US" sz="2400" b="0" kern="1200" dirty="0"/>
        </a:p>
      </dsp:txBody>
      <dsp:txXfrm>
        <a:off x="315334" y="308911"/>
        <a:ext cx="3861320" cy="639310"/>
      </dsp:txXfrm>
    </dsp:sp>
    <dsp:sp modelId="{0FAEAAEE-1D62-4339-ACD5-241CA4A49C28}">
      <dsp:nvSpPr>
        <dsp:cNvPr id="0" name=""/>
        <dsp:cNvSpPr/>
      </dsp:nvSpPr>
      <dsp:spPr>
        <a:xfrm>
          <a:off x="0" y="1717206"/>
          <a:ext cx="5614987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2189301"/>
              <a:satOff val="-16877"/>
              <a:lumOff val="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BA83C0-2A18-4A05-8027-405D16558112}">
      <dsp:nvSpPr>
        <dsp:cNvPr id="0" name=""/>
        <dsp:cNvSpPr/>
      </dsp:nvSpPr>
      <dsp:spPr>
        <a:xfrm>
          <a:off x="280749" y="1362966"/>
          <a:ext cx="3930490" cy="708480"/>
        </a:xfrm>
        <a:prstGeom prst="roundRect">
          <a:avLst/>
        </a:prstGeom>
        <a:solidFill>
          <a:schemeClr val="accent3">
            <a:hueOff val="2189301"/>
            <a:satOff val="-16877"/>
            <a:lumOff val="45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63" tIns="0" rIns="14856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Data Preprocessing</a:t>
          </a:r>
          <a:endParaRPr lang="en-US" sz="2400" kern="1200" dirty="0"/>
        </a:p>
      </dsp:txBody>
      <dsp:txXfrm>
        <a:off x="315334" y="1397551"/>
        <a:ext cx="3861320" cy="639310"/>
      </dsp:txXfrm>
    </dsp:sp>
    <dsp:sp modelId="{DEF802B2-2D62-49B3-A50C-A80890DC5FD7}">
      <dsp:nvSpPr>
        <dsp:cNvPr id="0" name=""/>
        <dsp:cNvSpPr/>
      </dsp:nvSpPr>
      <dsp:spPr>
        <a:xfrm>
          <a:off x="0" y="2805846"/>
          <a:ext cx="5614987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4378603"/>
              <a:satOff val="-33755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4EF743-15FE-434C-85FC-04DA4C1E8BC6}">
      <dsp:nvSpPr>
        <dsp:cNvPr id="0" name=""/>
        <dsp:cNvSpPr/>
      </dsp:nvSpPr>
      <dsp:spPr>
        <a:xfrm>
          <a:off x="280749" y="2451606"/>
          <a:ext cx="3930490" cy="708480"/>
        </a:xfrm>
        <a:prstGeom prst="roundRect">
          <a:avLst/>
        </a:prstGeom>
        <a:solidFill>
          <a:schemeClr val="accent3">
            <a:hueOff val="4378603"/>
            <a:satOff val="-33755"/>
            <a:lumOff val="91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63" tIns="0" rIns="14856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Training the model</a:t>
          </a:r>
          <a:endParaRPr lang="en-US" sz="2400" kern="1200" dirty="0"/>
        </a:p>
      </dsp:txBody>
      <dsp:txXfrm>
        <a:off x="315334" y="2486191"/>
        <a:ext cx="3861320" cy="639310"/>
      </dsp:txXfrm>
    </dsp:sp>
    <dsp:sp modelId="{7DF9F5BF-8614-4B3D-B80C-000368D95B1A}">
      <dsp:nvSpPr>
        <dsp:cNvPr id="0" name=""/>
        <dsp:cNvSpPr/>
      </dsp:nvSpPr>
      <dsp:spPr>
        <a:xfrm>
          <a:off x="0" y="3903611"/>
          <a:ext cx="5614987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6567904"/>
              <a:satOff val="-50632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5785" tIns="499872" rIns="435785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400" kern="1200" dirty="0"/>
        </a:p>
      </dsp:txBody>
      <dsp:txXfrm>
        <a:off x="0" y="3903611"/>
        <a:ext cx="5614987" cy="604800"/>
      </dsp:txXfrm>
    </dsp:sp>
    <dsp:sp modelId="{2830964F-125D-4557-B8E4-AB6791C06986}">
      <dsp:nvSpPr>
        <dsp:cNvPr id="0" name=""/>
        <dsp:cNvSpPr/>
      </dsp:nvSpPr>
      <dsp:spPr>
        <a:xfrm>
          <a:off x="253856" y="3556180"/>
          <a:ext cx="3930490" cy="708480"/>
        </a:xfrm>
        <a:prstGeom prst="roundRect">
          <a:avLst/>
        </a:prstGeom>
        <a:solidFill>
          <a:schemeClr val="accent3">
            <a:hueOff val="6567904"/>
            <a:satOff val="-50632"/>
            <a:lumOff val="137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63" tIns="0" rIns="14856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Analyzing Performance</a:t>
          </a:r>
          <a:endParaRPr lang="en-US" sz="2400" kern="1200" dirty="0"/>
        </a:p>
      </dsp:txBody>
      <dsp:txXfrm>
        <a:off x="288441" y="3590765"/>
        <a:ext cx="3861320" cy="63931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AEAAEE-1D62-4339-ACD5-241CA4A49C28}">
      <dsp:nvSpPr>
        <dsp:cNvPr id="0" name=""/>
        <dsp:cNvSpPr/>
      </dsp:nvSpPr>
      <dsp:spPr>
        <a:xfrm>
          <a:off x="0" y="1011598"/>
          <a:ext cx="6584098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BA83C0-2A18-4A05-8027-405D16558112}">
      <dsp:nvSpPr>
        <dsp:cNvPr id="0" name=""/>
        <dsp:cNvSpPr/>
      </dsp:nvSpPr>
      <dsp:spPr>
        <a:xfrm>
          <a:off x="329204" y="480238"/>
          <a:ext cx="4608868" cy="10627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204" tIns="0" rIns="174204" bIns="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Online Newspaper</a:t>
          </a:r>
          <a:endParaRPr lang="en-US" sz="3600" kern="1200" dirty="0"/>
        </a:p>
      </dsp:txBody>
      <dsp:txXfrm>
        <a:off x="381082" y="532116"/>
        <a:ext cx="4505112" cy="958964"/>
      </dsp:txXfrm>
    </dsp:sp>
    <dsp:sp modelId="{DEF802B2-2D62-49B3-A50C-A80890DC5FD7}">
      <dsp:nvSpPr>
        <dsp:cNvPr id="0" name=""/>
        <dsp:cNvSpPr/>
      </dsp:nvSpPr>
      <dsp:spPr>
        <a:xfrm>
          <a:off x="0" y="2644559"/>
          <a:ext cx="6584098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3283952"/>
              <a:satOff val="-25316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4EF743-15FE-434C-85FC-04DA4C1E8BC6}">
      <dsp:nvSpPr>
        <dsp:cNvPr id="0" name=""/>
        <dsp:cNvSpPr/>
      </dsp:nvSpPr>
      <dsp:spPr>
        <a:xfrm>
          <a:off x="329204" y="2113199"/>
          <a:ext cx="4608868" cy="1062720"/>
        </a:xfrm>
        <a:prstGeom prst="roundRect">
          <a:avLst/>
        </a:prstGeom>
        <a:solidFill>
          <a:schemeClr val="accent3">
            <a:hueOff val="3283952"/>
            <a:satOff val="-25316"/>
            <a:lumOff val="68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204" tIns="0" rIns="174204" bIns="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Online portals</a:t>
          </a:r>
          <a:endParaRPr lang="en-US" sz="3600" kern="1200" dirty="0"/>
        </a:p>
      </dsp:txBody>
      <dsp:txXfrm>
        <a:off x="381082" y="2165077"/>
        <a:ext cx="4505112" cy="958964"/>
      </dsp:txXfrm>
    </dsp:sp>
    <dsp:sp modelId="{7DF9F5BF-8614-4B3D-B80C-000368D95B1A}">
      <dsp:nvSpPr>
        <dsp:cNvPr id="0" name=""/>
        <dsp:cNvSpPr/>
      </dsp:nvSpPr>
      <dsp:spPr>
        <a:xfrm>
          <a:off x="0" y="4277519"/>
          <a:ext cx="6584098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6567904"/>
              <a:satOff val="-50632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30964F-125D-4557-B8E4-AB6791C06986}">
      <dsp:nvSpPr>
        <dsp:cNvPr id="0" name=""/>
        <dsp:cNvSpPr/>
      </dsp:nvSpPr>
      <dsp:spPr>
        <a:xfrm>
          <a:off x="329204" y="3746159"/>
          <a:ext cx="4608868" cy="1062720"/>
        </a:xfrm>
        <a:prstGeom prst="roundRect">
          <a:avLst/>
        </a:prstGeom>
        <a:solidFill>
          <a:schemeClr val="accent3">
            <a:hueOff val="6567904"/>
            <a:satOff val="-50632"/>
            <a:lumOff val="137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204" tIns="0" rIns="174204" bIns="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Social Media</a:t>
          </a:r>
          <a:endParaRPr lang="en-US" sz="3600" kern="1200" dirty="0"/>
        </a:p>
      </dsp:txBody>
      <dsp:txXfrm>
        <a:off x="381082" y="3798037"/>
        <a:ext cx="4505112" cy="95896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E2C83-D734-4FA5-9088-12F4A1AF2295}">
      <dsp:nvSpPr>
        <dsp:cNvPr id="0" name=""/>
        <dsp:cNvSpPr/>
      </dsp:nvSpPr>
      <dsp:spPr>
        <a:xfrm>
          <a:off x="0" y="370266"/>
          <a:ext cx="561498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3FACF-BF11-45B2-B0E8-EEABBDD74468}">
      <dsp:nvSpPr>
        <dsp:cNvPr id="0" name=""/>
        <dsp:cNvSpPr/>
      </dsp:nvSpPr>
      <dsp:spPr>
        <a:xfrm>
          <a:off x="280749" y="119346"/>
          <a:ext cx="3930490" cy="50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63" tIns="0" rIns="14856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Logistic Regression</a:t>
          </a:r>
          <a:endParaRPr lang="en-US" sz="1700" kern="1200" dirty="0"/>
        </a:p>
      </dsp:txBody>
      <dsp:txXfrm>
        <a:off x="305247" y="143844"/>
        <a:ext cx="3881494" cy="452844"/>
      </dsp:txXfrm>
    </dsp:sp>
    <dsp:sp modelId="{DC5AF959-02A4-415B-8F28-C73B3B61B5B8}">
      <dsp:nvSpPr>
        <dsp:cNvPr id="0" name=""/>
        <dsp:cNvSpPr/>
      </dsp:nvSpPr>
      <dsp:spPr>
        <a:xfrm>
          <a:off x="0" y="1141386"/>
          <a:ext cx="561498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1313581"/>
              <a:satOff val="-10126"/>
              <a:lumOff val="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1F1DF7-B197-47FA-B564-A33A36983449}">
      <dsp:nvSpPr>
        <dsp:cNvPr id="0" name=""/>
        <dsp:cNvSpPr/>
      </dsp:nvSpPr>
      <dsp:spPr>
        <a:xfrm>
          <a:off x="271785" y="919041"/>
          <a:ext cx="3930490" cy="501840"/>
        </a:xfrm>
        <a:prstGeom prst="roundRect">
          <a:avLst/>
        </a:prstGeom>
        <a:solidFill>
          <a:schemeClr val="accent3">
            <a:hueOff val="1313581"/>
            <a:satOff val="-10126"/>
            <a:lumOff val="27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63" tIns="0" rIns="14856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Decision</a:t>
          </a:r>
          <a:r>
            <a:rPr lang="en-US" sz="1700" kern="1200" baseline="0" dirty="0" smtClean="0"/>
            <a:t> Making Classifier</a:t>
          </a:r>
          <a:endParaRPr lang="en-US" sz="1700" kern="1200" dirty="0"/>
        </a:p>
      </dsp:txBody>
      <dsp:txXfrm>
        <a:off x="296283" y="943539"/>
        <a:ext cx="3881494" cy="452844"/>
      </dsp:txXfrm>
    </dsp:sp>
    <dsp:sp modelId="{26322EB9-455B-4D79-A558-F5F9AC93E9FE}">
      <dsp:nvSpPr>
        <dsp:cNvPr id="0" name=""/>
        <dsp:cNvSpPr/>
      </dsp:nvSpPr>
      <dsp:spPr>
        <a:xfrm>
          <a:off x="0" y="1912506"/>
          <a:ext cx="561498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2627162"/>
              <a:satOff val="-20253"/>
              <a:lumOff val="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2EB250-2701-49A1-BC8A-6213BE84243C}">
      <dsp:nvSpPr>
        <dsp:cNvPr id="0" name=""/>
        <dsp:cNvSpPr/>
      </dsp:nvSpPr>
      <dsp:spPr>
        <a:xfrm>
          <a:off x="280749" y="1661586"/>
          <a:ext cx="3930490" cy="501840"/>
        </a:xfrm>
        <a:prstGeom prst="roundRect">
          <a:avLst/>
        </a:prstGeom>
        <a:solidFill>
          <a:schemeClr val="accent3">
            <a:hueOff val="2627162"/>
            <a:satOff val="-20253"/>
            <a:lumOff val="54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63" tIns="0" rIns="14856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Gradient Boosting Classifier</a:t>
          </a:r>
          <a:endParaRPr lang="en-US" sz="1700" kern="1200" dirty="0"/>
        </a:p>
      </dsp:txBody>
      <dsp:txXfrm>
        <a:off x="305247" y="1686084"/>
        <a:ext cx="3881494" cy="452844"/>
      </dsp:txXfrm>
    </dsp:sp>
    <dsp:sp modelId="{F81C131C-B675-434B-BCE4-58AA8799F961}">
      <dsp:nvSpPr>
        <dsp:cNvPr id="0" name=""/>
        <dsp:cNvSpPr/>
      </dsp:nvSpPr>
      <dsp:spPr>
        <a:xfrm>
          <a:off x="0" y="2683626"/>
          <a:ext cx="561498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3940743"/>
              <a:satOff val="-30379"/>
              <a:lumOff val="8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E5B967-07EF-48A7-8F0F-CFB70C6C81CF}">
      <dsp:nvSpPr>
        <dsp:cNvPr id="0" name=""/>
        <dsp:cNvSpPr/>
      </dsp:nvSpPr>
      <dsp:spPr>
        <a:xfrm>
          <a:off x="280749" y="2432706"/>
          <a:ext cx="3930490" cy="501840"/>
        </a:xfrm>
        <a:prstGeom prst="roundRect">
          <a:avLst/>
        </a:prstGeom>
        <a:solidFill>
          <a:schemeClr val="accent3">
            <a:hueOff val="3940743"/>
            <a:satOff val="-30379"/>
            <a:lumOff val="82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63" tIns="0" rIns="14856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Random Forest Classifier</a:t>
          </a:r>
          <a:endParaRPr lang="en-US" sz="1700" kern="1200" dirty="0"/>
        </a:p>
      </dsp:txBody>
      <dsp:txXfrm>
        <a:off x="305247" y="2457204"/>
        <a:ext cx="3881494" cy="452844"/>
      </dsp:txXfrm>
    </dsp:sp>
    <dsp:sp modelId="{3DDB2B2F-5BA7-4064-9BB8-66A2E8EFD1AB}">
      <dsp:nvSpPr>
        <dsp:cNvPr id="0" name=""/>
        <dsp:cNvSpPr/>
      </dsp:nvSpPr>
      <dsp:spPr>
        <a:xfrm>
          <a:off x="0" y="3454746"/>
          <a:ext cx="561498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5254324"/>
              <a:satOff val="-40506"/>
              <a:lumOff val="1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65F694-703B-4904-9BD4-A3ECFA489399}">
      <dsp:nvSpPr>
        <dsp:cNvPr id="0" name=""/>
        <dsp:cNvSpPr/>
      </dsp:nvSpPr>
      <dsp:spPr>
        <a:xfrm>
          <a:off x="280749" y="3203826"/>
          <a:ext cx="3930490" cy="501840"/>
        </a:xfrm>
        <a:prstGeom prst="roundRect">
          <a:avLst/>
        </a:prstGeom>
        <a:solidFill>
          <a:schemeClr val="accent3">
            <a:hueOff val="5254324"/>
            <a:satOff val="-40506"/>
            <a:lumOff val="109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63" tIns="0" rIns="14856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K-Nearest Neighbor</a:t>
          </a:r>
          <a:endParaRPr lang="en-US" sz="1700" kern="1200" dirty="0"/>
        </a:p>
      </dsp:txBody>
      <dsp:txXfrm>
        <a:off x="305247" y="3228324"/>
        <a:ext cx="3881494" cy="452844"/>
      </dsp:txXfrm>
    </dsp:sp>
    <dsp:sp modelId="{B201AAB8-C31F-4FD2-9454-2549FD99FE71}">
      <dsp:nvSpPr>
        <dsp:cNvPr id="0" name=""/>
        <dsp:cNvSpPr/>
      </dsp:nvSpPr>
      <dsp:spPr>
        <a:xfrm>
          <a:off x="0" y="4225866"/>
          <a:ext cx="561498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6567904"/>
              <a:satOff val="-50632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1D6076-0071-4E57-843F-822BDF465219}">
      <dsp:nvSpPr>
        <dsp:cNvPr id="0" name=""/>
        <dsp:cNvSpPr/>
      </dsp:nvSpPr>
      <dsp:spPr>
        <a:xfrm>
          <a:off x="280749" y="3974946"/>
          <a:ext cx="3930490" cy="501840"/>
        </a:xfrm>
        <a:prstGeom prst="roundRect">
          <a:avLst/>
        </a:prstGeom>
        <a:solidFill>
          <a:schemeClr val="accent3">
            <a:hueOff val="6567904"/>
            <a:satOff val="-50632"/>
            <a:lumOff val="137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63" tIns="0" rIns="14856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Support Vector Machine</a:t>
          </a:r>
          <a:endParaRPr lang="en-US" sz="1700" kern="1200" dirty="0"/>
        </a:p>
      </dsp:txBody>
      <dsp:txXfrm>
        <a:off x="305247" y="3999444"/>
        <a:ext cx="3881494" cy="45284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2C5FAC-C26B-4205-8034-6885EBD54709}">
      <dsp:nvSpPr>
        <dsp:cNvPr id="0" name=""/>
        <dsp:cNvSpPr/>
      </dsp:nvSpPr>
      <dsp:spPr>
        <a:xfrm>
          <a:off x="0" y="2973024"/>
          <a:ext cx="9736850" cy="10947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i="0" kern="1200" dirty="0" smtClean="0"/>
            <a:t>We've covered key insights and important takeaways that underscore the significance of our topic.</a:t>
          </a:r>
          <a:endParaRPr lang="en-US" sz="1900" kern="1200" dirty="0"/>
        </a:p>
      </dsp:txBody>
      <dsp:txXfrm>
        <a:off x="0" y="2973024"/>
        <a:ext cx="9736850" cy="1094724"/>
      </dsp:txXfrm>
    </dsp:sp>
    <dsp:sp modelId="{0934E838-B0FA-498B-894F-B1CF61E570AC}">
      <dsp:nvSpPr>
        <dsp:cNvPr id="0" name=""/>
        <dsp:cNvSpPr/>
      </dsp:nvSpPr>
      <dsp:spPr>
        <a:xfrm rot="10800000">
          <a:off x="0" y="1514024"/>
          <a:ext cx="9736850" cy="168368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We have achieved more robust and reliable results, highlighting the potential of ensemble methods in various classification tasks.</a:t>
          </a:r>
          <a:endParaRPr lang="en-US" sz="1900" kern="1200" dirty="0"/>
        </a:p>
      </dsp:txBody>
      <dsp:txXfrm rot="10800000">
        <a:off x="0" y="1514024"/>
        <a:ext cx="9736850" cy="1094008"/>
      </dsp:txXfrm>
    </dsp:sp>
    <dsp:sp modelId="{204F9D63-B07F-49F1-A6DA-695B3E589AFA}">
      <dsp:nvSpPr>
        <dsp:cNvPr id="0" name=""/>
        <dsp:cNvSpPr/>
      </dsp:nvSpPr>
      <dsp:spPr>
        <a:xfrm rot="10800000">
          <a:off x="0" y="0"/>
          <a:ext cx="9736850" cy="168368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The utilization of multiple machine learning algorithms for detecting fake news represents a </a:t>
          </a:r>
          <a:r>
            <a:rPr lang="en-US" sz="1900" b="1" kern="1200" dirty="0" smtClean="0">
              <a:solidFill>
                <a:schemeClr val="accent1"/>
              </a:solidFill>
            </a:rPr>
            <a:t>significant advancement</a:t>
          </a:r>
          <a:r>
            <a:rPr lang="en-US" sz="1900" kern="1200" dirty="0" smtClean="0">
              <a:solidFill>
                <a:schemeClr val="accent1"/>
              </a:solidFill>
            </a:rPr>
            <a:t> </a:t>
          </a:r>
          <a:r>
            <a:rPr lang="en-US" sz="1900" kern="1200" dirty="0" smtClean="0"/>
            <a:t>in our ongoing battle against misinformation. </a:t>
          </a:r>
          <a:endParaRPr lang="en-US" sz="1900" kern="1200" dirty="0"/>
        </a:p>
      </dsp:txBody>
      <dsp:txXfrm rot="10800000">
        <a:off x="0" y="0"/>
        <a:ext cx="9736850" cy="1094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EBC5-BEBD-4333-B72C-01FFB3EF29C9}" type="datetimeFigureOut">
              <a:rPr lang="en-US" smtClean="0"/>
              <a:t>04-Sep-23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1CC7C-8480-4D7F-ABB0-B033A5503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82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EBC5-BEBD-4333-B72C-01FFB3EF29C9}" type="datetimeFigureOut">
              <a:rPr lang="en-US" smtClean="0"/>
              <a:t>04-Sep-23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1CC7C-8480-4D7F-ABB0-B033A5503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02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EBC5-BEBD-4333-B72C-01FFB3EF29C9}" type="datetimeFigureOut">
              <a:rPr lang="en-US" smtClean="0"/>
              <a:t>04-Sep-23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1CC7C-8480-4D7F-ABB0-B033A5503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08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EBC5-BEBD-4333-B72C-01FFB3EF29C9}" type="datetimeFigureOut">
              <a:rPr lang="en-US" smtClean="0"/>
              <a:t>04-Sep-23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1CC7C-8480-4D7F-ABB0-B033A5503B6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0621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EBC5-BEBD-4333-B72C-01FFB3EF29C9}" type="datetimeFigureOut">
              <a:rPr lang="en-US" smtClean="0"/>
              <a:t>04-Sep-23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1CC7C-8480-4D7F-ABB0-B033A5503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79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EBC5-BEBD-4333-B72C-01FFB3EF29C9}" type="datetimeFigureOut">
              <a:rPr lang="en-US" smtClean="0"/>
              <a:t>04-Sep-23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1CC7C-8480-4D7F-ABB0-B033A5503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15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EBC5-BEBD-4333-B72C-01FFB3EF29C9}" type="datetimeFigureOut">
              <a:rPr lang="en-US" smtClean="0"/>
              <a:t>04-Sep-23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1CC7C-8480-4D7F-ABB0-B033A5503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50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EBC5-BEBD-4333-B72C-01FFB3EF29C9}" type="datetimeFigureOut">
              <a:rPr lang="en-US" smtClean="0"/>
              <a:t>04-Sep-23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1CC7C-8480-4D7F-ABB0-B033A5503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73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EBC5-BEBD-4333-B72C-01FFB3EF29C9}" type="datetimeFigureOut">
              <a:rPr lang="en-US" smtClean="0"/>
              <a:t>04-Sep-23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1CC7C-8480-4D7F-ABB0-B033A5503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8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EBC5-BEBD-4333-B72C-01FFB3EF29C9}" type="datetimeFigureOut">
              <a:rPr lang="en-US" smtClean="0"/>
              <a:t>04-Sep-23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1CC7C-8480-4D7F-ABB0-B033A5503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26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EBC5-BEBD-4333-B72C-01FFB3EF29C9}" type="datetimeFigureOut">
              <a:rPr lang="en-US" smtClean="0"/>
              <a:t>04-Sep-23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1CC7C-8480-4D7F-ABB0-B033A5503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21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EBC5-BEBD-4333-B72C-01FFB3EF29C9}" type="datetimeFigureOut">
              <a:rPr lang="en-US" smtClean="0"/>
              <a:t>04-Sep-23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1CC7C-8480-4D7F-ABB0-B033A5503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8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EBC5-BEBD-4333-B72C-01FFB3EF29C9}" type="datetimeFigureOut">
              <a:rPr lang="en-US" smtClean="0"/>
              <a:t>04-Sep-23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1CC7C-8480-4D7F-ABB0-B033A5503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72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EBC5-BEBD-4333-B72C-01FFB3EF29C9}" type="datetimeFigureOut">
              <a:rPr lang="en-US" smtClean="0"/>
              <a:t>04-Sep-23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1CC7C-8480-4D7F-ABB0-B033A5503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71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EBC5-BEBD-4333-B72C-01FFB3EF29C9}" type="datetimeFigureOut">
              <a:rPr lang="en-US" smtClean="0"/>
              <a:t>04-Sep-23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1CC7C-8480-4D7F-ABB0-B033A5503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89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EBC5-BEBD-4333-B72C-01FFB3EF29C9}" type="datetimeFigureOut">
              <a:rPr lang="en-US" smtClean="0"/>
              <a:t>04-Sep-23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1CC7C-8480-4D7F-ABB0-B033A5503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0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EBC5-BEBD-4333-B72C-01FFB3EF29C9}" type="datetimeFigureOut">
              <a:rPr lang="en-US" smtClean="0"/>
              <a:t>04-Sep-23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1CC7C-8480-4D7F-ABB0-B033A5503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1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263EBC5-BEBD-4333-B72C-01FFB3EF29C9}" type="datetimeFigureOut">
              <a:rPr lang="en-US" smtClean="0"/>
              <a:t>04-Sep-23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1CC7C-8480-4D7F-ABB0-B033A5503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41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5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6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The cycle of fake news, then &amp; now : The Tribune Indi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21" y="452718"/>
            <a:ext cx="5634618" cy="610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92530" y="2436717"/>
            <a:ext cx="55052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Detecting Bangla </a:t>
            </a:r>
            <a:r>
              <a:rPr lang="en-US" sz="3600" dirty="0">
                <a:solidFill>
                  <a:srgbClr val="FF0000"/>
                </a:solidFill>
              </a:rPr>
              <a:t>Fake News</a:t>
            </a:r>
            <a:r>
              <a:rPr lang="en-US" sz="3600" dirty="0">
                <a:solidFill>
                  <a:schemeClr val="bg1"/>
                </a:solidFill>
              </a:rPr>
              <a:t> With Machine Learning: Multi-Algorithm Approach</a:t>
            </a:r>
          </a:p>
        </p:txBody>
      </p:sp>
    </p:spTree>
    <p:extLst>
      <p:ext uri="{BB962C8B-B14F-4D97-AF65-F5344CB8AC3E}">
        <p14:creationId xmlns:p14="http://schemas.microsoft.com/office/powerpoint/2010/main" val="84967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71601" y="1517301"/>
            <a:ext cx="9346078" cy="521519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802" y="452718"/>
            <a:ext cx="9104032" cy="82342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Workflow Diagram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1" y="2093258"/>
            <a:ext cx="8921280" cy="42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BE6F9A3-300E-47F5-B41C-C8C5E758D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anchor="ctr">
            <a:normAutofit/>
          </a:bodyPr>
          <a:lstStyle/>
          <a:p>
            <a:r>
              <a:rPr lang="en-US" sz="3900" dirty="0" smtClean="0">
                <a:solidFill>
                  <a:schemeClr val="accent5">
                    <a:lumMod val="75000"/>
                  </a:schemeClr>
                </a:solidFill>
              </a:rPr>
              <a:t>Data Collection</a:t>
            </a:r>
            <a:endParaRPr lang="en-US" sz="3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1B4701B-39FE-43B8-86AA-D6B8789C22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xmlns="" id="{E9A7EF13-49FA-4355-971A-34B065F350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2CF3C3E-0F7B-4F0C-8EBD-BDD38E9C66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2FEF558B-C696-1223-4CCB-152CED2D54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1676047"/>
              </p:ext>
            </p:extLst>
          </p:nvPr>
        </p:nvGraphicFramePr>
        <p:xfrm>
          <a:off x="5123688" y="484633"/>
          <a:ext cx="6584098" cy="5664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615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BE6F9A3-300E-47F5-B41C-C8C5E758D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anchor="ctr">
            <a:normAutofit/>
          </a:bodyPr>
          <a:lstStyle/>
          <a:p>
            <a:r>
              <a:rPr lang="en-US" sz="3900" dirty="0" smtClean="0">
                <a:solidFill>
                  <a:schemeClr val="bg1"/>
                </a:solidFill>
              </a:rPr>
              <a:t>Data Training and testing Models</a:t>
            </a:r>
            <a:endParaRPr lang="en-US" sz="39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1B4701B-39FE-43B8-86AA-D6B8789C22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xmlns="" id="{E9A7EF13-49FA-4355-971A-34B065F350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bg2">
              <a:lumMod val="20000"/>
              <a:lumOff val="80000"/>
            </a:schemeClr>
          </a:solidFill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2CF3C3E-0F7B-4F0C-8EBD-BDD38E9C66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2FEF558B-C696-1223-4CCB-152CED2D54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2189213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659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8A3C342-1D03-412F-8DD3-BF519E8E0A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629267"/>
            <a:ext cx="7320694" cy="81405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Analyzing Performance</a:t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/>
            </a:r>
            <a:br>
              <a:rPr lang="en-US" dirty="0" smtClean="0">
                <a:solidFill>
                  <a:srgbClr val="002060"/>
                </a:solidFill>
              </a:rPr>
            </a:b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6925077"/>
              </p:ext>
            </p:extLst>
          </p:nvPr>
        </p:nvGraphicFramePr>
        <p:xfrm>
          <a:off x="726140" y="2535260"/>
          <a:ext cx="7041236" cy="3820717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3630637"/>
                <a:gridCol w="3410599"/>
              </a:tblGrid>
              <a:tr h="5254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93800" algn="l"/>
                        </a:tabLst>
                      </a:pPr>
                      <a:r>
                        <a:rPr lang="en-US" sz="1800" kern="0" dirty="0">
                          <a:effectLst/>
                        </a:rPr>
                        <a:t>Algorithm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Accuracy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54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effectLst/>
                        </a:rPr>
                        <a:t>Logistic Regression</a:t>
                      </a:r>
                      <a:endParaRPr lang="en-US" sz="1800" b="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0.981051507872965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54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effectLst/>
                        </a:rPr>
                        <a:t>Decision Tree</a:t>
                      </a:r>
                      <a:endParaRPr lang="en-US" sz="1800" b="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0.9776487856952228</a:t>
                      </a:r>
                      <a:endParaRPr lang="en-US" sz="1800" b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478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effectLst/>
                        </a:rPr>
                        <a:t>Gradient Boosting Classifier</a:t>
                      </a:r>
                      <a:endParaRPr lang="en-US" sz="1800" b="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0.9835201494528957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455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effectLst/>
                        </a:rPr>
                        <a:t>Random Forest Classifier</a:t>
                      </a:r>
                      <a:endParaRPr lang="en-US" sz="1800" b="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0.9784494262076328</a:t>
                      </a:r>
                      <a:endParaRPr lang="en-US" sz="1800" b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54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effectLst/>
                        </a:rPr>
                        <a:t>KNN</a:t>
                      </a:r>
                      <a:endParaRPr lang="en-US" sz="1800" b="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0.9766479850547104</a:t>
                      </a:r>
                      <a:endParaRPr lang="en-US" sz="1800" b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54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effectLst/>
                        </a:rPr>
                        <a:t>SVM</a:t>
                      </a:r>
                      <a:endParaRPr lang="en-US" sz="1800" b="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0.982586068855084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5" name="Picture 4" descr="3D Hologram from iPad">
            <a:extLst>
              <a:ext uri="{FF2B5EF4-FFF2-40B4-BE49-F238E27FC236}">
                <a16:creationId xmlns:a16="http://schemas.microsoft.com/office/drawing/2014/main" xmlns="" id="{A6CE952B-47C5-F030-C11D-FF25529399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93" r="34498" b="-2"/>
          <a:stretch/>
        </p:blipFill>
        <p:spPr>
          <a:xfrm>
            <a:off x="8695765" y="-21035"/>
            <a:ext cx="3496655" cy="6879037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  <p:sp>
        <p:nvSpPr>
          <p:cNvPr id="6" name="TextBox 5"/>
          <p:cNvSpPr txBox="1"/>
          <p:nvPr/>
        </p:nvSpPr>
        <p:spPr>
          <a:xfrm>
            <a:off x="648930" y="1699317"/>
            <a:ext cx="6696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Accuracy of Algorithms:</a:t>
            </a:r>
          </a:p>
        </p:txBody>
      </p:sp>
    </p:spTree>
    <p:extLst>
      <p:ext uri="{BB962C8B-B14F-4D97-AF65-F5344CB8AC3E}">
        <p14:creationId xmlns:p14="http://schemas.microsoft.com/office/powerpoint/2010/main" val="353017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8A3C342-1D03-412F-8DD3-BF519E8E0A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629267"/>
            <a:ext cx="7320694" cy="81405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Analyzing Performance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xmlns="" id="{81CC9B02-E087-4350-AEBD-2C3CF001AF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3D Hologram from iPad">
            <a:extLst>
              <a:ext uri="{FF2B5EF4-FFF2-40B4-BE49-F238E27FC236}">
                <a16:creationId xmlns:a16="http://schemas.microsoft.com/office/drawing/2014/main" xmlns="" id="{A6CE952B-47C5-F030-C11D-FF25529399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93" r="34498" b="-2"/>
          <a:stretch/>
        </p:blipFill>
        <p:spPr>
          <a:xfrm>
            <a:off x="8695765" y="-21035"/>
            <a:ext cx="3496655" cy="6879037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  <p:sp>
        <p:nvSpPr>
          <p:cNvPr id="6" name="TextBox 5"/>
          <p:cNvSpPr txBox="1"/>
          <p:nvPr/>
        </p:nvSpPr>
        <p:spPr>
          <a:xfrm>
            <a:off x="645458" y="1855694"/>
            <a:ext cx="6696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Classification Reports for </a:t>
            </a:r>
            <a:r>
              <a:rPr lang="en-US" sz="2000" dirty="0" err="1" smtClean="0">
                <a:solidFill>
                  <a:schemeClr val="bg1"/>
                </a:solidFill>
              </a:rPr>
              <a:t>KNN</a:t>
            </a:r>
            <a:r>
              <a:rPr lang="en-US" sz="2000" dirty="0" smtClean="0">
                <a:solidFill>
                  <a:schemeClr val="bg1"/>
                </a:solidFill>
              </a:rPr>
              <a:t>:</a:t>
            </a:r>
            <a:endParaRPr lang="en-US" sz="2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65" y="2957127"/>
            <a:ext cx="6997313" cy="2520308"/>
          </a:xfrm>
        </p:spPr>
      </p:pic>
    </p:spTree>
    <p:extLst>
      <p:ext uri="{BB962C8B-B14F-4D97-AF65-F5344CB8AC3E}">
        <p14:creationId xmlns:p14="http://schemas.microsoft.com/office/powerpoint/2010/main" val="39381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313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Results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5184" y="2839842"/>
            <a:ext cx="10721098" cy="348057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25455" y="1658514"/>
            <a:ext cx="244603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200" dirty="0">
                <a:solidFill>
                  <a:schemeClr val="bg1"/>
                </a:solidFill>
              </a:rPr>
              <a:t>Test </a:t>
            </a:r>
            <a:r>
              <a:rPr lang="en-US" sz="4200" dirty="0" smtClean="0">
                <a:solidFill>
                  <a:schemeClr val="bg1"/>
                </a:solidFill>
              </a:rPr>
              <a:t>1</a:t>
            </a:r>
            <a:endParaRPr lang="en-US" sz="4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80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3616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Test 2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309" y="1643398"/>
            <a:ext cx="9548439" cy="386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2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3761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Test 3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3116" y="1537398"/>
            <a:ext cx="9539475" cy="385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40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3809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Test 4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84" y="1761859"/>
            <a:ext cx="8947150" cy="1948611"/>
          </a:xfrm>
        </p:spPr>
      </p:pic>
      <p:sp>
        <p:nvSpPr>
          <p:cNvPr id="9" name="TextBox 8"/>
          <p:cNvSpPr txBox="1"/>
          <p:nvPr/>
        </p:nvSpPr>
        <p:spPr>
          <a:xfrm>
            <a:off x="1103684" y="4662435"/>
            <a:ext cx="8360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N.B</a:t>
            </a:r>
            <a:r>
              <a:rPr lang="en-US" sz="2400" dirty="0" smtClean="0">
                <a:solidFill>
                  <a:schemeClr val="bg1"/>
                </a:solidFill>
              </a:rPr>
              <a:t>: Small news can’t be detected accurately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87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D88D3DEF-5049-FABC-89D8-591C641B4C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5911715"/>
              </p:ext>
            </p:extLst>
          </p:nvPr>
        </p:nvGraphicFramePr>
        <p:xfrm>
          <a:off x="1245996" y="1853248"/>
          <a:ext cx="9736851" cy="4430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149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554" y="1228165"/>
            <a:ext cx="10157011" cy="1407458"/>
          </a:xfrm>
        </p:spPr>
        <p:txBody>
          <a:bodyPr/>
          <a:lstStyle/>
          <a:p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854" y="2770094"/>
            <a:ext cx="8865440" cy="2859741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155040"/>
              </p:ext>
            </p:extLst>
          </p:nvPr>
        </p:nvGraphicFramePr>
        <p:xfrm>
          <a:off x="1111918" y="1747330"/>
          <a:ext cx="10242718" cy="27945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121359"/>
                <a:gridCol w="5121359"/>
              </a:tblGrid>
              <a:tr h="612559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Submitted By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Supervised</a:t>
                      </a:r>
                      <a:r>
                        <a:rPr lang="en-US" sz="2400" baseline="0" dirty="0" smtClean="0"/>
                        <a:t> By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218196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algn="l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dirty="0" err="1" smtClean="0"/>
                        <a:t>Mahmuda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Khatun</a:t>
                      </a:r>
                      <a:endParaRPr lang="en-US" dirty="0" smtClean="0"/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Assistant Professor, Dept.</a:t>
                      </a:r>
                      <a:r>
                        <a:rPr lang="en-US" baseline="0" dirty="0" smtClean="0"/>
                        <a:t> of </a:t>
                      </a:r>
                      <a:r>
                        <a:rPr lang="en-US" baseline="0" dirty="0" err="1" smtClean="0"/>
                        <a:t>CSE</a:t>
                      </a:r>
                      <a:endParaRPr lang="en-US" baseline="0" dirty="0" smtClean="0"/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baseline="0" dirty="0" err="1" smtClean="0"/>
                        <a:t>Comilla</a:t>
                      </a:r>
                      <a:r>
                        <a:rPr lang="en-US" baseline="0" dirty="0" smtClean="0"/>
                        <a:t> University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036190"/>
              </p:ext>
            </p:extLst>
          </p:nvPr>
        </p:nvGraphicFramePr>
        <p:xfrm>
          <a:off x="1148431" y="2554941"/>
          <a:ext cx="5051401" cy="19202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817719"/>
                <a:gridCol w="2233682"/>
              </a:tblGrid>
              <a:tr h="53837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MD.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="0" baseline="0" dirty="0" err="1" smtClean="0">
                          <a:solidFill>
                            <a:schemeClr val="bg1"/>
                          </a:solidFill>
                        </a:rPr>
                        <a:t>Samrat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="0" baseline="0" dirty="0" err="1" smtClean="0">
                          <a:solidFill>
                            <a:schemeClr val="bg1"/>
                          </a:solidFill>
                        </a:rPr>
                        <a:t>Hossen</a:t>
                      </a:r>
                      <a:endParaRPr lang="en-US" b="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ID: 11808050</a:t>
                      </a:r>
                    </a:p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53837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Maymuna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Akter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ID: 11808026</a:t>
                      </a: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53837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Jannatul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Ferduse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ID: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11808002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459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Limitations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D88D3DEF-5049-FABC-89D8-591C641B4C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3659466"/>
              </p:ext>
            </p:extLst>
          </p:nvPr>
        </p:nvGraphicFramePr>
        <p:xfrm>
          <a:off x="1376624" y="1853248"/>
          <a:ext cx="9365063" cy="4430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231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0753" y="673782"/>
            <a:ext cx="9404723" cy="98419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Future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Work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D88D3DEF-5049-FABC-89D8-591C641B4C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7886137"/>
              </p:ext>
            </p:extLst>
          </p:nvPr>
        </p:nvGraphicFramePr>
        <p:xfrm>
          <a:off x="1617785" y="2150346"/>
          <a:ext cx="9344966" cy="4133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857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1515115-95FB-41E0-86F3-8744438C09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751" y="2817250"/>
            <a:ext cx="4521249" cy="151385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 THANK YOU</a:t>
            </a: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xmlns="" id="{8222A33F-BE2D-4D69-92A0-5DF8B17BAA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xmlns="" id="{CE1C74D0-9609-468A-9597-5D87C8A42B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xmlns="" id="{8638F0C2-BCED-CC6B-3128-14391FCD9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563742" y="1438929"/>
            <a:ext cx="3980139" cy="3980139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C137128D-E594-4905-9F76-E385F0831D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1" y="2438400"/>
            <a:ext cx="5616216" cy="3785419"/>
          </a:xfrm>
        </p:spPr>
        <p:txBody>
          <a:bodyPr>
            <a:normAutofit/>
          </a:bodyPr>
          <a:lstStyle/>
          <a:p>
            <a:pPr marL="3657600" lvl="8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3657600" lvl="8" indent="0">
              <a:buNone/>
            </a:pPr>
            <a:endParaRPr lang="en-US" b="1" dirty="0">
              <a:solidFill>
                <a:srgbClr val="FFFFFF"/>
              </a:solidFill>
            </a:endParaRPr>
          </a:p>
          <a:p>
            <a:pPr marL="3657600" lvl="8" indent="0">
              <a:buNone/>
            </a:pPr>
            <a:r>
              <a:rPr lang="en-US" b="1" dirty="0">
                <a:solidFill>
                  <a:srgbClr val="FFFFFF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119366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23E8915-D2AA-4327-A45A-972C3CA957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302FC3C-9804-4950-B721-5FD704BA60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3BC6EBB2-9BDC-4075-BA6B-43A9FBF9C8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xmlns="" id="{F3798573-F27B-47EB-8EA4-7EE34954C2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196" y="804672"/>
            <a:ext cx="2331451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4188" y="804671"/>
            <a:ext cx="8121603" cy="5248657"/>
          </a:xfrm>
        </p:spPr>
        <p:txBody>
          <a:bodyPr anchor="ctr">
            <a:normAutofit fontScale="62500" lnSpcReduction="20000"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[1] </a:t>
            </a:r>
            <a:r>
              <a:rPr lang="en-US" sz="1800" dirty="0" err="1">
                <a:solidFill>
                  <a:schemeClr val="bg1"/>
                </a:solidFill>
              </a:rPr>
              <a:t>Raza</a:t>
            </a:r>
            <a:r>
              <a:rPr lang="en-US" sz="1800" dirty="0">
                <a:solidFill>
                  <a:schemeClr val="bg1"/>
                </a:solidFill>
              </a:rPr>
              <a:t>, S. and Ding, C., 2022. Fake news detection based on news content and social contexts: a transformer-based approach. International Journal of Data Science and Analytics, 13(4), </a:t>
            </a:r>
            <a:r>
              <a:rPr lang="en-US" sz="1800" dirty="0" err="1">
                <a:solidFill>
                  <a:schemeClr val="bg1"/>
                </a:solidFill>
              </a:rPr>
              <a:t>pp.335</a:t>
            </a:r>
            <a:r>
              <a:rPr lang="en-US" sz="1800" dirty="0">
                <a:solidFill>
                  <a:schemeClr val="bg1"/>
                </a:solidFill>
              </a:rPr>
              <a:t>-362.</a:t>
            </a:r>
          </a:p>
          <a:p>
            <a:r>
              <a:rPr lang="en-US" sz="1800" dirty="0">
                <a:solidFill>
                  <a:schemeClr val="bg1"/>
                </a:solidFill>
              </a:rPr>
              <a:t>[2]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Albahar</a:t>
            </a:r>
            <a:r>
              <a:rPr lang="en-US" sz="1800" dirty="0">
                <a:solidFill>
                  <a:schemeClr val="bg1"/>
                </a:solidFill>
              </a:rPr>
              <a:t>, M., 2021. A hybrid model for fake news detection: Leveraging news content and user comments in fake news. </a:t>
            </a:r>
            <a:r>
              <a:rPr lang="en-US" sz="1800" dirty="0" err="1">
                <a:solidFill>
                  <a:schemeClr val="bg1"/>
                </a:solidFill>
              </a:rPr>
              <a:t>IET</a:t>
            </a:r>
            <a:r>
              <a:rPr lang="en-US" sz="1800" dirty="0">
                <a:solidFill>
                  <a:schemeClr val="bg1"/>
                </a:solidFill>
              </a:rPr>
              <a:t> Information Security, 15(2), </a:t>
            </a:r>
            <a:r>
              <a:rPr lang="en-US" sz="1800" dirty="0" err="1">
                <a:solidFill>
                  <a:schemeClr val="bg1"/>
                </a:solidFill>
              </a:rPr>
              <a:t>pp.169</a:t>
            </a:r>
            <a:r>
              <a:rPr lang="en-US" sz="1800" dirty="0">
                <a:solidFill>
                  <a:schemeClr val="bg1"/>
                </a:solidFill>
              </a:rPr>
              <a:t>-177.</a:t>
            </a:r>
          </a:p>
          <a:p>
            <a:r>
              <a:rPr lang="en-US" sz="1800" dirty="0">
                <a:solidFill>
                  <a:schemeClr val="bg1"/>
                </a:solidFill>
              </a:rPr>
              <a:t>[3] </a:t>
            </a:r>
            <a:r>
              <a:rPr lang="en-US" sz="1800" dirty="0" err="1">
                <a:solidFill>
                  <a:schemeClr val="bg1"/>
                </a:solidFill>
              </a:rPr>
              <a:t>Gulzar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Hussain</a:t>
            </a:r>
            <a:r>
              <a:rPr lang="en-US" sz="1800" dirty="0">
                <a:solidFill>
                  <a:schemeClr val="bg1"/>
                </a:solidFill>
              </a:rPr>
              <a:t>, M., </a:t>
            </a:r>
            <a:r>
              <a:rPr lang="en-US" sz="1800" dirty="0" err="1">
                <a:solidFill>
                  <a:schemeClr val="bg1"/>
                </a:solidFill>
              </a:rPr>
              <a:t>Rashidul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Hasan</a:t>
            </a:r>
            <a:r>
              <a:rPr lang="en-US" sz="1800" dirty="0">
                <a:solidFill>
                  <a:schemeClr val="bg1"/>
                </a:solidFill>
              </a:rPr>
              <a:t>, M., Rahman, M., </a:t>
            </a:r>
            <a:r>
              <a:rPr lang="en-US" sz="1800" dirty="0" err="1">
                <a:solidFill>
                  <a:schemeClr val="bg1"/>
                </a:solidFill>
              </a:rPr>
              <a:t>Protim</a:t>
            </a:r>
            <a:r>
              <a:rPr lang="en-US" sz="1800" dirty="0">
                <a:solidFill>
                  <a:schemeClr val="bg1"/>
                </a:solidFill>
              </a:rPr>
              <a:t>, J. and Al </a:t>
            </a:r>
            <a:r>
              <a:rPr lang="en-US" sz="1800" dirty="0" err="1">
                <a:solidFill>
                  <a:schemeClr val="bg1"/>
                </a:solidFill>
              </a:rPr>
              <a:t>Hasan</a:t>
            </a:r>
            <a:r>
              <a:rPr lang="en-US" sz="1800" dirty="0">
                <a:solidFill>
                  <a:schemeClr val="bg1"/>
                </a:solidFill>
              </a:rPr>
              <a:t>, S., 2020. Detection of Bangla Fake News using </a:t>
            </a:r>
            <a:r>
              <a:rPr lang="en-US" sz="1800" dirty="0" err="1">
                <a:solidFill>
                  <a:schemeClr val="bg1"/>
                </a:solidFill>
              </a:rPr>
              <a:t>MNB</a:t>
            </a:r>
            <a:r>
              <a:rPr lang="en-US" sz="1800" dirty="0">
                <a:solidFill>
                  <a:schemeClr val="bg1"/>
                </a:solidFill>
              </a:rPr>
              <a:t> and </a:t>
            </a:r>
            <a:r>
              <a:rPr lang="en-US" sz="1800" dirty="0" err="1">
                <a:solidFill>
                  <a:schemeClr val="bg1"/>
                </a:solidFill>
              </a:rPr>
              <a:t>SVM</a:t>
            </a:r>
            <a:r>
              <a:rPr lang="en-US" sz="1800" dirty="0">
                <a:solidFill>
                  <a:schemeClr val="bg1"/>
                </a:solidFill>
              </a:rPr>
              <a:t> Classifier. </a:t>
            </a:r>
            <a:r>
              <a:rPr lang="en-US" sz="1800" dirty="0" err="1">
                <a:solidFill>
                  <a:schemeClr val="bg1"/>
                </a:solidFill>
              </a:rPr>
              <a:t>arXiv</a:t>
            </a:r>
            <a:r>
              <a:rPr lang="en-US" sz="1800" dirty="0">
                <a:solidFill>
                  <a:schemeClr val="bg1"/>
                </a:solidFill>
              </a:rPr>
              <a:t> e-prints, </a:t>
            </a:r>
            <a:r>
              <a:rPr lang="en-US" sz="1800" dirty="0" err="1">
                <a:solidFill>
                  <a:schemeClr val="bg1"/>
                </a:solidFill>
              </a:rPr>
              <a:t>pp.arXiv</a:t>
            </a:r>
            <a:r>
              <a:rPr lang="en-US" sz="1800" dirty="0">
                <a:solidFill>
                  <a:schemeClr val="bg1"/>
                </a:solidFill>
              </a:rPr>
              <a:t>-2005.</a:t>
            </a:r>
          </a:p>
          <a:p>
            <a:r>
              <a:rPr lang="en-US" sz="1800" dirty="0">
                <a:solidFill>
                  <a:schemeClr val="bg1"/>
                </a:solidFill>
              </a:rPr>
              <a:t>[4] </a:t>
            </a:r>
            <a:r>
              <a:rPr lang="en-US" sz="1800" dirty="0" err="1">
                <a:solidFill>
                  <a:schemeClr val="bg1"/>
                </a:solidFill>
              </a:rPr>
              <a:t>Monti</a:t>
            </a:r>
            <a:r>
              <a:rPr lang="en-US" sz="1800" dirty="0">
                <a:solidFill>
                  <a:schemeClr val="bg1"/>
                </a:solidFill>
              </a:rPr>
              <a:t>, F., </a:t>
            </a:r>
            <a:r>
              <a:rPr lang="en-US" sz="1800" dirty="0" err="1">
                <a:solidFill>
                  <a:schemeClr val="bg1"/>
                </a:solidFill>
              </a:rPr>
              <a:t>Frasca</a:t>
            </a:r>
            <a:r>
              <a:rPr lang="en-US" sz="1800" dirty="0">
                <a:solidFill>
                  <a:schemeClr val="bg1"/>
                </a:solidFill>
              </a:rPr>
              <a:t>, F., </a:t>
            </a:r>
            <a:r>
              <a:rPr lang="en-US" sz="1800" dirty="0" err="1">
                <a:solidFill>
                  <a:schemeClr val="bg1"/>
                </a:solidFill>
              </a:rPr>
              <a:t>Eynard</a:t>
            </a:r>
            <a:r>
              <a:rPr lang="en-US" sz="1800" dirty="0">
                <a:solidFill>
                  <a:schemeClr val="bg1"/>
                </a:solidFill>
              </a:rPr>
              <a:t>, D., </a:t>
            </a:r>
            <a:r>
              <a:rPr lang="en-US" sz="1800" dirty="0" err="1">
                <a:solidFill>
                  <a:schemeClr val="bg1"/>
                </a:solidFill>
              </a:rPr>
              <a:t>Mannion</a:t>
            </a:r>
            <a:r>
              <a:rPr lang="en-US" sz="1800" dirty="0">
                <a:solidFill>
                  <a:schemeClr val="bg1"/>
                </a:solidFill>
              </a:rPr>
              <a:t>, D. and Bronstein, M.M., 2019. Fake news detection on social media using geometric deep learning. </a:t>
            </a:r>
            <a:r>
              <a:rPr lang="en-US" sz="1800" dirty="0" err="1">
                <a:solidFill>
                  <a:schemeClr val="bg1"/>
                </a:solidFill>
              </a:rPr>
              <a:t>arXiv</a:t>
            </a:r>
            <a:r>
              <a:rPr lang="en-US" sz="1800" dirty="0">
                <a:solidFill>
                  <a:schemeClr val="bg1"/>
                </a:solidFill>
              </a:rPr>
              <a:t> preprint </a:t>
            </a:r>
            <a:r>
              <a:rPr lang="en-US" sz="1800" dirty="0" err="1">
                <a:solidFill>
                  <a:schemeClr val="bg1"/>
                </a:solidFill>
              </a:rPr>
              <a:t>arXiv:1902.06673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</a:p>
          <a:p>
            <a:r>
              <a:rPr lang="en-US" sz="1800" dirty="0">
                <a:solidFill>
                  <a:schemeClr val="bg1"/>
                </a:solidFill>
              </a:rPr>
              <a:t>[6] Zhang, D. and </a:t>
            </a:r>
            <a:r>
              <a:rPr lang="en-US" sz="1800" dirty="0" err="1">
                <a:solidFill>
                  <a:schemeClr val="bg1"/>
                </a:solidFill>
              </a:rPr>
              <a:t>Zadorozhny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V.I</a:t>
            </a:r>
            <a:r>
              <a:rPr lang="en-US" sz="1800" dirty="0">
                <a:solidFill>
                  <a:schemeClr val="bg1"/>
                </a:solidFill>
              </a:rPr>
              <a:t>., 2020. Fake news detection based on subjective opinions. In Advances in Databases and Information Systems: 24th European Conference, ADBIS 2020, Lyon, France, August 25–27, 2020, Proceedings 24 (pp. 108-121). Springer International Publishing.</a:t>
            </a:r>
          </a:p>
          <a:p>
            <a:r>
              <a:rPr lang="en-US" sz="1800" dirty="0">
                <a:solidFill>
                  <a:schemeClr val="bg1"/>
                </a:solidFill>
              </a:rPr>
              <a:t>[7] Li, </a:t>
            </a:r>
            <a:r>
              <a:rPr lang="en-US" sz="1800" dirty="0" err="1">
                <a:solidFill>
                  <a:schemeClr val="bg1"/>
                </a:solidFill>
              </a:rPr>
              <a:t>C.Y</a:t>
            </a:r>
            <a:r>
              <a:rPr lang="en-US" sz="1800" dirty="0">
                <a:solidFill>
                  <a:schemeClr val="bg1"/>
                </a:solidFill>
              </a:rPr>
              <a:t>., </a:t>
            </a:r>
            <a:r>
              <a:rPr lang="en-US" sz="1800" dirty="0" err="1">
                <a:solidFill>
                  <a:schemeClr val="bg1"/>
                </a:solidFill>
              </a:rPr>
              <a:t>Kollapally</a:t>
            </a:r>
            <a:r>
              <a:rPr lang="en-US" sz="1800" dirty="0">
                <a:solidFill>
                  <a:schemeClr val="bg1"/>
                </a:solidFill>
              </a:rPr>
              <a:t>, N.M., Chun, S.A. and Geller, J., 2023. Fake News Detection and Behavioral Analysis: Case of </a:t>
            </a:r>
            <a:r>
              <a:rPr lang="en-US" sz="1800" dirty="0" err="1">
                <a:solidFill>
                  <a:schemeClr val="bg1"/>
                </a:solidFill>
              </a:rPr>
              <a:t>COVID</a:t>
            </a:r>
            <a:r>
              <a:rPr lang="en-US" sz="1800" dirty="0">
                <a:solidFill>
                  <a:schemeClr val="bg1"/>
                </a:solidFill>
              </a:rPr>
              <a:t>-19 (preprint).</a:t>
            </a:r>
          </a:p>
          <a:p>
            <a:r>
              <a:rPr lang="en-US" sz="1800" dirty="0">
                <a:solidFill>
                  <a:schemeClr val="bg1"/>
                </a:solidFill>
              </a:rPr>
              <a:t>[8] </a:t>
            </a:r>
            <a:r>
              <a:rPr lang="en-US" sz="1800" dirty="0" err="1">
                <a:solidFill>
                  <a:schemeClr val="bg1"/>
                </a:solidFill>
              </a:rPr>
              <a:t>Rasel</a:t>
            </a:r>
            <a:r>
              <a:rPr lang="en-US" sz="1800" dirty="0">
                <a:solidFill>
                  <a:schemeClr val="bg1"/>
                </a:solidFill>
              </a:rPr>
              <a:t>, R.I., </a:t>
            </a:r>
            <a:r>
              <a:rPr lang="en-US" sz="1800" dirty="0" err="1">
                <a:solidFill>
                  <a:schemeClr val="bg1"/>
                </a:solidFill>
              </a:rPr>
              <a:t>Zihad</a:t>
            </a:r>
            <a:r>
              <a:rPr lang="en-US" sz="1800" dirty="0">
                <a:solidFill>
                  <a:schemeClr val="bg1"/>
                </a:solidFill>
              </a:rPr>
              <a:t>, A.H., Sultana, N. and </a:t>
            </a:r>
            <a:r>
              <a:rPr lang="en-US" sz="1800" dirty="0" err="1">
                <a:solidFill>
                  <a:schemeClr val="bg1"/>
                </a:solidFill>
              </a:rPr>
              <a:t>Hoque</a:t>
            </a:r>
            <a:r>
              <a:rPr lang="en-US" sz="1800" dirty="0">
                <a:solidFill>
                  <a:schemeClr val="bg1"/>
                </a:solidFill>
              </a:rPr>
              <a:t>, M.M., 2022, December. Bangla Fake News Detection using Machine Learning, Deep Learning and Transformer Models. In 2022 25th International Conference on Computer and Information Technology (ICCIT) (pp. 959-964). IEEE.</a:t>
            </a:r>
          </a:p>
          <a:p>
            <a:r>
              <a:rPr lang="en-US" sz="1800" dirty="0">
                <a:solidFill>
                  <a:schemeClr val="bg1"/>
                </a:solidFill>
              </a:rPr>
              <a:t>[9] </a:t>
            </a:r>
            <a:r>
              <a:rPr lang="en-US" sz="1800" dirty="0" err="1">
                <a:solidFill>
                  <a:schemeClr val="bg1"/>
                </a:solidFill>
              </a:rPr>
              <a:t>Amjad</a:t>
            </a:r>
            <a:r>
              <a:rPr lang="en-US" sz="1800" dirty="0">
                <a:solidFill>
                  <a:schemeClr val="bg1"/>
                </a:solidFill>
              </a:rPr>
              <a:t>, M., </a:t>
            </a:r>
            <a:r>
              <a:rPr lang="en-US" sz="1800" dirty="0" err="1">
                <a:solidFill>
                  <a:schemeClr val="bg1"/>
                </a:solidFill>
              </a:rPr>
              <a:t>Vitman</a:t>
            </a:r>
            <a:r>
              <a:rPr lang="en-US" sz="1800" dirty="0">
                <a:solidFill>
                  <a:schemeClr val="bg1"/>
                </a:solidFill>
              </a:rPr>
              <a:t>, O., </a:t>
            </a:r>
            <a:r>
              <a:rPr lang="en-US" sz="1800" dirty="0" err="1">
                <a:solidFill>
                  <a:schemeClr val="bg1"/>
                </a:solidFill>
              </a:rPr>
              <a:t>Sidorov</a:t>
            </a:r>
            <a:r>
              <a:rPr lang="en-US" sz="1800" dirty="0">
                <a:solidFill>
                  <a:schemeClr val="bg1"/>
                </a:solidFill>
              </a:rPr>
              <a:t>, G., </a:t>
            </a:r>
            <a:r>
              <a:rPr lang="en-US" sz="1800" dirty="0" err="1">
                <a:solidFill>
                  <a:schemeClr val="bg1"/>
                </a:solidFill>
              </a:rPr>
              <a:t>Zhila</a:t>
            </a:r>
            <a:r>
              <a:rPr lang="en-US" sz="1800" dirty="0">
                <a:solidFill>
                  <a:schemeClr val="bg1"/>
                </a:solidFill>
              </a:rPr>
              <a:t>, A. and </a:t>
            </a:r>
            <a:r>
              <a:rPr lang="en-US" sz="1800" dirty="0" err="1">
                <a:solidFill>
                  <a:schemeClr val="bg1"/>
                </a:solidFill>
              </a:rPr>
              <a:t>Gelbukh</a:t>
            </a:r>
            <a:r>
              <a:rPr lang="en-US" sz="1800" dirty="0">
                <a:solidFill>
                  <a:schemeClr val="bg1"/>
                </a:solidFill>
              </a:rPr>
              <a:t>, A., 2023, June. Analysis of Fake News Detection Methods. In Recent Developments and the New Directions of Research, Foundations, and Applications: Selected Papers of the 8th World Conference on Soft Computing, February 03–05, 2022, Baku, Azerbaijan, Vol. II (pp. 131-144). Cham: Springer Nature Switzerland.</a:t>
            </a:r>
          </a:p>
          <a:p>
            <a:r>
              <a:rPr lang="en-US" sz="1800" dirty="0">
                <a:solidFill>
                  <a:schemeClr val="bg1"/>
                </a:solidFill>
              </a:rPr>
              <a:t>[10] Hossain, M.M., </a:t>
            </a:r>
            <a:r>
              <a:rPr lang="en-US" sz="1800" dirty="0" err="1">
                <a:solidFill>
                  <a:schemeClr val="bg1"/>
                </a:solidFill>
              </a:rPr>
              <a:t>Awosaf</a:t>
            </a:r>
            <a:r>
              <a:rPr lang="en-US" sz="1800" dirty="0">
                <a:solidFill>
                  <a:schemeClr val="bg1"/>
                </a:solidFill>
              </a:rPr>
              <a:t>, Z., </a:t>
            </a:r>
            <a:r>
              <a:rPr lang="en-US" sz="1800" dirty="0" err="1">
                <a:solidFill>
                  <a:schemeClr val="bg1"/>
                </a:solidFill>
              </a:rPr>
              <a:t>Prottoy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M.S.H</a:t>
            </a:r>
            <a:r>
              <a:rPr lang="en-US" sz="1800" dirty="0">
                <a:solidFill>
                  <a:schemeClr val="bg1"/>
                </a:solidFill>
              </a:rPr>
              <a:t>., </a:t>
            </a:r>
            <a:r>
              <a:rPr lang="en-US" sz="1800" dirty="0" err="1">
                <a:solidFill>
                  <a:schemeClr val="bg1"/>
                </a:solidFill>
              </a:rPr>
              <a:t>Alvy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A.S.M</a:t>
            </a:r>
            <a:r>
              <a:rPr lang="en-US" sz="1800" dirty="0">
                <a:solidFill>
                  <a:schemeClr val="bg1"/>
                </a:solidFill>
              </a:rPr>
              <a:t>. and </a:t>
            </a:r>
            <a:r>
              <a:rPr lang="en-US" sz="1800" dirty="0" err="1">
                <a:solidFill>
                  <a:schemeClr val="bg1"/>
                </a:solidFill>
              </a:rPr>
              <a:t>Morol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M.K</a:t>
            </a:r>
            <a:r>
              <a:rPr lang="en-US" sz="1800" dirty="0">
                <a:solidFill>
                  <a:schemeClr val="bg1"/>
                </a:solidFill>
              </a:rPr>
              <a:t>., 2022, October. Approaches for Improving the Performance of Fake News Detection in Bangla: Imbalance Handling and Model Stacking. In Proceedings of International Conference on Fourth Industrial Revolution and Beyond 2021 (pp. 723-734). Singapore: Springer Nature Singapore</a:t>
            </a:r>
            <a:r>
              <a:rPr lang="en-US" sz="1800" dirty="0" smtClean="0">
                <a:solidFill>
                  <a:schemeClr val="bg1"/>
                </a:solidFill>
              </a:rPr>
              <a:t>.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83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385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Outlines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1F1310E3-A592-B585-8BFB-403979306E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3012930"/>
              </p:ext>
            </p:extLst>
          </p:nvPr>
        </p:nvGraphicFramePr>
        <p:xfrm>
          <a:off x="646111" y="1366576"/>
          <a:ext cx="10366882" cy="5134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335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9">
            <a:extLst>
              <a:ext uri="{FF2B5EF4-FFF2-40B4-BE49-F238E27FC236}">
                <a16:creationId xmlns:a16="http://schemas.microsoft.com/office/drawing/2014/main" xmlns="" id="{F747F1B4-B831-4277-8AB0-32767F7EB7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7">
            <a:extLst>
              <a:ext uri="{FF2B5EF4-FFF2-40B4-BE49-F238E27FC236}">
                <a16:creationId xmlns:a16="http://schemas.microsoft.com/office/drawing/2014/main" xmlns="" id="{D80CFA21-AB7C-4BEB-9BFF-05764FBBF3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EBEBEB"/>
                </a:solidFill>
              </a:rPr>
              <a:t>Introduction</a:t>
            </a:r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xmlns="" id="{12F7E335-851A-4CAE-B09F-E657819D46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Freeform: Shape 25">
            <a:extLst>
              <a:ext uri="{FF2B5EF4-FFF2-40B4-BE49-F238E27FC236}">
                <a16:creationId xmlns:a16="http://schemas.microsoft.com/office/drawing/2014/main" xmlns="" id="{10B541F0-7F6E-402E-84D8-CF96EACA5F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53A13690-BB8C-19EF-017D-00F8DBF54A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8802817"/>
              </p:ext>
            </p:extLst>
          </p:nvPr>
        </p:nvGraphicFramePr>
        <p:xfrm>
          <a:off x="538398" y="2754895"/>
          <a:ext cx="10354015" cy="38209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8" name="Picture 2" descr="The rise of fake news | LearnEnglish Teen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9522" y="900728"/>
            <a:ext cx="3410344" cy="219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6694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4E78424C-6FD0-41F8-9CAA-5DC19C4235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z="3200" dirty="0"/>
              <a:t/>
            </a:r>
            <a:br>
              <a:rPr lang="en-US" sz="3200" dirty="0"/>
            </a:br>
            <a:endParaRPr lang="en-US" sz="3200" dirty="0">
              <a:solidFill>
                <a:srgbClr val="F2F2F2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DD136760-57DC-4301-8BEA-B71AD2D139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C99B912D-1E4B-42AF-A2BE-CFEFEC916E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6E03740D-4668-1AFA-6C76-550A503AA6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4101744"/>
              </p:ext>
            </p:extLst>
          </p:nvPr>
        </p:nvGraphicFramePr>
        <p:xfrm>
          <a:off x="4722725" y="1142999"/>
          <a:ext cx="6943411" cy="5348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04422" y="1558386"/>
            <a:ext cx="2617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Motivation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5122" name="Picture 2" descr="Fake news - Wikipedi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15" y="3436536"/>
            <a:ext cx="3970381" cy="3086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759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F747F1B4-B831-4277-8AB0-32767F7EB7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xmlns="" id="{D80CFA21-AB7C-4BEB-9BFF-05764FBBF3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Objectives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12F7E335-851A-4CAE-B09F-E657819D46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10B541F0-7F6E-402E-84D8-CF96EACA5F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98D688F2-1EA4-5C12-AF75-8EED116518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0599148"/>
              </p:ext>
            </p:extLst>
          </p:nvPr>
        </p:nvGraphicFramePr>
        <p:xfrm>
          <a:off x="376518" y="2133600"/>
          <a:ext cx="11167782" cy="4080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439271" y="4237267"/>
            <a:ext cx="3043970" cy="1437392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Rounded Rectangle 8"/>
          <p:cNvSpPr/>
          <p:nvPr/>
        </p:nvSpPr>
        <p:spPr>
          <a:xfrm>
            <a:off x="5704842" y="4237267"/>
            <a:ext cx="3140938" cy="1994496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" name="Rounded Rectangle 2"/>
          <p:cNvSpPr/>
          <p:nvPr/>
        </p:nvSpPr>
        <p:spPr>
          <a:xfrm>
            <a:off x="1057466" y="4567668"/>
            <a:ext cx="3281452" cy="15104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800" dirty="0">
                <a:solidFill>
                  <a:schemeClr val="tx1"/>
                </a:solidFill>
              </a:rPr>
              <a:t>Mitigating Social Polarization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201560" y="4635800"/>
            <a:ext cx="3480322" cy="18098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800" dirty="0">
                <a:solidFill>
                  <a:schemeClr val="tx1"/>
                </a:solidFill>
              </a:rPr>
              <a:t>Contributing to technological Advancements</a:t>
            </a:r>
          </a:p>
        </p:txBody>
      </p:sp>
    </p:spTree>
    <p:extLst>
      <p:ext uri="{BB962C8B-B14F-4D97-AF65-F5344CB8AC3E}">
        <p14:creationId xmlns:p14="http://schemas.microsoft.com/office/powerpoint/2010/main" val="21661244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BE6F9A3-300E-47F5-B41C-C8C5E758D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anchor="ctr">
            <a:normAutofit/>
          </a:bodyPr>
          <a:lstStyle/>
          <a:p>
            <a:r>
              <a:rPr lang="en-US" sz="3900" dirty="0" smtClean="0">
                <a:solidFill>
                  <a:schemeClr val="accent6">
                    <a:lumMod val="75000"/>
                  </a:schemeClr>
                </a:solidFill>
              </a:rPr>
              <a:t>Contribution</a:t>
            </a:r>
            <a:endParaRPr lang="en-US" sz="3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1B4701B-39FE-43B8-86AA-D6B8789C22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xmlns="" id="{E9A7EF13-49FA-4355-971A-34B065F350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bg2">
              <a:lumMod val="60000"/>
              <a:lumOff val="40000"/>
            </a:schemeClr>
          </a:solidFill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2CF3C3E-0F7B-4F0C-8EBD-BDD38E9C66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2FEF558B-C696-1223-4CCB-152CED2D54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2958411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681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234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Literature Review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="" xmlns:a16="http://schemas.microsoft.com/office/drawing/2014/main" id="{A38A6315-7842-0439-1A88-B90B545CCC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3078291"/>
              </p:ext>
            </p:extLst>
          </p:nvPr>
        </p:nvGraphicFramePr>
        <p:xfrm>
          <a:off x="311499" y="1255059"/>
          <a:ext cx="11686233" cy="541704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2612">
                  <a:extLst>
                    <a:ext uri="{9D8B030D-6E8A-4147-A177-3AD203B41FA5}">
                      <a16:colId xmlns="" xmlns:a16="http://schemas.microsoft.com/office/drawing/2014/main" val="1403579041"/>
                    </a:ext>
                  </a:extLst>
                </a:gridCol>
                <a:gridCol w="1764902">
                  <a:extLst>
                    <a:ext uri="{9D8B030D-6E8A-4147-A177-3AD203B41FA5}">
                      <a16:colId xmlns="" xmlns:a16="http://schemas.microsoft.com/office/drawing/2014/main" val="2946515036"/>
                    </a:ext>
                  </a:extLst>
                </a:gridCol>
                <a:gridCol w="1851865">
                  <a:extLst>
                    <a:ext uri="{9D8B030D-6E8A-4147-A177-3AD203B41FA5}">
                      <a16:colId xmlns="" xmlns:a16="http://schemas.microsoft.com/office/drawing/2014/main" val="2215253074"/>
                    </a:ext>
                  </a:extLst>
                </a:gridCol>
                <a:gridCol w="2944340">
                  <a:extLst>
                    <a:ext uri="{9D8B030D-6E8A-4147-A177-3AD203B41FA5}">
                      <a16:colId xmlns="" xmlns:a16="http://schemas.microsoft.com/office/drawing/2014/main" val="3689017127"/>
                    </a:ext>
                  </a:extLst>
                </a:gridCol>
                <a:gridCol w="1457269">
                  <a:extLst>
                    <a:ext uri="{9D8B030D-6E8A-4147-A177-3AD203B41FA5}">
                      <a16:colId xmlns="" xmlns:a16="http://schemas.microsoft.com/office/drawing/2014/main" val="2648254112"/>
                    </a:ext>
                  </a:extLst>
                </a:gridCol>
                <a:gridCol w="3405245">
                  <a:extLst>
                    <a:ext uri="{9D8B030D-6E8A-4147-A177-3AD203B41FA5}">
                      <a16:colId xmlns="" xmlns:a16="http://schemas.microsoft.com/office/drawing/2014/main" val="2377532005"/>
                    </a:ext>
                  </a:extLst>
                </a:gridCol>
              </a:tblGrid>
              <a:tr h="229380">
                <a:tc>
                  <a:txBody>
                    <a:bodyPr/>
                    <a:lstStyle/>
                    <a:p>
                      <a:r>
                        <a:rPr lang="en-US" sz="900" dirty="0"/>
                        <a:t>No</a:t>
                      </a:r>
                    </a:p>
                  </a:txBody>
                  <a:tcPr marL="20749" marR="20749" marT="10374" marB="10374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Author/year</a:t>
                      </a:r>
                    </a:p>
                  </a:txBody>
                  <a:tcPr marL="20749" marR="20749" marT="10374" marB="10374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Title</a:t>
                      </a:r>
                    </a:p>
                  </a:txBody>
                  <a:tcPr marL="20749" marR="20749" marT="10374" marB="10374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   </a:t>
                      </a:r>
                      <a:r>
                        <a:rPr lang="en-US" sz="900" dirty="0" err="1"/>
                        <a:t>Methodoloy</a:t>
                      </a:r>
                      <a:endParaRPr lang="en-US" sz="900" dirty="0"/>
                    </a:p>
                  </a:txBody>
                  <a:tcPr marL="20749" marR="20749" marT="10374" marB="10374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   Accuracy</a:t>
                      </a:r>
                    </a:p>
                  </a:txBody>
                  <a:tcPr marL="20749" marR="20749" marT="10374" marB="10374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Limitation/Gaps</a:t>
                      </a:r>
                    </a:p>
                  </a:txBody>
                  <a:tcPr marL="20749" marR="20749" marT="10374" marB="10374"/>
                </a:tc>
                <a:extLst>
                  <a:ext uri="{0D108BD9-81ED-4DB2-BD59-A6C34878D82A}">
                    <a16:rowId xmlns="" xmlns:a16="http://schemas.microsoft.com/office/drawing/2014/main" val="3318354854"/>
                  </a:ext>
                </a:extLst>
              </a:tr>
              <a:tr h="681044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20749" marR="20749" marT="10374" marB="10374"/>
                </a:tc>
                <a:tc>
                  <a:txBody>
                    <a:bodyPr/>
                    <a:lstStyle/>
                    <a:p>
                      <a:r>
                        <a:rPr lang="en-US" sz="700" kern="1200">
                          <a:effectLst/>
                        </a:rPr>
                        <a:t>Shaina Raza,Chen Ding( 30 January 2022)</a:t>
                      </a:r>
                      <a:endParaRPr lang="en-US" sz="700"/>
                    </a:p>
                  </a:txBody>
                  <a:tcPr marL="20749" marR="20749" marT="10374" marB="10374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/>
                        <a:t>Fake news detection based on news content and social contexts: a transformer-based approach.</a:t>
                      </a:r>
                    </a:p>
                  </a:txBody>
                  <a:tcPr marL="20749" marR="20749" marT="10374" marB="10374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700" kern="100">
                          <a:effectLst/>
                        </a:rPr>
                        <a:t>A Deep Neural Network Architecture,Transformer Architecture,BERT Model</a:t>
                      </a:r>
                      <a:endParaRPr lang="en-US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36" marR="25936" marT="0" marB="0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FND-NS :0.748</a:t>
                      </a:r>
                    </a:p>
                    <a:p>
                      <a:r>
                        <a:rPr lang="en-US" sz="700"/>
                        <a:t>SVM-L : 0.415</a:t>
                      </a:r>
                    </a:p>
                    <a:p>
                      <a:r>
                        <a:rPr lang="en-US" sz="700"/>
                        <a:t>BERT: 0.640</a:t>
                      </a:r>
                    </a:p>
                    <a:p>
                      <a:r>
                        <a:rPr lang="en-US" sz="700"/>
                        <a:t>XGBoost : 0.510</a:t>
                      </a:r>
                    </a:p>
                    <a:p>
                      <a:r>
                        <a:rPr lang="en-US" sz="700"/>
                        <a:t>Tranf: 0.62</a:t>
                      </a:r>
                    </a:p>
                  </a:txBody>
                  <a:tcPr marL="20749" marR="20749" marT="10374" marB="10374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700" kern="100">
                          <a:effectLst/>
                        </a:rPr>
                        <a:t>Represent a limited amount of fake news detection analysis over a given period.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700" kern="100">
                          <a:effectLst/>
                        </a:rPr>
                        <a:t>Only use a small portion of users profiles from the currently available dataset.</a:t>
                      </a:r>
                      <a:endParaRPr lang="en-US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36" marR="25936" marT="0" marB="0"/>
                </a:tc>
                <a:extLst>
                  <a:ext uri="{0D108BD9-81ED-4DB2-BD59-A6C34878D82A}">
                    <a16:rowId xmlns="" xmlns:a16="http://schemas.microsoft.com/office/drawing/2014/main" val="2223240902"/>
                  </a:ext>
                </a:extLst>
              </a:tr>
              <a:tr h="718504">
                <a:tc>
                  <a:txBody>
                    <a:bodyPr/>
                    <a:lstStyle/>
                    <a:p>
                      <a:r>
                        <a:rPr lang="en-US" sz="900"/>
                        <a:t>2</a:t>
                      </a:r>
                    </a:p>
                  </a:txBody>
                  <a:tcPr marL="20749" marR="20749" marT="10374" marB="10374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Md Gulzar Hussain, Md Rashidul Hasan, Mahmuda Rahman, Joy Protim and Sakib Al Hasan.( 2020)</a:t>
                      </a:r>
                    </a:p>
                  </a:txBody>
                  <a:tcPr marL="20749" marR="20749" marT="10374" marB="10374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Detection of Bangla Fake News using MNB and SVM Classifier.</a:t>
                      </a:r>
                    </a:p>
                  </a:txBody>
                  <a:tcPr marL="20749" marR="20749" marT="10374" marB="10374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/>
                        <a:t>Machine learning algorithms, Multinomial Naive Bayes (MNB) and Support Vector Machine (SVM).</a:t>
                      </a:r>
                    </a:p>
                  </a:txBody>
                  <a:tcPr marL="20749" marR="20749" marT="10374" marB="10374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Achieved  93.32% accuracy.</a:t>
                      </a:r>
                    </a:p>
                  </a:txBody>
                  <a:tcPr marL="20749" marR="20749" marT="10374" marB="10374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/>
                        <a:t>Classifiers are limited to only the Bangla language and generate poor macro F1 scores.</a:t>
                      </a:r>
                    </a:p>
                    <a:p>
                      <a:pPr algn="just"/>
                      <a:endParaRPr lang="en-US" sz="700"/>
                    </a:p>
                    <a:p>
                      <a:pPr algn="just"/>
                      <a:r>
                        <a:rPr lang="en-US" sz="700"/>
                        <a:t>Need to require additional text capabilities and fusion features</a:t>
                      </a:r>
                    </a:p>
                    <a:p>
                      <a:endParaRPr lang="en-US" sz="900"/>
                    </a:p>
                  </a:txBody>
                  <a:tcPr marL="20749" marR="20749" marT="10374" marB="10374"/>
                </a:tc>
                <a:extLst>
                  <a:ext uri="{0D108BD9-81ED-4DB2-BD59-A6C34878D82A}">
                    <a16:rowId xmlns="" xmlns:a16="http://schemas.microsoft.com/office/drawing/2014/main" val="1867770108"/>
                  </a:ext>
                </a:extLst>
              </a:tr>
              <a:tr h="552600">
                <a:tc>
                  <a:txBody>
                    <a:bodyPr/>
                    <a:lstStyle/>
                    <a:p>
                      <a:r>
                        <a:rPr lang="en-US" sz="900"/>
                        <a:t>3</a:t>
                      </a:r>
                    </a:p>
                  </a:txBody>
                  <a:tcPr marL="20749" marR="20749" marT="10374" marB="10374"/>
                </a:tc>
                <a:tc>
                  <a:txBody>
                    <a:bodyPr/>
                    <a:lstStyle/>
                    <a:p>
                      <a:r>
                        <a:rPr lang="en-US" sz="700" kern="1200">
                          <a:effectLst/>
                        </a:rPr>
                        <a:t>Chih-Yuan Li, Navya Martin Kollapally , Soon Ae Chun , James Geller.(2023)</a:t>
                      </a:r>
                      <a:endParaRPr lang="en-US" sz="700"/>
                    </a:p>
                  </a:txBody>
                  <a:tcPr marL="20749" marR="20749" marT="10374" marB="10374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Fake News Detection and Behavioral Analysis: Case of </a:t>
                      </a:r>
                      <a:r>
                        <a:rPr lang="en-US" sz="700" dirty="0" err="1"/>
                        <a:t>COVID</a:t>
                      </a:r>
                      <a:r>
                        <a:rPr lang="en-US" sz="700" dirty="0"/>
                        <a:t>-19.</a:t>
                      </a:r>
                    </a:p>
                  </a:txBody>
                  <a:tcPr marL="20749" marR="20749" marT="10374" marB="10374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/>
                        <a:t>Natural Language Processing (NLP) techniques,r Deep Learning algorithms, and SVM.</a:t>
                      </a:r>
                    </a:p>
                  </a:txBody>
                  <a:tcPr marL="20749" marR="20749" marT="10374" marB="10374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LSTM:86.64%</a:t>
                      </a:r>
                    </a:p>
                    <a:p>
                      <a:r>
                        <a:rPr lang="en-US" sz="700"/>
                        <a:t>BERT:93.5%</a:t>
                      </a:r>
                    </a:p>
                    <a:p>
                      <a:r>
                        <a:rPr lang="en-US" sz="700"/>
                        <a:t>DistilBERT:70.4%</a:t>
                      </a:r>
                    </a:p>
                  </a:txBody>
                  <a:tcPr marL="20749" marR="20749" marT="10374" marB="10374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/>
                        <a:t>Not able to work on achieving better transferability for fake news data from different domains.</a:t>
                      </a:r>
                    </a:p>
                    <a:p>
                      <a:pPr algn="just"/>
                      <a:endParaRPr lang="en-US" sz="700"/>
                    </a:p>
                    <a:p>
                      <a:pPr algn="just"/>
                      <a:r>
                        <a:rPr lang="en-US" sz="700"/>
                        <a:t>Not building detection models that can identify cross-domain fake news.</a:t>
                      </a:r>
                    </a:p>
                  </a:txBody>
                  <a:tcPr marL="20749" marR="20749" marT="10374" marB="10374"/>
                </a:tc>
                <a:extLst>
                  <a:ext uri="{0D108BD9-81ED-4DB2-BD59-A6C34878D82A}">
                    <a16:rowId xmlns="" xmlns:a16="http://schemas.microsoft.com/office/drawing/2014/main" val="1088041501"/>
                  </a:ext>
                </a:extLst>
              </a:tr>
              <a:tr h="552600">
                <a:tc>
                  <a:txBody>
                    <a:bodyPr/>
                    <a:lstStyle/>
                    <a:p>
                      <a:r>
                        <a:rPr lang="en-US" sz="900"/>
                        <a:t>4</a:t>
                      </a:r>
                    </a:p>
                  </a:txBody>
                  <a:tcPr marL="20749" marR="20749" marT="10374" marB="10374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Maaz Amjad, Oxana Vitman, Grigori Sidorov, Alisa Zhila, and Alexander Gelbukh.(June,2023)</a:t>
                      </a:r>
                    </a:p>
                  </a:txBody>
                  <a:tcPr marL="20749" marR="20749" marT="10374" marB="10374"/>
                </a:tc>
                <a:tc>
                  <a:txBody>
                    <a:bodyPr/>
                    <a:lstStyle/>
                    <a:p>
                      <a:r>
                        <a:rPr lang="en-US" sz="700" kern="1200">
                          <a:effectLst/>
                        </a:rPr>
                        <a:t>Analysis of Fake News Detection Methods.</a:t>
                      </a:r>
                      <a:endParaRPr lang="en-US" sz="700" b="0"/>
                    </a:p>
                  </a:txBody>
                  <a:tcPr marL="20749" marR="20749" marT="10374" marB="10374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kern="1200">
                          <a:effectLst/>
                        </a:rPr>
                        <a:t>Machine Learning Algorithms, Logistic Regression, Random Forest, Support Vector Machines, AdaBoost, Convolutional Neural Network.</a:t>
                      </a:r>
                      <a:endParaRPr lang="en-US" sz="700"/>
                    </a:p>
                  </a:txBody>
                  <a:tcPr marL="20749" marR="20749" marT="10374" marB="10374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RF, Adaboost, MLP, SVM: 0.787</a:t>
                      </a:r>
                    </a:p>
                    <a:p>
                      <a:r>
                        <a:rPr lang="en-US" sz="700"/>
                        <a:t>SVM:  0.703</a:t>
                      </a:r>
                    </a:p>
                  </a:txBody>
                  <a:tcPr marL="20749" marR="20749" marT="10374" marB="10374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/>
                        <a:t> Only work on fake Urdu news and show that limited amount of fake news detection analysis over a given period.</a:t>
                      </a:r>
                    </a:p>
                    <a:p>
                      <a:pPr algn="just"/>
                      <a:endParaRPr lang="en-US" sz="700"/>
                    </a:p>
                    <a:p>
                      <a:pPr algn="just"/>
                      <a:r>
                        <a:rPr lang="en-US" sz="700" kern="1200">
                          <a:effectLst/>
                        </a:rPr>
                        <a:t>They were not able to work on huge dataset.</a:t>
                      </a:r>
                      <a:endParaRPr lang="en-US" sz="700"/>
                    </a:p>
                  </a:txBody>
                  <a:tcPr marL="20749" marR="20749" marT="10374" marB="10374"/>
                </a:tc>
                <a:extLst>
                  <a:ext uri="{0D108BD9-81ED-4DB2-BD59-A6C34878D82A}">
                    <a16:rowId xmlns="" xmlns:a16="http://schemas.microsoft.com/office/drawing/2014/main" val="834902325"/>
                  </a:ext>
                </a:extLst>
              </a:tr>
              <a:tr h="681044">
                <a:tc>
                  <a:txBody>
                    <a:bodyPr/>
                    <a:lstStyle/>
                    <a:p>
                      <a:r>
                        <a:rPr lang="en-US" sz="900"/>
                        <a:t>5</a:t>
                      </a:r>
                    </a:p>
                  </a:txBody>
                  <a:tcPr marL="20749" marR="20749" marT="10374" marB="10374"/>
                </a:tc>
                <a:tc>
                  <a:txBody>
                    <a:bodyPr/>
                    <a:lstStyle/>
                    <a:p>
                      <a:r>
                        <a:rPr lang="en-US" sz="700" kern="1200">
                          <a:effectLst/>
                        </a:rPr>
                        <a:t>Sainyali Trivedi, Mayank Kumar Jain, Dinesh Gopalani, Yogesh Kumar Meena, and Yogendra Gupta.(2020)</a:t>
                      </a:r>
                      <a:endParaRPr lang="en-US" sz="700"/>
                    </a:p>
                  </a:txBody>
                  <a:tcPr marL="20749" marR="20749" marT="10374" marB="10374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Fake News Detection</a:t>
                      </a:r>
                      <a:r>
                        <a:rPr lang="en-US" sz="900"/>
                        <a:t>.</a:t>
                      </a:r>
                    </a:p>
                  </a:txBody>
                  <a:tcPr marL="20749" marR="20749" marT="10374" marB="10374"/>
                </a:tc>
                <a:tc>
                  <a:txBody>
                    <a:bodyPr/>
                    <a:lstStyle/>
                    <a:p>
                      <a:r>
                        <a:rPr lang="en-US" sz="700" kern="1200">
                          <a:effectLst/>
                        </a:rPr>
                        <a:t>Machine learning,Logistic Regression,Support Vector Machine,Naive Bayes, AdaBoost.</a:t>
                      </a:r>
                      <a:endParaRPr lang="en-US" sz="700"/>
                    </a:p>
                  </a:txBody>
                  <a:tcPr marL="20749" marR="20749" marT="10374" marB="1037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/>
                        <a:t>Accuracy ratings of 98.4%.</a:t>
                      </a:r>
                    </a:p>
                    <a:p>
                      <a:endParaRPr lang="en-US" sz="900"/>
                    </a:p>
                  </a:txBody>
                  <a:tcPr marL="20749" marR="20749" marT="10374" marB="10374"/>
                </a:tc>
                <a:tc>
                  <a:txBody>
                    <a:bodyPr/>
                    <a:lstStyle/>
                    <a:p>
                      <a:r>
                        <a:rPr lang="en-US" sz="700" kern="1200">
                          <a:effectLst/>
                        </a:rPr>
                        <a:t>Using multimodal data to identify fake news is still a difficult and unexplored topic that can not requires.</a:t>
                      </a:r>
                    </a:p>
                    <a:p>
                      <a:endParaRPr lang="en-US" sz="700" kern="1200">
                        <a:effectLst/>
                      </a:endParaRPr>
                    </a:p>
                    <a:p>
                      <a:pPr algn="just"/>
                      <a:r>
                        <a:rPr lang="en-US" sz="700" kern="1200">
                          <a:effectLst/>
                        </a:rPr>
                        <a:t>They can’t include more perspectives and not develop a more effective model that runs faster.</a:t>
                      </a:r>
                      <a:endParaRPr lang="en-US" sz="700"/>
                    </a:p>
                  </a:txBody>
                  <a:tcPr marL="20749" marR="20749" marT="10374" marB="10374"/>
                </a:tc>
                <a:extLst>
                  <a:ext uri="{0D108BD9-81ED-4DB2-BD59-A6C34878D82A}">
                    <a16:rowId xmlns="" xmlns:a16="http://schemas.microsoft.com/office/drawing/2014/main" val="3259787897"/>
                  </a:ext>
                </a:extLst>
              </a:tr>
              <a:tr h="602327">
                <a:tc>
                  <a:txBody>
                    <a:bodyPr/>
                    <a:lstStyle/>
                    <a:p>
                      <a:r>
                        <a:rPr lang="en-US" sz="900"/>
                        <a:t>06</a:t>
                      </a:r>
                    </a:p>
                  </a:txBody>
                  <a:tcPr marL="20749" marR="20749" marT="10374" marB="1037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>
                          <a:effectLst/>
                        </a:rPr>
                        <a:t>Shaina Raza,Chen Ding( 30 January 2022)</a:t>
                      </a:r>
                    </a:p>
                    <a:p>
                      <a:endParaRPr lang="en-US" sz="700"/>
                    </a:p>
                  </a:txBody>
                  <a:tcPr marL="20749" marR="20749" marT="10374" marB="10374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>
                          <a:effectLst/>
                        </a:rPr>
                        <a:t>A hybrid model for fake news detection: Leveraging news content and user comments in fake news</a:t>
                      </a:r>
                    </a:p>
                    <a:p>
                      <a:endParaRPr lang="en-US" sz="900"/>
                    </a:p>
                  </a:txBody>
                  <a:tcPr marL="20749" marR="20749" marT="10374" marB="1037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>
                          <a:effectLst/>
                        </a:rPr>
                        <a:t>Recurrent neural network (RNN) and support vector machine (SVM).</a:t>
                      </a:r>
                    </a:p>
                    <a:p>
                      <a:endParaRPr lang="en-US" sz="700"/>
                    </a:p>
                  </a:txBody>
                  <a:tcPr marL="20749" marR="20749" marT="10374" marB="10374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>
                          <a:effectLst/>
                        </a:rPr>
                        <a:t>9.12% accuracy for PolitiFact datasets &amp; 80.2% for GossipCop datasets.</a:t>
                      </a:r>
                    </a:p>
                    <a:p>
                      <a:endParaRPr lang="en-US" sz="900"/>
                    </a:p>
                  </a:txBody>
                  <a:tcPr marL="20749" marR="20749" marT="10374" marB="10374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>
                          <a:effectLst/>
                        </a:rPr>
                        <a:t>One SVM limitation is that its performance depends on feature vector size. As the feature vector becomes larger, performance goes up, but performance decreases for small feature vectors.</a:t>
                      </a:r>
                    </a:p>
                    <a:p>
                      <a:pPr algn="just"/>
                      <a:endParaRPr lang="en-US" sz="700"/>
                    </a:p>
                  </a:txBody>
                  <a:tcPr marL="20749" marR="20749" marT="10374" marB="10374"/>
                </a:tc>
                <a:extLst>
                  <a:ext uri="{0D108BD9-81ED-4DB2-BD59-A6C34878D82A}">
                    <a16:rowId xmlns="" xmlns:a16="http://schemas.microsoft.com/office/drawing/2014/main" val="2784342214"/>
                  </a:ext>
                </a:extLst>
              </a:tr>
              <a:tr h="681044">
                <a:tc>
                  <a:txBody>
                    <a:bodyPr/>
                    <a:lstStyle/>
                    <a:p>
                      <a:r>
                        <a:rPr lang="en-US" sz="900"/>
                        <a:t>07</a:t>
                      </a:r>
                    </a:p>
                  </a:txBody>
                  <a:tcPr marL="20749" marR="20749" marT="10374" marB="10374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kern="1200">
                          <a:effectLst/>
                        </a:rPr>
                        <a:t>Monti, F., Frasca, F., Eynard, D., Mannion, D. and Bronstein, M.M., 2019.</a:t>
                      </a:r>
                    </a:p>
                    <a:p>
                      <a:endParaRPr lang="en-US" sz="700"/>
                    </a:p>
                  </a:txBody>
                  <a:tcPr marL="20749" marR="20749" marT="10374" marB="10374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>
                          <a:effectLst/>
                        </a:rPr>
                        <a:t>An Effective Fake News Detection on Social Media and Online News Portal by Using Machine Learning </a:t>
                      </a:r>
                    </a:p>
                    <a:p>
                      <a:endParaRPr lang="en-US" sz="900"/>
                    </a:p>
                  </a:txBody>
                  <a:tcPr marL="20749" marR="20749" marT="10374" marB="10374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kern="1200">
                          <a:effectLst/>
                        </a:rPr>
                        <a:t>Strategic Relapse (LR), Choice Tree Arrangement (DTC), Supporting Classifier (GBC), Arbitrary Backwoods Classifier (RFC), Direct SVC (SVC), Inactive Forceful Classifier (Dad), K Neighbors Classifier (KNC), and Multinomial NB (MNB).</a:t>
                      </a:r>
                    </a:p>
                    <a:p>
                      <a:endParaRPr lang="en-US" sz="700"/>
                    </a:p>
                  </a:txBody>
                  <a:tcPr marL="20749" marR="20749" marT="10374" marB="10374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>
                          <a:effectLst/>
                        </a:rPr>
                        <a:t>95.7% accuracy in testing and 99.3% accuracy in training using the SVC model. </a:t>
                      </a:r>
                    </a:p>
                    <a:p>
                      <a:endParaRPr lang="en-US" sz="900"/>
                    </a:p>
                  </a:txBody>
                  <a:tcPr marL="20749" marR="20749" marT="10374" marB="10374"/>
                </a:tc>
                <a:tc>
                  <a:txBody>
                    <a:bodyPr/>
                    <a:lstStyle/>
                    <a:p>
                      <a:r>
                        <a:rPr lang="en-US" sz="700" kern="1200">
                          <a:effectLst/>
                        </a:rPr>
                        <a:t>For this system to become more effective at detecting things, it needs additional data.</a:t>
                      </a:r>
                    </a:p>
                    <a:p>
                      <a:r>
                        <a:rPr lang="en-US" sz="700" kern="1200">
                          <a:effectLst/>
                        </a:rPr>
                        <a:t>Additionally, applications must be created to integrate this foundation with various forms of virtual entertainment.</a:t>
                      </a:r>
                    </a:p>
                    <a:p>
                      <a:pPr algn="just"/>
                      <a:endParaRPr lang="en-US" sz="700"/>
                    </a:p>
                  </a:txBody>
                  <a:tcPr marL="20749" marR="20749" marT="10374" marB="10374"/>
                </a:tc>
                <a:extLst>
                  <a:ext uri="{0D108BD9-81ED-4DB2-BD59-A6C34878D82A}">
                    <a16:rowId xmlns="" xmlns:a16="http://schemas.microsoft.com/office/drawing/2014/main" val="3207942026"/>
                  </a:ext>
                </a:extLst>
              </a:tr>
              <a:tr h="718504">
                <a:tc>
                  <a:txBody>
                    <a:bodyPr/>
                    <a:lstStyle/>
                    <a:p>
                      <a:r>
                        <a:rPr lang="en-US" sz="900" dirty="0"/>
                        <a:t>08</a:t>
                      </a:r>
                    </a:p>
                  </a:txBody>
                  <a:tcPr marL="20749" marR="20749" marT="10374" marB="10374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>
                          <a:effectLst/>
                        </a:rPr>
                        <a:t>Hossain, M.M., Awosaf, Z., Prottoy, M.S.H., Alvy, A.S.M. and Morol, M.K., 2022, October. </a:t>
                      </a:r>
                    </a:p>
                    <a:p>
                      <a:endParaRPr lang="en-US" sz="700"/>
                    </a:p>
                  </a:txBody>
                  <a:tcPr marL="20749" marR="20749" marT="10374" marB="10374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>
                          <a:effectLst/>
                        </a:rPr>
                        <a:t>Approaches for Improving the Performance of Fake News Detection in Bangla: Imbalance Handling and Model Stacking .</a:t>
                      </a:r>
                    </a:p>
                    <a:p>
                      <a:endParaRPr lang="en-US" sz="900"/>
                    </a:p>
                  </a:txBody>
                  <a:tcPr marL="20749" marR="20749" marT="10374" marB="10374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kern="1200">
                          <a:effectLst/>
                        </a:rPr>
                        <a:t>Baseline Model(Logistic Regression, Support Vector Machine, Multinomial Na¨ıve Bayes, Bernoulli Na¨ıve Bayes, Random Forest Classifier, and Decision Tree Classifier), SMOTE, Near-Miss, ADASYN (N) etc.</a:t>
                      </a:r>
                      <a:endParaRPr lang="en-US" sz="700"/>
                    </a:p>
                  </a:txBody>
                  <a:tcPr marL="20749" marR="20749" marT="10374" marB="10374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kern="1200">
                          <a:effectLst/>
                        </a:rPr>
                        <a:t>98.7% using Logistic Regression.</a:t>
                      </a:r>
                    </a:p>
                    <a:p>
                      <a:pPr algn="just"/>
                      <a:r>
                        <a:rPr lang="en-US" sz="700" kern="1200">
                          <a:effectLst/>
                        </a:rPr>
                        <a:t>F1-score: 67.6% for Baseline, 93.1% F1-score for SMOTE.</a:t>
                      </a:r>
                    </a:p>
                    <a:p>
                      <a:endParaRPr lang="en-US" sz="900"/>
                    </a:p>
                  </a:txBody>
                  <a:tcPr marL="20749" marR="20749" marT="10374" marB="10374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>
                          <a:effectLst/>
                        </a:rPr>
                        <a:t>They only focused exclusively on the text’s content and omitted any other features</a:t>
                      </a:r>
                    </a:p>
                    <a:p>
                      <a:pPr algn="just"/>
                      <a:endParaRPr lang="en-US" sz="700" dirty="0"/>
                    </a:p>
                  </a:txBody>
                  <a:tcPr marL="20749" marR="20749" marT="10374" marB="10374"/>
                </a:tc>
                <a:extLst>
                  <a:ext uri="{0D108BD9-81ED-4DB2-BD59-A6C34878D82A}">
                    <a16:rowId xmlns="" xmlns:a16="http://schemas.microsoft.com/office/drawing/2014/main" val="1177197603"/>
                  </a:ext>
                </a:extLst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83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BE6F9A3-300E-47F5-B41C-C8C5E758D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anchor="ctr">
            <a:normAutofit/>
          </a:bodyPr>
          <a:lstStyle/>
          <a:p>
            <a:r>
              <a:rPr lang="en-US" sz="3900" dirty="0">
                <a:solidFill>
                  <a:schemeClr val="tx1"/>
                </a:solidFill>
              </a:rPr>
              <a:t>Methodology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1B4701B-39FE-43B8-86AA-D6B8789C22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ounded Rectangle 9">
            <a:extLst>
              <a:ext uri="{FF2B5EF4-FFF2-40B4-BE49-F238E27FC236}">
                <a16:creationId xmlns:a16="http://schemas.microsoft.com/office/drawing/2014/main" xmlns="" id="{E9A7EF13-49FA-4355-971A-34B065F350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2CF3C3E-0F7B-4F0C-8EBD-BDD38E9C66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2FEF558B-C696-1223-4CCB-152CED2D54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3273273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57032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3087</TotalTime>
  <Words>1171</Words>
  <Application>Microsoft Office PowerPoint</Application>
  <PresentationFormat>Widescreen</PresentationFormat>
  <Paragraphs>187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Century Gothic</vt:lpstr>
      <vt:lpstr>Times New Roman</vt:lpstr>
      <vt:lpstr>Wingdings 3</vt:lpstr>
      <vt:lpstr>Ion</vt:lpstr>
      <vt:lpstr>PowerPoint Presentation</vt:lpstr>
      <vt:lpstr>PowerPoint Presentation</vt:lpstr>
      <vt:lpstr>Outlines</vt:lpstr>
      <vt:lpstr>Introduction</vt:lpstr>
      <vt:lpstr> </vt:lpstr>
      <vt:lpstr>Objectives</vt:lpstr>
      <vt:lpstr>Contribution</vt:lpstr>
      <vt:lpstr>Literature Review</vt:lpstr>
      <vt:lpstr>Methodology</vt:lpstr>
      <vt:lpstr>Workflow Diagram</vt:lpstr>
      <vt:lpstr>Data Collection</vt:lpstr>
      <vt:lpstr>Data Training and testing Models</vt:lpstr>
      <vt:lpstr>Analyzing Performance  </vt:lpstr>
      <vt:lpstr>Analyzing Performance  </vt:lpstr>
      <vt:lpstr>Results</vt:lpstr>
      <vt:lpstr>Test 2</vt:lpstr>
      <vt:lpstr>Test 3</vt:lpstr>
      <vt:lpstr>Test 4</vt:lpstr>
      <vt:lpstr>Conclusion</vt:lpstr>
      <vt:lpstr>Limitations</vt:lpstr>
      <vt:lpstr>Future Work</vt:lpstr>
      <vt:lpstr> THANK YOU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Care System Based on Blockchain Technology</dc:title>
  <dc:creator>HP</dc:creator>
  <cp:lastModifiedBy>Microsoft account</cp:lastModifiedBy>
  <cp:revision>79</cp:revision>
  <dcterms:created xsi:type="dcterms:W3CDTF">2023-01-30T06:13:25Z</dcterms:created>
  <dcterms:modified xsi:type="dcterms:W3CDTF">2023-09-05T05:42:08Z</dcterms:modified>
</cp:coreProperties>
</file>