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1" r:id="rId4"/>
    <p:sldId id="259" r:id="rId5"/>
    <p:sldId id="267" r:id="rId6"/>
    <p:sldId id="258" r:id="rId7"/>
    <p:sldId id="264" r:id="rId8"/>
    <p:sldId id="265" r:id="rId9"/>
    <p:sldId id="266" r:id="rId10"/>
    <p:sldId id="269" r:id="rId11"/>
    <p:sldId id="26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719B0-C149-4AFA-A0C8-BA3698D62860}" v="18" dt="2024-03-18T10:24:47.693"/>
    <p1510:client id="{2BAC0E0C-1182-46AD-9C8C-963786B0A318}" v="9" dt="2024-03-18T10:25:27.655"/>
    <p1510:client id="{43FB8B29-483C-4C9A-AAFE-99858F9272CA}" v="9" dt="2024-03-18T08:04:04.964"/>
    <p1510:client id="{50DA2C5C-525A-43BF-AB8F-2D8AE6BEBA1B}" v="14" dt="2024-03-18T05:03:58.419"/>
    <p1510:client id="{6B69AD00-1D22-4523-AE6B-DE678C045E54}" v="20" dt="2024-03-18T10:23:27.515"/>
    <p1510:client id="{7E2BBE02-BF11-4628-8A43-A5CB9E3DE376}" v="4" dt="2024-03-18T05:11:19.071"/>
    <p1510:client id="{A03D35D5-58DF-4D02-BF42-3FCEFB16338C}" v="8" dt="2024-03-18T08:05:05.146"/>
    <p1510:client id="{B79A43B1-6D0B-4B57-8F8E-4125AD426A5A}" v="6" dt="2024-03-18T10:24:01.529"/>
    <p1510:client id="{CFD588D7-3252-4CFC-B8A1-506F1BC12292}" v="59" dt="2024-03-18T08:09:12.549"/>
    <p1510:client id="{FA22CC41-5653-44E3-B2BC-6BBA3B2F92F4}" v="468" dt="2024-03-18T08:02:26.285"/>
    <p1510:client id="{FF9028E3-28BE-4E89-BDD8-E95870FD8D85}" v="63" dt="2024-03-18T20:09:29.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Chakraborty" userId="S::priyanka.chakraborty@happiestminds.com::f39edbc7-0c4f-4e44-8853-38d24d53fac4" providerId="AD" clId="Web-{7E2BBE02-BF11-4628-8A43-A5CB9E3DE376}"/>
    <pc:docChg chg="modSld">
      <pc:chgData name="Priyanka Chakraborty" userId="S::priyanka.chakraborty@happiestminds.com::f39edbc7-0c4f-4e44-8853-38d24d53fac4" providerId="AD" clId="Web-{7E2BBE02-BF11-4628-8A43-A5CB9E3DE376}" dt="2024-03-18T05:11:19.071" v="3" actId="1076"/>
      <pc:docMkLst>
        <pc:docMk/>
      </pc:docMkLst>
      <pc:sldChg chg="modSp">
        <pc:chgData name="Priyanka Chakraborty" userId="S::priyanka.chakraborty@happiestminds.com::f39edbc7-0c4f-4e44-8853-38d24d53fac4" providerId="AD" clId="Web-{7E2BBE02-BF11-4628-8A43-A5CB9E3DE376}" dt="2024-03-18T05:11:19.071" v="3" actId="1076"/>
        <pc:sldMkLst>
          <pc:docMk/>
          <pc:sldMk cId="2847198359" sldId="258"/>
        </pc:sldMkLst>
        <pc:picChg chg="mod">
          <ac:chgData name="Priyanka Chakraborty" userId="S::priyanka.chakraborty@happiestminds.com::f39edbc7-0c4f-4e44-8853-38d24d53fac4" providerId="AD" clId="Web-{7E2BBE02-BF11-4628-8A43-A5CB9E3DE376}" dt="2024-03-18T05:10:49.430" v="1" actId="1076"/>
          <ac:picMkLst>
            <pc:docMk/>
            <pc:sldMk cId="2847198359" sldId="258"/>
            <ac:picMk id="4" creationId="{C820C2CD-CBAB-C083-5AB8-64926C6B12B1}"/>
          </ac:picMkLst>
        </pc:picChg>
        <pc:picChg chg="mod">
          <ac:chgData name="Priyanka Chakraborty" userId="S::priyanka.chakraborty@happiestminds.com::f39edbc7-0c4f-4e44-8853-38d24d53fac4" providerId="AD" clId="Web-{7E2BBE02-BF11-4628-8A43-A5CB9E3DE376}" dt="2024-03-18T05:11:19.071" v="3" actId="1076"/>
          <ac:picMkLst>
            <pc:docMk/>
            <pc:sldMk cId="2847198359" sldId="258"/>
            <ac:picMk id="6" creationId="{9BC4753A-0040-3807-EF60-E751BA8BC322}"/>
          </ac:picMkLst>
        </pc:picChg>
      </pc:sldChg>
    </pc:docChg>
  </pc:docChgLst>
  <pc:docChgLst>
    <pc:chgData name="Priyanka Chakraborty" userId="S::priyanka.chakraborty@happiestminds.com::f39edbc7-0c4f-4e44-8853-38d24d53fac4" providerId="AD" clId="Web-{38EA7908-CC79-45D3-9495-A8B53F458D78}"/>
    <pc:docChg chg="addSld delSld modSld">
      <pc:chgData name="Priyanka Chakraborty" userId="S::priyanka.chakraborty@happiestminds.com::f39edbc7-0c4f-4e44-8853-38d24d53fac4" providerId="AD" clId="Web-{38EA7908-CC79-45D3-9495-A8B53F458D78}" dt="2024-03-14T05:35:10.210" v="150" actId="20577"/>
      <pc:docMkLst>
        <pc:docMk/>
      </pc:docMkLst>
      <pc:sldChg chg="del">
        <pc:chgData name="Priyanka Chakraborty" userId="S::priyanka.chakraborty@happiestminds.com::f39edbc7-0c4f-4e44-8853-38d24d53fac4" providerId="AD" clId="Web-{38EA7908-CC79-45D3-9495-A8B53F458D78}" dt="2024-03-14T05:34:34.601" v="144"/>
        <pc:sldMkLst>
          <pc:docMk/>
          <pc:sldMk cId="4233982634" sldId="257"/>
        </pc:sldMkLst>
      </pc:sldChg>
      <pc:sldChg chg="delSp modSp new">
        <pc:chgData name="Priyanka Chakraborty" userId="S::priyanka.chakraborty@happiestminds.com::f39edbc7-0c4f-4e44-8853-38d24d53fac4" providerId="AD" clId="Web-{38EA7908-CC79-45D3-9495-A8B53F458D78}" dt="2024-03-14T05:35:10.210" v="150" actId="20577"/>
        <pc:sldMkLst>
          <pc:docMk/>
          <pc:sldMk cId="2599613874" sldId="263"/>
        </pc:sldMkLst>
        <pc:spChg chg="del">
          <ac:chgData name="Priyanka Chakraborty" userId="S::priyanka.chakraborty@happiestminds.com::f39edbc7-0c4f-4e44-8853-38d24d53fac4" providerId="AD" clId="Web-{38EA7908-CC79-45D3-9495-A8B53F458D78}" dt="2024-03-14T05:25:21.658" v="1"/>
          <ac:spMkLst>
            <pc:docMk/>
            <pc:sldMk cId="2599613874" sldId="263"/>
            <ac:spMk id="2" creationId="{73AA2297-ED16-1F6E-FFD7-B9E255357873}"/>
          </ac:spMkLst>
        </pc:spChg>
        <pc:spChg chg="mod">
          <ac:chgData name="Priyanka Chakraborty" userId="S::priyanka.chakraborty@happiestminds.com::f39edbc7-0c4f-4e44-8853-38d24d53fac4" providerId="AD" clId="Web-{38EA7908-CC79-45D3-9495-A8B53F458D78}" dt="2024-03-14T05:35:10.210" v="150" actId="20577"/>
          <ac:spMkLst>
            <pc:docMk/>
            <pc:sldMk cId="2599613874" sldId="263"/>
            <ac:spMk id="3" creationId="{28DDF217-8676-E781-FF0B-65AF6744C62F}"/>
          </ac:spMkLst>
        </pc:spChg>
      </pc:sldChg>
    </pc:docChg>
  </pc:docChgLst>
  <pc:docChgLst>
    <pc:chgData name="Priyanka Chakraborty" userId="S::priyanka.chakraborty@happiestminds.com::f39edbc7-0c4f-4e44-8853-38d24d53fac4" providerId="AD" clId="Web-{50DA2C5C-525A-43BF-AB8F-2D8AE6BEBA1B}"/>
    <pc:docChg chg="modSld">
      <pc:chgData name="Priyanka Chakraborty" userId="S::priyanka.chakraborty@happiestminds.com::f39edbc7-0c4f-4e44-8853-38d24d53fac4" providerId="AD" clId="Web-{50DA2C5C-525A-43BF-AB8F-2D8AE6BEBA1B}" dt="2024-03-18T05:03:58.419" v="12" actId="14100"/>
      <pc:docMkLst>
        <pc:docMk/>
      </pc:docMkLst>
      <pc:sldChg chg="addSp delSp modSp">
        <pc:chgData name="Priyanka Chakraborty" userId="S::priyanka.chakraborty@happiestminds.com::f39edbc7-0c4f-4e44-8853-38d24d53fac4" providerId="AD" clId="Web-{50DA2C5C-525A-43BF-AB8F-2D8AE6BEBA1B}" dt="2024-03-18T05:03:58.419" v="12" actId="14100"/>
        <pc:sldMkLst>
          <pc:docMk/>
          <pc:sldMk cId="2847198359" sldId="258"/>
        </pc:sldMkLst>
        <pc:spChg chg="del">
          <ac:chgData name="Priyanka Chakraborty" userId="S::priyanka.chakraborty@happiestminds.com::f39edbc7-0c4f-4e44-8853-38d24d53fac4" providerId="AD" clId="Web-{50DA2C5C-525A-43BF-AB8F-2D8AE6BEBA1B}" dt="2024-03-18T05:01:16.338" v="0"/>
          <ac:spMkLst>
            <pc:docMk/>
            <pc:sldMk cId="2847198359" sldId="258"/>
            <ac:spMk id="5" creationId="{1A83EA47-46BC-9F97-BAC2-85D115D3C64F}"/>
          </ac:spMkLst>
        </pc:spChg>
        <pc:picChg chg="add del mod">
          <ac:chgData name="Priyanka Chakraborty" userId="S::priyanka.chakraborty@happiestminds.com::f39edbc7-0c4f-4e44-8853-38d24d53fac4" providerId="AD" clId="Web-{50DA2C5C-525A-43BF-AB8F-2D8AE6BEBA1B}" dt="2024-03-18T05:01:21.791" v="2"/>
          <ac:picMkLst>
            <pc:docMk/>
            <pc:sldMk cId="2847198359" sldId="258"/>
            <ac:picMk id="3" creationId="{2644F6A6-250D-A59D-9034-3CCF014223A4}"/>
          </ac:picMkLst>
        </pc:picChg>
        <pc:picChg chg="add mod">
          <ac:chgData name="Priyanka Chakraborty" userId="S::priyanka.chakraborty@happiestminds.com::f39edbc7-0c4f-4e44-8853-38d24d53fac4" providerId="AD" clId="Web-{50DA2C5C-525A-43BF-AB8F-2D8AE6BEBA1B}" dt="2024-03-18T05:03:46.622" v="8" actId="1076"/>
          <ac:picMkLst>
            <pc:docMk/>
            <pc:sldMk cId="2847198359" sldId="258"/>
            <ac:picMk id="4" creationId="{C820C2CD-CBAB-C083-5AB8-64926C6B12B1}"/>
          </ac:picMkLst>
        </pc:picChg>
        <pc:picChg chg="add mod">
          <ac:chgData name="Priyanka Chakraborty" userId="S::priyanka.chakraborty@happiestminds.com::f39edbc7-0c4f-4e44-8853-38d24d53fac4" providerId="AD" clId="Web-{50DA2C5C-525A-43BF-AB8F-2D8AE6BEBA1B}" dt="2024-03-18T05:03:58.419" v="12" actId="14100"/>
          <ac:picMkLst>
            <pc:docMk/>
            <pc:sldMk cId="2847198359" sldId="258"/>
            <ac:picMk id="6" creationId="{9BC4753A-0040-3807-EF60-E751BA8BC322}"/>
          </ac:picMkLst>
        </pc:picChg>
      </pc:sldChg>
    </pc:docChg>
  </pc:docChgLst>
  <pc:docChgLst>
    <pc:chgData name="Priyanka Chakraborty" userId="S::priyanka.chakraborty@happiestminds.com::f39edbc7-0c4f-4e44-8853-38d24d53fac4" providerId="AD" clId="Web-{FF9028E3-28BE-4E89-BDD8-E95870FD8D85}"/>
    <pc:docChg chg="modSld">
      <pc:chgData name="Priyanka Chakraborty" userId="S::priyanka.chakraborty@happiestminds.com::f39edbc7-0c4f-4e44-8853-38d24d53fac4" providerId="AD" clId="Web-{FF9028E3-28BE-4E89-BDD8-E95870FD8D85}" dt="2024-03-18T20:09:29.458" v="41" actId="1076"/>
      <pc:docMkLst>
        <pc:docMk/>
      </pc:docMkLst>
      <pc:sldChg chg="modSp">
        <pc:chgData name="Priyanka Chakraborty" userId="S::priyanka.chakraborty@happiestminds.com::f39edbc7-0c4f-4e44-8853-38d24d53fac4" providerId="AD" clId="Web-{FF9028E3-28BE-4E89-BDD8-E95870FD8D85}" dt="2024-03-18T20:09:29.458" v="41" actId="1076"/>
        <pc:sldMkLst>
          <pc:docMk/>
          <pc:sldMk cId="2847198359" sldId="258"/>
        </pc:sldMkLst>
        <pc:graphicFrameChg chg="mod modGraphic">
          <ac:chgData name="Priyanka Chakraborty" userId="S::priyanka.chakraborty@happiestminds.com::f39edbc7-0c4f-4e44-8853-38d24d53fac4" providerId="AD" clId="Web-{FF9028E3-28BE-4E89-BDD8-E95870FD8D85}" dt="2024-03-18T20:09:29.458" v="41" actId="1076"/>
          <ac:graphicFrameMkLst>
            <pc:docMk/>
            <pc:sldMk cId="2847198359" sldId="258"/>
            <ac:graphicFrameMk id="5" creationId="{AE78DE10-88EF-A896-CBE5-3A9421745FA4}"/>
          </ac:graphicFrameMkLst>
        </pc:graphicFrameChg>
      </pc:sldChg>
      <pc:sldChg chg="delSp">
        <pc:chgData name="Priyanka Chakraborty" userId="S::priyanka.chakraborty@happiestminds.com::f39edbc7-0c4f-4e44-8853-38d24d53fac4" providerId="AD" clId="Web-{FF9028E3-28BE-4E89-BDD8-E95870FD8D85}" dt="2024-03-18T20:09:06.563" v="39"/>
        <pc:sldMkLst>
          <pc:docMk/>
          <pc:sldMk cId="2757424450" sldId="260"/>
        </pc:sldMkLst>
        <pc:picChg chg="del">
          <ac:chgData name="Priyanka Chakraborty" userId="S::priyanka.chakraborty@happiestminds.com::f39edbc7-0c4f-4e44-8853-38d24d53fac4" providerId="AD" clId="Web-{FF9028E3-28BE-4E89-BDD8-E95870FD8D85}" dt="2024-03-18T20:09:06.563" v="39"/>
          <ac:picMkLst>
            <pc:docMk/>
            <pc:sldMk cId="2757424450" sldId="260"/>
            <ac:picMk id="4" creationId="{9D00EF50-9050-EB8D-98AE-F2A21A859590}"/>
          </ac:picMkLst>
        </pc:picChg>
        <pc:picChg chg="del">
          <ac:chgData name="Priyanka Chakraborty" userId="S::priyanka.chakraborty@happiestminds.com::f39edbc7-0c4f-4e44-8853-38d24d53fac4" providerId="AD" clId="Web-{FF9028E3-28BE-4E89-BDD8-E95870FD8D85}" dt="2024-03-18T20:09:06.563" v="38"/>
          <ac:picMkLst>
            <pc:docMk/>
            <pc:sldMk cId="2757424450" sldId="260"/>
            <ac:picMk id="5" creationId="{B943C3D9-B322-5439-D34D-CDBAC0973AC0}"/>
          </ac:picMkLst>
        </pc:picChg>
      </pc:sldChg>
      <pc:sldChg chg="addSp delSp modSp">
        <pc:chgData name="Priyanka Chakraborty" userId="S::priyanka.chakraborty@happiestminds.com::f39edbc7-0c4f-4e44-8853-38d24d53fac4" providerId="AD" clId="Web-{FF9028E3-28BE-4E89-BDD8-E95870FD8D85}" dt="2024-03-18T20:08:45.938" v="28" actId="14100"/>
        <pc:sldMkLst>
          <pc:docMk/>
          <pc:sldMk cId="1550715733" sldId="264"/>
        </pc:sldMkLst>
        <pc:picChg chg="del">
          <ac:chgData name="Priyanka Chakraborty" userId="S::priyanka.chakraborty@happiestminds.com::f39edbc7-0c4f-4e44-8853-38d24d53fac4" providerId="AD" clId="Web-{FF9028E3-28BE-4E89-BDD8-E95870FD8D85}" dt="2024-03-18T20:08:12.781" v="21"/>
          <ac:picMkLst>
            <pc:docMk/>
            <pc:sldMk cId="1550715733" sldId="264"/>
            <ac:picMk id="3" creationId="{6017666C-018E-8B31-E983-1318865EB0B6}"/>
          </ac:picMkLst>
        </pc:picChg>
        <pc:picChg chg="add mod modCrop">
          <ac:chgData name="Priyanka Chakraborty" userId="S::priyanka.chakraborty@happiestminds.com::f39edbc7-0c4f-4e44-8853-38d24d53fac4" providerId="AD" clId="Web-{FF9028E3-28BE-4E89-BDD8-E95870FD8D85}" dt="2024-03-18T20:08:45.938" v="28" actId="14100"/>
          <ac:picMkLst>
            <pc:docMk/>
            <pc:sldMk cId="1550715733" sldId="264"/>
            <ac:picMk id="4" creationId="{00926023-B3BE-DD17-AB22-2088AE0FD551}"/>
          </ac:picMkLst>
        </pc:picChg>
        <pc:picChg chg="del">
          <ac:chgData name="Priyanka Chakraborty" userId="S::priyanka.chakraborty@happiestminds.com::f39edbc7-0c4f-4e44-8853-38d24d53fac4" providerId="AD" clId="Web-{FF9028E3-28BE-4E89-BDD8-E95870FD8D85}" dt="2024-03-18T20:08:09.969" v="20"/>
          <ac:picMkLst>
            <pc:docMk/>
            <pc:sldMk cId="1550715733" sldId="264"/>
            <ac:picMk id="5" creationId="{B875D022-EF8C-FB03-A3C8-5CD279E1F29A}"/>
          </ac:picMkLst>
        </pc:picChg>
        <pc:picChg chg="del">
          <ac:chgData name="Priyanka Chakraborty" userId="S::priyanka.chakraborty@happiestminds.com::f39edbc7-0c4f-4e44-8853-38d24d53fac4" providerId="AD" clId="Web-{FF9028E3-28BE-4E89-BDD8-E95870FD8D85}" dt="2024-03-18T20:08:09.969" v="19"/>
          <ac:picMkLst>
            <pc:docMk/>
            <pc:sldMk cId="1550715733" sldId="264"/>
            <ac:picMk id="6" creationId="{8CB4E945-6746-49A5-32A3-047A5F3064F4}"/>
          </ac:picMkLst>
        </pc:picChg>
      </pc:sldChg>
      <pc:sldChg chg="delSp">
        <pc:chgData name="Priyanka Chakraborty" userId="S::priyanka.chakraborty@happiestminds.com::f39edbc7-0c4f-4e44-8853-38d24d53fac4" providerId="AD" clId="Web-{FF9028E3-28BE-4E89-BDD8-E95870FD8D85}" dt="2024-03-18T20:08:51.157" v="31"/>
        <pc:sldMkLst>
          <pc:docMk/>
          <pc:sldMk cId="1155472916" sldId="265"/>
        </pc:sldMkLst>
        <pc:picChg chg="del">
          <ac:chgData name="Priyanka Chakraborty" userId="S::priyanka.chakraborty@happiestminds.com::f39edbc7-0c4f-4e44-8853-38d24d53fac4" providerId="AD" clId="Web-{FF9028E3-28BE-4E89-BDD8-E95870FD8D85}" dt="2024-03-18T20:08:51.157" v="31"/>
          <ac:picMkLst>
            <pc:docMk/>
            <pc:sldMk cId="1155472916" sldId="265"/>
            <ac:picMk id="3" creationId="{3E0AA8B7-4B17-0C49-156A-352F0544F63F}"/>
          </ac:picMkLst>
        </pc:picChg>
        <pc:picChg chg="del">
          <ac:chgData name="Priyanka Chakraborty" userId="S::priyanka.chakraborty@happiestminds.com::f39edbc7-0c4f-4e44-8853-38d24d53fac4" providerId="AD" clId="Web-{FF9028E3-28BE-4E89-BDD8-E95870FD8D85}" dt="2024-03-18T20:08:51.157" v="29"/>
          <ac:picMkLst>
            <pc:docMk/>
            <pc:sldMk cId="1155472916" sldId="265"/>
            <ac:picMk id="4" creationId="{6CCD2BC4-C830-8410-ADDA-ADE89FAEEF59}"/>
          </ac:picMkLst>
        </pc:picChg>
        <pc:picChg chg="del">
          <ac:chgData name="Priyanka Chakraborty" userId="S::priyanka.chakraborty@happiestminds.com::f39edbc7-0c4f-4e44-8853-38d24d53fac4" providerId="AD" clId="Web-{FF9028E3-28BE-4E89-BDD8-E95870FD8D85}" dt="2024-03-18T20:08:51.157" v="30"/>
          <ac:picMkLst>
            <pc:docMk/>
            <pc:sldMk cId="1155472916" sldId="265"/>
            <ac:picMk id="7" creationId="{F939151E-702C-4348-6A47-152F29FAA2BC}"/>
          </ac:picMkLst>
        </pc:picChg>
      </pc:sldChg>
      <pc:sldChg chg="delSp">
        <pc:chgData name="Priyanka Chakraborty" userId="S::priyanka.chakraborty@happiestminds.com::f39edbc7-0c4f-4e44-8853-38d24d53fac4" providerId="AD" clId="Web-{FF9028E3-28BE-4E89-BDD8-E95870FD8D85}" dt="2024-03-18T20:08:56.172" v="34"/>
        <pc:sldMkLst>
          <pc:docMk/>
          <pc:sldMk cId="1567769041" sldId="266"/>
        </pc:sldMkLst>
        <pc:picChg chg="del">
          <ac:chgData name="Priyanka Chakraborty" userId="S::priyanka.chakraborty@happiestminds.com::f39edbc7-0c4f-4e44-8853-38d24d53fac4" providerId="AD" clId="Web-{FF9028E3-28BE-4E89-BDD8-E95870FD8D85}" dt="2024-03-18T20:08:56.172" v="34"/>
          <ac:picMkLst>
            <pc:docMk/>
            <pc:sldMk cId="1567769041" sldId="266"/>
            <ac:picMk id="4" creationId="{C9805DB5-EF12-1647-3593-76D4334B0106}"/>
          </ac:picMkLst>
        </pc:picChg>
        <pc:picChg chg="del">
          <ac:chgData name="Priyanka Chakraborty" userId="S::priyanka.chakraborty@happiestminds.com::f39edbc7-0c4f-4e44-8853-38d24d53fac4" providerId="AD" clId="Web-{FF9028E3-28BE-4E89-BDD8-E95870FD8D85}" dt="2024-03-18T20:08:56.172" v="33"/>
          <ac:picMkLst>
            <pc:docMk/>
            <pc:sldMk cId="1567769041" sldId="266"/>
            <ac:picMk id="5" creationId="{0884698F-F00E-C7E5-B9E9-CED1EE900094}"/>
          </ac:picMkLst>
        </pc:picChg>
        <pc:picChg chg="del">
          <ac:chgData name="Priyanka Chakraborty" userId="S::priyanka.chakraborty@happiestminds.com::f39edbc7-0c4f-4e44-8853-38d24d53fac4" providerId="AD" clId="Web-{FF9028E3-28BE-4E89-BDD8-E95870FD8D85}" dt="2024-03-18T20:08:56.172" v="32"/>
          <ac:picMkLst>
            <pc:docMk/>
            <pc:sldMk cId="1567769041" sldId="266"/>
            <ac:picMk id="6" creationId="{7A95AE32-64D1-CE0A-83A8-B9B7A4985793}"/>
          </ac:picMkLst>
        </pc:picChg>
      </pc:sldChg>
      <pc:sldChg chg="delSp">
        <pc:chgData name="Priyanka Chakraborty" userId="S::priyanka.chakraborty@happiestminds.com::f39edbc7-0c4f-4e44-8853-38d24d53fac4" providerId="AD" clId="Web-{FF9028E3-28BE-4E89-BDD8-E95870FD8D85}" dt="2024-03-18T20:09:01.126" v="37"/>
        <pc:sldMkLst>
          <pc:docMk/>
          <pc:sldMk cId="2351443858" sldId="267"/>
        </pc:sldMkLst>
        <pc:picChg chg="del">
          <ac:chgData name="Priyanka Chakraborty" userId="S::priyanka.chakraborty@happiestminds.com::f39edbc7-0c4f-4e44-8853-38d24d53fac4" providerId="AD" clId="Web-{FF9028E3-28BE-4E89-BDD8-E95870FD8D85}" dt="2024-03-18T20:09:01.126" v="37"/>
          <ac:picMkLst>
            <pc:docMk/>
            <pc:sldMk cId="2351443858" sldId="267"/>
            <ac:picMk id="3" creationId="{DFD98C87-6942-784A-91DE-2AABE1D8C50F}"/>
          </ac:picMkLst>
        </pc:picChg>
        <pc:picChg chg="del">
          <ac:chgData name="Priyanka Chakraborty" userId="S::priyanka.chakraborty@happiestminds.com::f39edbc7-0c4f-4e44-8853-38d24d53fac4" providerId="AD" clId="Web-{FF9028E3-28BE-4E89-BDD8-E95870FD8D85}" dt="2024-03-18T20:09:01.126" v="36"/>
          <ac:picMkLst>
            <pc:docMk/>
            <pc:sldMk cId="2351443858" sldId="267"/>
            <ac:picMk id="7" creationId="{8038E449-C91D-A05E-D14A-9B16E762430B}"/>
          </ac:picMkLst>
        </pc:picChg>
        <pc:picChg chg="del">
          <ac:chgData name="Priyanka Chakraborty" userId="S::priyanka.chakraborty@happiestminds.com::f39edbc7-0c4f-4e44-8853-38d24d53fac4" providerId="AD" clId="Web-{FF9028E3-28BE-4E89-BDD8-E95870FD8D85}" dt="2024-03-18T20:09:01.126" v="35"/>
          <ac:picMkLst>
            <pc:docMk/>
            <pc:sldMk cId="2351443858" sldId="267"/>
            <ac:picMk id="8" creationId="{B1CB4B4D-58DC-FB0B-9E60-9FA22F220C4A}"/>
          </ac:picMkLst>
        </pc:picChg>
      </pc:sldChg>
    </pc:docChg>
  </pc:docChgLst>
  <pc:docChgLst>
    <pc:chgData name="Priyanka Chakraborty" userId="S::priyanka.chakraborty@happiestminds.com::f39edbc7-0c4f-4e44-8853-38d24d53fac4" providerId="AD" clId="Web-{FA22CC41-5653-44E3-B2BC-6BBA3B2F92F4}"/>
    <pc:docChg chg="addSld modSld">
      <pc:chgData name="Priyanka Chakraborty" userId="S::priyanka.chakraborty@happiestminds.com::f39edbc7-0c4f-4e44-8853-38d24d53fac4" providerId="AD" clId="Web-{FA22CC41-5653-44E3-B2BC-6BBA3B2F92F4}" dt="2024-03-18T08:02:26.285" v="425"/>
      <pc:docMkLst>
        <pc:docMk/>
      </pc:docMkLst>
      <pc:sldChg chg="addSp delSp modSp">
        <pc:chgData name="Priyanka Chakraborty" userId="S::priyanka.chakraborty@happiestminds.com::f39edbc7-0c4f-4e44-8853-38d24d53fac4" providerId="AD" clId="Web-{FA22CC41-5653-44E3-B2BC-6BBA3B2F92F4}" dt="2024-03-18T07:54:48.198" v="278" actId="1076"/>
        <pc:sldMkLst>
          <pc:docMk/>
          <pc:sldMk cId="2847198359" sldId="258"/>
        </pc:sldMkLst>
        <pc:spChg chg="mod">
          <ac:chgData name="Priyanka Chakraborty" userId="S::priyanka.chakraborty@happiestminds.com::f39edbc7-0c4f-4e44-8853-38d24d53fac4" providerId="AD" clId="Web-{FA22CC41-5653-44E3-B2BC-6BBA3B2F92F4}" dt="2024-03-18T07:54:42.307" v="277" actId="1076"/>
          <ac:spMkLst>
            <pc:docMk/>
            <pc:sldMk cId="2847198359" sldId="258"/>
            <ac:spMk id="2" creationId="{E5108FBD-5B42-269E-A4EF-612B98C5A3B4}"/>
          </ac:spMkLst>
        </pc:spChg>
        <pc:graphicFrameChg chg="add del">
          <ac:chgData name="Priyanka Chakraborty" userId="S::priyanka.chakraborty@happiestminds.com::f39edbc7-0c4f-4e44-8853-38d24d53fac4" providerId="AD" clId="Web-{FA22CC41-5653-44E3-B2BC-6BBA3B2F92F4}" dt="2024-03-18T07:51:00.241" v="3"/>
          <ac:graphicFrameMkLst>
            <pc:docMk/>
            <pc:sldMk cId="2847198359" sldId="258"/>
            <ac:graphicFrameMk id="3" creationId="{50DE75A8-A697-AF59-1037-1D4E5F3C10FA}"/>
          </ac:graphicFrameMkLst>
        </pc:graphicFrameChg>
        <pc:graphicFrameChg chg="add mod modGraphic">
          <ac:chgData name="Priyanka Chakraborty" userId="S::priyanka.chakraborty@happiestminds.com::f39edbc7-0c4f-4e44-8853-38d24d53fac4" providerId="AD" clId="Web-{FA22CC41-5653-44E3-B2BC-6BBA3B2F92F4}" dt="2024-03-18T07:54:48.198" v="278" actId="1076"/>
          <ac:graphicFrameMkLst>
            <pc:docMk/>
            <pc:sldMk cId="2847198359" sldId="258"/>
            <ac:graphicFrameMk id="5" creationId="{AE78DE10-88EF-A896-CBE5-3A9421745FA4}"/>
          </ac:graphicFrameMkLst>
        </pc:graphicFrameChg>
        <pc:picChg chg="del">
          <ac:chgData name="Priyanka Chakraborty" userId="S::priyanka.chakraborty@happiestminds.com::f39edbc7-0c4f-4e44-8853-38d24d53fac4" providerId="AD" clId="Web-{FA22CC41-5653-44E3-B2BC-6BBA3B2F92F4}" dt="2024-03-18T07:50:34.396" v="1"/>
          <ac:picMkLst>
            <pc:docMk/>
            <pc:sldMk cId="2847198359" sldId="258"/>
            <ac:picMk id="4" creationId="{C820C2CD-CBAB-C083-5AB8-64926C6B12B1}"/>
          </ac:picMkLst>
        </pc:picChg>
        <pc:picChg chg="del">
          <ac:chgData name="Priyanka Chakraborty" userId="S::priyanka.chakraborty@happiestminds.com::f39edbc7-0c4f-4e44-8853-38d24d53fac4" providerId="AD" clId="Web-{FA22CC41-5653-44E3-B2BC-6BBA3B2F92F4}" dt="2024-03-18T07:50:34.396" v="0"/>
          <ac:picMkLst>
            <pc:docMk/>
            <pc:sldMk cId="2847198359" sldId="258"/>
            <ac:picMk id="6" creationId="{9BC4753A-0040-3807-EF60-E751BA8BC322}"/>
          </ac:picMkLst>
        </pc:picChg>
      </pc:sldChg>
      <pc:sldChg chg="delSp">
        <pc:chgData name="Priyanka Chakraborty" userId="S::priyanka.chakraborty@happiestminds.com::f39edbc7-0c4f-4e44-8853-38d24d53fac4" providerId="AD" clId="Web-{FA22CC41-5653-44E3-B2BC-6BBA3B2F92F4}" dt="2024-03-18T08:02:26.285" v="425"/>
        <pc:sldMkLst>
          <pc:docMk/>
          <pc:sldMk cId="2757424450" sldId="260"/>
        </pc:sldMkLst>
        <pc:picChg chg="del">
          <ac:chgData name="Priyanka Chakraborty" userId="S::priyanka.chakraborty@happiestminds.com::f39edbc7-0c4f-4e44-8853-38d24d53fac4" providerId="AD" clId="Web-{FA22CC41-5653-44E3-B2BC-6BBA3B2F92F4}" dt="2024-03-18T08:02:26.285" v="425"/>
          <ac:picMkLst>
            <pc:docMk/>
            <pc:sldMk cId="2757424450" sldId="260"/>
            <ac:picMk id="5" creationId="{F0CB0D20-618F-ABA2-7209-E831AEFFD4EC}"/>
          </ac:picMkLst>
        </pc:picChg>
      </pc:sldChg>
      <pc:sldChg chg="addSp delSp modSp new">
        <pc:chgData name="Priyanka Chakraborty" userId="S::priyanka.chakraborty@happiestminds.com::f39edbc7-0c4f-4e44-8853-38d24d53fac4" providerId="AD" clId="Web-{FA22CC41-5653-44E3-B2BC-6BBA3B2F92F4}" dt="2024-03-18T07:57:32.670" v="331" actId="1076"/>
        <pc:sldMkLst>
          <pc:docMk/>
          <pc:sldMk cId="1550715733" sldId="264"/>
        </pc:sldMkLst>
        <pc:spChg chg="mod">
          <ac:chgData name="Priyanka Chakraborty" userId="S::priyanka.chakraborty@happiestminds.com::f39edbc7-0c4f-4e44-8853-38d24d53fac4" providerId="AD" clId="Web-{FA22CC41-5653-44E3-B2BC-6BBA3B2F92F4}" dt="2024-03-18T07:57:32.670" v="331" actId="1076"/>
          <ac:spMkLst>
            <pc:docMk/>
            <pc:sldMk cId="1550715733" sldId="264"/>
            <ac:spMk id="2" creationId="{5F99D6D9-34CC-F284-6B1C-2BF34A0AC157}"/>
          </ac:spMkLst>
        </pc:spChg>
        <pc:spChg chg="del mod">
          <ac:chgData name="Priyanka Chakraborty" userId="S::priyanka.chakraborty@happiestminds.com::f39edbc7-0c4f-4e44-8853-38d24d53fac4" providerId="AD" clId="Web-{FA22CC41-5653-44E3-B2BC-6BBA3B2F92F4}" dt="2024-03-18T07:55:30.355" v="297"/>
          <ac:spMkLst>
            <pc:docMk/>
            <pc:sldMk cId="1550715733" sldId="264"/>
            <ac:spMk id="3" creationId="{3DFF78F1-C29B-CC67-8CBE-6DB4E53F6A27}"/>
          </ac:spMkLst>
        </pc:spChg>
        <pc:picChg chg="add mod">
          <ac:chgData name="Priyanka Chakraborty" userId="S::priyanka.chakraborty@happiestminds.com::f39edbc7-0c4f-4e44-8853-38d24d53fac4" providerId="AD" clId="Web-{FA22CC41-5653-44E3-B2BC-6BBA3B2F92F4}" dt="2024-03-18T07:57:22.248" v="328" actId="1076"/>
          <ac:picMkLst>
            <pc:docMk/>
            <pc:sldMk cId="1550715733" sldId="264"/>
            <ac:picMk id="4" creationId="{C14651EC-4E46-6FD7-DC1B-B57A14C441FD}"/>
          </ac:picMkLst>
        </pc:picChg>
        <pc:picChg chg="add mod">
          <ac:chgData name="Priyanka Chakraborty" userId="S::priyanka.chakraborty@happiestminds.com::f39edbc7-0c4f-4e44-8853-38d24d53fac4" providerId="AD" clId="Web-{FA22CC41-5653-44E3-B2BC-6BBA3B2F92F4}" dt="2024-03-18T07:57:24.842" v="329" actId="1076"/>
          <ac:picMkLst>
            <pc:docMk/>
            <pc:sldMk cId="1550715733" sldId="264"/>
            <ac:picMk id="5" creationId="{B875D022-EF8C-FB03-A3C8-5CD279E1F29A}"/>
          </ac:picMkLst>
        </pc:picChg>
        <pc:picChg chg="add mod">
          <ac:chgData name="Priyanka Chakraborty" userId="S::priyanka.chakraborty@happiestminds.com::f39edbc7-0c4f-4e44-8853-38d24d53fac4" providerId="AD" clId="Web-{FA22CC41-5653-44E3-B2BC-6BBA3B2F92F4}" dt="2024-03-18T07:57:28.857" v="330" actId="1076"/>
          <ac:picMkLst>
            <pc:docMk/>
            <pc:sldMk cId="1550715733" sldId="264"/>
            <ac:picMk id="6" creationId="{8CB4E945-6746-49A5-32A3-047A5F3064F4}"/>
          </ac:picMkLst>
        </pc:picChg>
      </pc:sldChg>
      <pc:sldChg chg="addSp delSp modSp add replId">
        <pc:chgData name="Priyanka Chakraborty" userId="S::priyanka.chakraborty@happiestminds.com::f39edbc7-0c4f-4e44-8853-38d24d53fac4" providerId="AD" clId="Web-{FA22CC41-5653-44E3-B2BC-6BBA3B2F92F4}" dt="2024-03-18T07:59:22.516" v="363" actId="1076"/>
        <pc:sldMkLst>
          <pc:docMk/>
          <pc:sldMk cId="1155472916" sldId="265"/>
        </pc:sldMkLst>
        <pc:spChg chg="mod">
          <ac:chgData name="Priyanka Chakraborty" userId="S::priyanka.chakraborty@happiestminds.com::f39edbc7-0c4f-4e44-8853-38d24d53fac4" providerId="AD" clId="Web-{FA22CC41-5653-44E3-B2BC-6BBA3B2F92F4}" dt="2024-03-18T07:58:06.108" v="339" actId="1076"/>
          <ac:spMkLst>
            <pc:docMk/>
            <pc:sldMk cId="1155472916" sldId="265"/>
            <ac:spMk id="2" creationId="{5F99D6D9-34CC-F284-6B1C-2BF34A0AC157}"/>
          </ac:spMkLst>
        </pc:spChg>
        <pc:picChg chg="add mod">
          <ac:chgData name="Priyanka Chakraborty" userId="S::priyanka.chakraborty@happiestminds.com::f39edbc7-0c4f-4e44-8853-38d24d53fac4" providerId="AD" clId="Web-{FA22CC41-5653-44E3-B2BC-6BBA3B2F92F4}" dt="2024-03-18T07:59:22.516" v="363" actId="1076"/>
          <ac:picMkLst>
            <pc:docMk/>
            <pc:sldMk cId="1155472916" sldId="265"/>
            <ac:picMk id="3" creationId="{3E0AA8B7-4B17-0C49-156A-352F0544F63F}"/>
          </ac:picMkLst>
        </pc:picChg>
        <pc:picChg chg="del">
          <ac:chgData name="Priyanka Chakraborty" userId="S::priyanka.chakraborty@happiestminds.com::f39edbc7-0c4f-4e44-8853-38d24d53fac4" providerId="AD" clId="Web-{FA22CC41-5653-44E3-B2BC-6BBA3B2F92F4}" dt="2024-03-18T07:58:09.702" v="342"/>
          <ac:picMkLst>
            <pc:docMk/>
            <pc:sldMk cId="1155472916" sldId="265"/>
            <ac:picMk id="4" creationId="{C14651EC-4E46-6FD7-DC1B-B57A14C441FD}"/>
          </ac:picMkLst>
        </pc:picChg>
        <pc:picChg chg="del">
          <ac:chgData name="Priyanka Chakraborty" userId="S::priyanka.chakraborty@happiestminds.com::f39edbc7-0c4f-4e44-8853-38d24d53fac4" providerId="AD" clId="Web-{FA22CC41-5653-44E3-B2BC-6BBA3B2F92F4}" dt="2024-03-18T07:58:09.702" v="341"/>
          <ac:picMkLst>
            <pc:docMk/>
            <pc:sldMk cId="1155472916" sldId="265"/>
            <ac:picMk id="5" creationId="{B875D022-EF8C-FB03-A3C8-5CD279E1F29A}"/>
          </ac:picMkLst>
        </pc:picChg>
        <pc:picChg chg="del">
          <ac:chgData name="Priyanka Chakraborty" userId="S::priyanka.chakraborty@happiestminds.com::f39edbc7-0c4f-4e44-8853-38d24d53fac4" providerId="AD" clId="Web-{FA22CC41-5653-44E3-B2BC-6BBA3B2F92F4}" dt="2024-03-18T07:58:09.702" v="340"/>
          <ac:picMkLst>
            <pc:docMk/>
            <pc:sldMk cId="1155472916" sldId="265"/>
            <ac:picMk id="6" creationId="{8CB4E945-6746-49A5-32A3-047A5F3064F4}"/>
          </ac:picMkLst>
        </pc:picChg>
        <pc:picChg chg="add mod">
          <ac:chgData name="Priyanka Chakraborty" userId="S::priyanka.chakraborty@happiestminds.com::f39edbc7-0c4f-4e44-8853-38d24d53fac4" providerId="AD" clId="Web-{FA22CC41-5653-44E3-B2BC-6BBA3B2F92F4}" dt="2024-03-18T07:59:04.828" v="360" actId="1076"/>
          <ac:picMkLst>
            <pc:docMk/>
            <pc:sldMk cId="1155472916" sldId="265"/>
            <ac:picMk id="7" creationId="{F939151E-702C-4348-6A47-152F29FAA2BC}"/>
          </ac:picMkLst>
        </pc:picChg>
        <pc:picChg chg="add mod">
          <ac:chgData name="Priyanka Chakraborty" userId="S::priyanka.chakraborty@happiestminds.com::f39edbc7-0c4f-4e44-8853-38d24d53fac4" providerId="AD" clId="Web-{FA22CC41-5653-44E3-B2BC-6BBA3B2F92F4}" dt="2024-03-18T07:59:19.094" v="362" actId="1076"/>
          <ac:picMkLst>
            <pc:docMk/>
            <pc:sldMk cId="1155472916" sldId="265"/>
            <ac:picMk id="8" creationId="{863CCE3E-181E-6960-0A9E-82F63B4FB0DE}"/>
          </ac:picMkLst>
        </pc:picChg>
      </pc:sldChg>
      <pc:sldChg chg="addSp delSp modSp add replId">
        <pc:chgData name="Priyanka Chakraborty" userId="S::priyanka.chakraborty@happiestminds.com::f39edbc7-0c4f-4e44-8853-38d24d53fac4" providerId="AD" clId="Web-{FA22CC41-5653-44E3-B2BC-6BBA3B2F92F4}" dt="2024-03-18T08:01:12.783" v="397" actId="14100"/>
        <pc:sldMkLst>
          <pc:docMk/>
          <pc:sldMk cId="1567769041" sldId="266"/>
        </pc:sldMkLst>
        <pc:spChg chg="mod">
          <ac:chgData name="Priyanka Chakraborty" userId="S::priyanka.chakraborty@happiestminds.com::f39edbc7-0c4f-4e44-8853-38d24d53fac4" providerId="AD" clId="Web-{FA22CC41-5653-44E3-B2BC-6BBA3B2F92F4}" dt="2024-03-18T08:01:12.783" v="397" actId="14100"/>
          <ac:spMkLst>
            <pc:docMk/>
            <pc:sldMk cId="1567769041" sldId="266"/>
            <ac:spMk id="2" creationId="{5F99D6D9-34CC-F284-6B1C-2BF34A0AC157}"/>
          </ac:spMkLst>
        </pc:spChg>
        <pc:picChg chg="del">
          <ac:chgData name="Priyanka Chakraborty" userId="S::priyanka.chakraborty@happiestminds.com::f39edbc7-0c4f-4e44-8853-38d24d53fac4" providerId="AD" clId="Web-{FA22CC41-5653-44E3-B2BC-6BBA3B2F92F4}" dt="2024-03-18T07:59:44.657" v="369"/>
          <ac:picMkLst>
            <pc:docMk/>
            <pc:sldMk cId="1567769041" sldId="266"/>
            <ac:picMk id="3" creationId="{3E0AA8B7-4B17-0C49-156A-352F0544F63F}"/>
          </ac:picMkLst>
        </pc:picChg>
        <pc:picChg chg="add mod">
          <ac:chgData name="Priyanka Chakraborty" userId="S::priyanka.chakraborty@happiestminds.com::f39edbc7-0c4f-4e44-8853-38d24d53fac4" providerId="AD" clId="Web-{FA22CC41-5653-44E3-B2BC-6BBA3B2F92F4}" dt="2024-03-18T08:00:37.517" v="383" actId="14100"/>
          <ac:picMkLst>
            <pc:docMk/>
            <pc:sldMk cId="1567769041" sldId="266"/>
            <ac:picMk id="4" creationId="{C9805DB5-EF12-1647-3593-76D4334B0106}"/>
          </ac:picMkLst>
        </pc:picChg>
        <pc:picChg chg="add mod">
          <ac:chgData name="Priyanka Chakraborty" userId="S::priyanka.chakraborty@happiestminds.com::f39edbc7-0c4f-4e44-8853-38d24d53fac4" providerId="AD" clId="Web-{FA22CC41-5653-44E3-B2BC-6BBA3B2F92F4}" dt="2024-03-18T08:00:42.158" v="385" actId="1076"/>
          <ac:picMkLst>
            <pc:docMk/>
            <pc:sldMk cId="1567769041" sldId="266"/>
            <ac:picMk id="5" creationId="{0884698F-F00E-C7E5-B9E9-CED1EE900094}"/>
          </ac:picMkLst>
        </pc:picChg>
        <pc:picChg chg="add mod">
          <ac:chgData name="Priyanka Chakraborty" userId="S::priyanka.chakraborty@happiestminds.com::f39edbc7-0c4f-4e44-8853-38d24d53fac4" providerId="AD" clId="Web-{FA22CC41-5653-44E3-B2BC-6BBA3B2F92F4}" dt="2024-03-18T08:00:39.876" v="384" actId="1076"/>
          <ac:picMkLst>
            <pc:docMk/>
            <pc:sldMk cId="1567769041" sldId="266"/>
            <ac:picMk id="6" creationId="{7A95AE32-64D1-CE0A-83A8-B9B7A4985793}"/>
          </ac:picMkLst>
        </pc:picChg>
        <pc:picChg chg="del">
          <ac:chgData name="Priyanka Chakraborty" userId="S::priyanka.chakraborty@happiestminds.com::f39edbc7-0c4f-4e44-8853-38d24d53fac4" providerId="AD" clId="Web-{FA22CC41-5653-44E3-B2BC-6BBA3B2F92F4}" dt="2024-03-18T07:59:44.657" v="368"/>
          <ac:picMkLst>
            <pc:docMk/>
            <pc:sldMk cId="1567769041" sldId="266"/>
            <ac:picMk id="7" creationId="{F939151E-702C-4348-6A47-152F29FAA2BC}"/>
          </ac:picMkLst>
        </pc:picChg>
        <pc:picChg chg="del">
          <ac:chgData name="Priyanka Chakraborty" userId="S::priyanka.chakraborty@happiestminds.com::f39edbc7-0c4f-4e44-8853-38d24d53fac4" providerId="AD" clId="Web-{FA22CC41-5653-44E3-B2BC-6BBA3B2F92F4}" dt="2024-03-18T07:59:44.657" v="367"/>
          <ac:picMkLst>
            <pc:docMk/>
            <pc:sldMk cId="1567769041" sldId="266"/>
            <ac:picMk id="8" creationId="{863CCE3E-181E-6960-0A9E-82F63B4FB0DE}"/>
          </ac:picMkLst>
        </pc:picChg>
      </pc:sldChg>
      <pc:sldChg chg="addSp delSp modSp add replId">
        <pc:chgData name="Priyanka Chakraborty" userId="S::priyanka.chakraborty@happiestminds.com::f39edbc7-0c4f-4e44-8853-38d24d53fac4" providerId="AD" clId="Web-{FA22CC41-5653-44E3-B2BC-6BBA3B2F92F4}" dt="2024-03-18T08:02:20.769" v="424" actId="1076"/>
        <pc:sldMkLst>
          <pc:docMk/>
          <pc:sldMk cId="2351443858" sldId="267"/>
        </pc:sldMkLst>
        <pc:spChg chg="mod">
          <ac:chgData name="Priyanka Chakraborty" userId="S::priyanka.chakraborty@happiestminds.com::f39edbc7-0c4f-4e44-8853-38d24d53fac4" providerId="AD" clId="Web-{FA22CC41-5653-44E3-B2BC-6BBA3B2F92F4}" dt="2024-03-18T08:01:46.737" v="413" actId="14100"/>
          <ac:spMkLst>
            <pc:docMk/>
            <pc:sldMk cId="2351443858" sldId="267"/>
            <ac:spMk id="2" creationId="{5F99D6D9-34CC-F284-6B1C-2BF34A0AC157}"/>
          </ac:spMkLst>
        </pc:spChg>
        <pc:picChg chg="add mod">
          <ac:chgData name="Priyanka Chakraborty" userId="S::priyanka.chakraborty@happiestminds.com::f39edbc7-0c4f-4e44-8853-38d24d53fac4" providerId="AD" clId="Web-{FA22CC41-5653-44E3-B2BC-6BBA3B2F92F4}" dt="2024-03-18T08:02:10.550" v="420" actId="14100"/>
          <ac:picMkLst>
            <pc:docMk/>
            <pc:sldMk cId="2351443858" sldId="267"/>
            <ac:picMk id="3" creationId="{DFD98C87-6942-784A-91DE-2AABE1D8C50F}"/>
          </ac:picMkLst>
        </pc:picChg>
        <pc:picChg chg="del">
          <ac:chgData name="Priyanka Chakraborty" userId="S::priyanka.chakraborty@happiestminds.com::f39edbc7-0c4f-4e44-8853-38d24d53fac4" providerId="AD" clId="Web-{FA22CC41-5653-44E3-B2BC-6BBA3B2F92F4}" dt="2024-03-18T08:01:31.690" v="404"/>
          <ac:picMkLst>
            <pc:docMk/>
            <pc:sldMk cId="2351443858" sldId="267"/>
            <ac:picMk id="4" creationId="{C9805DB5-EF12-1647-3593-76D4334B0106}"/>
          </ac:picMkLst>
        </pc:picChg>
        <pc:picChg chg="del">
          <ac:chgData name="Priyanka Chakraborty" userId="S::priyanka.chakraborty@happiestminds.com::f39edbc7-0c4f-4e44-8853-38d24d53fac4" providerId="AD" clId="Web-{FA22CC41-5653-44E3-B2BC-6BBA3B2F92F4}" dt="2024-03-18T08:01:31.690" v="403"/>
          <ac:picMkLst>
            <pc:docMk/>
            <pc:sldMk cId="2351443858" sldId="267"/>
            <ac:picMk id="5" creationId="{0884698F-F00E-C7E5-B9E9-CED1EE900094}"/>
          </ac:picMkLst>
        </pc:picChg>
        <pc:picChg chg="del">
          <ac:chgData name="Priyanka Chakraborty" userId="S::priyanka.chakraborty@happiestminds.com::f39edbc7-0c4f-4e44-8853-38d24d53fac4" providerId="AD" clId="Web-{FA22CC41-5653-44E3-B2BC-6BBA3B2F92F4}" dt="2024-03-18T08:01:31.690" v="402"/>
          <ac:picMkLst>
            <pc:docMk/>
            <pc:sldMk cId="2351443858" sldId="267"/>
            <ac:picMk id="6" creationId="{7A95AE32-64D1-CE0A-83A8-B9B7A4985793}"/>
          </ac:picMkLst>
        </pc:picChg>
        <pc:picChg chg="add mod">
          <ac:chgData name="Priyanka Chakraborty" userId="S::priyanka.chakraborty@happiestminds.com::f39edbc7-0c4f-4e44-8853-38d24d53fac4" providerId="AD" clId="Web-{FA22CC41-5653-44E3-B2BC-6BBA3B2F92F4}" dt="2024-03-18T08:02:18.191" v="423" actId="1076"/>
          <ac:picMkLst>
            <pc:docMk/>
            <pc:sldMk cId="2351443858" sldId="267"/>
            <ac:picMk id="7" creationId="{8038E449-C91D-A05E-D14A-9B16E762430B}"/>
          </ac:picMkLst>
        </pc:picChg>
        <pc:picChg chg="add mod">
          <ac:chgData name="Priyanka Chakraborty" userId="S::priyanka.chakraborty@happiestminds.com::f39edbc7-0c4f-4e44-8853-38d24d53fac4" providerId="AD" clId="Web-{FA22CC41-5653-44E3-B2BC-6BBA3B2F92F4}" dt="2024-03-18T08:02:20.769" v="424" actId="1076"/>
          <ac:picMkLst>
            <pc:docMk/>
            <pc:sldMk cId="2351443858" sldId="267"/>
            <ac:picMk id="8" creationId="{B1CB4B4D-58DC-FB0B-9E60-9FA22F220C4A}"/>
          </ac:picMkLst>
        </pc:picChg>
      </pc:sldChg>
    </pc:docChg>
  </pc:docChgLst>
  <pc:docChgLst>
    <pc:chgData name="Priyanka Chakraborty" userId="S::priyanka.chakraborty@happiestminds.com::f39edbc7-0c4f-4e44-8853-38d24d53fac4" providerId="AD" clId="Web-{160E7883-7DA8-4C4D-8049-2ACDEDD4EBA7}"/>
    <pc:docChg chg="addSld modSld sldOrd">
      <pc:chgData name="Priyanka Chakraborty" userId="S::priyanka.chakraborty@happiestminds.com::f39edbc7-0c4f-4e44-8853-38d24d53fac4" providerId="AD" clId="Web-{160E7883-7DA8-4C4D-8049-2ACDEDD4EBA7}" dt="2024-03-13T06:32:20.308" v="50" actId="1076"/>
      <pc:docMkLst>
        <pc:docMk/>
      </pc:docMkLst>
      <pc:sldChg chg="modSp">
        <pc:chgData name="Priyanka Chakraborty" userId="S::priyanka.chakraborty@happiestminds.com::f39edbc7-0c4f-4e44-8853-38d24d53fac4" providerId="AD" clId="Web-{160E7883-7DA8-4C4D-8049-2ACDEDD4EBA7}" dt="2024-03-13T06:01:20.851" v="16" actId="20577"/>
        <pc:sldMkLst>
          <pc:docMk/>
          <pc:sldMk cId="2847198359" sldId="258"/>
        </pc:sldMkLst>
        <pc:spChg chg="mod">
          <ac:chgData name="Priyanka Chakraborty" userId="S::priyanka.chakraborty@happiestminds.com::f39edbc7-0c4f-4e44-8853-38d24d53fac4" providerId="AD" clId="Web-{160E7883-7DA8-4C4D-8049-2ACDEDD4EBA7}" dt="2024-03-13T06:01:20.851" v="16" actId="20577"/>
          <ac:spMkLst>
            <pc:docMk/>
            <pc:sldMk cId="2847198359" sldId="258"/>
            <ac:spMk id="2" creationId="{E5108FBD-5B42-269E-A4EF-612B98C5A3B4}"/>
          </ac:spMkLst>
        </pc:spChg>
      </pc:sldChg>
      <pc:sldChg chg="ord">
        <pc:chgData name="Priyanka Chakraborty" userId="S::priyanka.chakraborty@happiestminds.com::f39edbc7-0c4f-4e44-8853-38d24d53fac4" providerId="AD" clId="Web-{160E7883-7DA8-4C4D-8049-2ACDEDD4EBA7}" dt="2024-03-13T06:01:29.680" v="17"/>
        <pc:sldMkLst>
          <pc:docMk/>
          <pc:sldMk cId="4287950066" sldId="259"/>
        </pc:sldMkLst>
      </pc:sldChg>
      <pc:sldChg chg="addSp delSp modSp new">
        <pc:chgData name="Priyanka Chakraborty" userId="S::priyanka.chakraborty@happiestminds.com::f39edbc7-0c4f-4e44-8853-38d24d53fac4" providerId="AD" clId="Web-{160E7883-7DA8-4C4D-8049-2ACDEDD4EBA7}" dt="2024-03-13T06:32:20.308" v="50" actId="1076"/>
        <pc:sldMkLst>
          <pc:docMk/>
          <pc:sldMk cId="2757424450" sldId="260"/>
        </pc:sldMkLst>
        <pc:spChg chg="mod">
          <ac:chgData name="Priyanka Chakraborty" userId="S::priyanka.chakraborty@happiestminds.com::f39edbc7-0c4f-4e44-8853-38d24d53fac4" providerId="AD" clId="Web-{160E7883-7DA8-4C4D-8049-2ACDEDD4EBA7}" dt="2024-03-13T06:32:20.308" v="50" actId="1076"/>
          <ac:spMkLst>
            <pc:docMk/>
            <pc:sldMk cId="2757424450" sldId="260"/>
            <ac:spMk id="2" creationId="{EA1F9700-DD88-3290-9AF5-8071584B1CF4}"/>
          </ac:spMkLst>
        </pc:spChg>
        <pc:spChg chg="add mod">
          <ac:chgData name="Priyanka Chakraborty" userId="S::priyanka.chakraborty@happiestminds.com::f39edbc7-0c4f-4e44-8853-38d24d53fac4" providerId="AD" clId="Web-{160E7883-7DA8-4C4D-8049-2ACDEDD4EBA7}" dt="2024-03-13T06:32:07.652" v="49" actId="1076"/>
          <ac:spMkLst>
            <pc:docMk/>
            <pc:sldMk cId="2757424450" sldId="260"/>
            <ac:spMk id="3" creationId="{2E9437AC-77C5-7E3B-F6DC-0C079C4C1AB8}"/>
          </ac:spMkLst>
        </pc:spChg>
        <pc:spChg chg="del">
          <ac:chgData name="Priyanka Chakraborty" userId="S::priyanka.chakraborty@happiestminds.com::f39edbc7-0c4f-4e44-8853-38d24d53fac4" providerId="AD" clId="Web-{160E7883-7DA8-4C4D-8049-2ACDEDD4EBA7}" dt="2024-03-13T06:00:31.929" v="7"/>
          <ac:spMkLst>
            <pc:docMk/>
            <pc:sldMk cId="2757424450" sldId="260"/>
            <ac:spMk id="3" creationId="{79AA136E-095D-670D-83F9-FB4CF9F21471}"/>
          </ac:spMkLst>
        </pc:spChg>
        <pc:picChg chg="add mod">
          <ac:chgData name="Priyanka Chakraborty" userId="S::priyanka.chakraborty@happiestminds.com::f39edbc7-0c4f-4e44-8853-38d24d53fac4" providerId="AD" clId="Web-{160E7883-7DA8-4C4D-8049-2ACDEDD4EBA7}" dt="2024-03-13T06:31:34.542" v="29" actId="1076"/>
          <ac:picMkLst>
            <pc:docMk/>
            <pc:sldMk cId="2757424450" sldId="260"/>
            <ac:picMk id="4" creationId="{36BB6629-ACE0-FD21-6AEC-8C8990A1EA7E}"/>
          </ac:picMkLst>
        </pc:picChg>
      </pc:sldChg>
      <pc:sldChg chg="addSp delSp modSp new">
        <pc:chgData name="Priyanka Chakraborty" userId="S::priyanka.chakraborty@happiestminds.com::f39edbc7-0c4f-4e44-8853-38d24d53fac4" providerId="AD" clId="Web-{160E7883-7DA8-4C4D-8049-2ACDEDD4EBA7}" dt="2024-03-13T06:30:53.089" v="28" actId="14100"/>
        <pc:sldMkLst>
          <pc:docMk/>
          <pc:sldMk cId="1831811233" sldId="261"/>
        </pc:sldMkLst>
        <pc:spChg chg="mod">
          <ac:chgData name="Priyanka Chakraborty" userId="S::priyanka.chakraborty@happiestminds.com::f39edbc7-0c4f-4e44-8853-38d24d53fac4" providerId="AD" clId="Web-{160E7883-7DA8-4C4D-8049-2ACDEDD4EBA7}" dt="2024-03-13T06:01:58.946" v="22" actId="20577"/>
          <ac:spMkLst>
            <pc:docMk/>
            <pc:sldMk cId="1831811233" sldId="261"/>
            <ac:spMk id="2" creationId="{9DFE000F-4151-A2BB-B7A8-BA82F228A7E8}"/>
          </ac:spMkLst>
        </pc:spChg>
        <pc:spChg chg="del">
          <ac:chgData name="Priyanka Chakraborty" userId="S::priyanka.chakraborty@happiestminds.com::f39edbc7-0c4f-4e44-8853-38d24d53fac4" providerId="AD" clId="Web-{160E7883-7DA8-4C4D-8049-2ACDEDD4EBA7}" dt="2024-03-13T06:29:00.525" v="23"/>
          <ac:spMkLst>
            <pc:docMk/>
            <pc:sldMk cId="1831811233" sldId="261"/>
            <ac:spMk id="3" creationId="{FA7CF6F8-C9F1-DA0F-0D65-0A353DDB9358}"/>
          </ac:spMkLst>
        </pc:spChg>
        <pc:picChg chg="add del mod">
          <ac:chgData name="Priyanka Chakraborty" userId="S::priyanka.chakraborty@happiestminds.com::f39edbc7-0c4f-4e44-8853-38d24d53fac4" providerId="AD" clId="Web-{160E7883-7DA8-4C4D-8049-2ACDEDD4EBA7}" dt="2024-03-13T06:29:25.353" v="25"/>
          <ac:picMkLst>
            <pc:docMk/>
            <pc:sldMk cId="1831811233" sldId="261"/>
            <ac:picMk id="4" creationId="{DBCCB3CD-9532-3725-2D58-5DF9EEF1AE65}"/>
          </ac:picMkLst>
        </pc:picChg>
        <pc:picChg chg="add mod">
          <ac:chgData name="Priyanka Chakraborty" userId="S::priyanka.chakraborty@happiestminds.com::f39edbc7-0c4f-4e44-8853-38d24d53fac4" providerId="AD" clId="Web-{160E7883-7DA8-4C4D-8049-2ACDEDD4EBA7}" dt="2024-03-13T06:30:53.089" v="28" actId="14100"/>
          <ac:picMkLst>
            <pc:docMk/>
            <pc:sldMk cId="1831811233" sldId="261"/>
            <ac:picMk id="5" creationId="{AF5F32DB-9DEF-85B2-B305-9C6F93CAD08A}"/>
          </ac:picMkLst>
        </pc:picChg>
      </pc:sldChg>
    </pc:docChg>
  </pc:docChgLst>
  <pc:docChgLst>
    <pc:chgData name="Priyanka Chakraborty" userId="S::priyanka.chakraborty@happiestminds.com::f39edbc7-0c4f-4e44-8853-38d24d53fac4" providerId="AD" clId="Web-{7CFE3E13-0B22-428F-83CD-0902649B9CF5}"/>
    <pc:docChg chg="addSld modSld">
      <pc:chgData name="Priyanka Chakraborty" userId="S::priyanka.chakraborty@happiestminds.com::f39edbc7-0c4f-4e44-8853-38d24d53fac4" providerId="AD" clId="Web-{7CFE3E13-0B22-428F-83CD-0902649B9CF5}" dt="2024-03-13T05:55:32.838" v="100" actId="1076"/>
      <pc:docMkLst>
        <pc:docMk/>
      </pc:docMkLst>
      <pc:sldChg chg="modSp">
        <pc:chgData name="Priyanka Chakraborty" userId="S::priyanka.chakraborty@happiestminds.com::f39edbc7-0c4f-4e44-8853-38d24d53fac4" providerId="AD" clId="Web-{7CFE3E13-0B22-428F-83CD-0902649B9CF5}" dt="2024-03-13T05:43:31.453" v="17" actId="20577"/>
        <pc:sldMkLst>
          <pc:docMk/>
          <pc:sldMk cId="109857222" sldId="256"/>
        </pc:sldMkLst>
        <pc:spChg chg="mod">
          <ac:chgData name="Priyanka Chakraborty" userId="S::priyanka.chakraborty@happiestminds.com::f39edbc7-0c4f-4e44-8853-38d24d53fac4" providerId="AD" clId="Web-{7CFE3E13-0B22-428F-83CD-0902649B9CF5}" dt="2024-03-13T05:43:31.453" v="17" actId="20577"/>
          <ac:spMkLst>
            <pc:docMk/>
            <pc:sldMk cId="109857222" sldId="256"/>
            <ac:spMk id="2" creationId="{00000000-0000-0000-0000-000000000000}"/>
          </ac:spMkLst>
        </pc:spChg>
      </pc:sldChg>
      <pc:sldChg chg="modSp new">
        <pc:chgData name="Priyanka Chakraborty" userId="S::priyanka.chakraborty@happiestminds.com::f39edbc7-0c4f-4e44-8853-38d24d53fac4" providerId="AD" clId="Web-{7CFE3E13-0B22-428F-83CD-0902649B9CF5}" dt="2024-03-13T05:51:52.397" v="73" actId="20577"/>
        <pc:sldMkLst>
          <pc:docMk/>
          <pc:sldMk cId="4233982634" sldId="257"/>
        </pc:sldMkLst>
        <pc:spChg chg="mod">
          <ac:chgData name="Priyanka Chakraborty" userId="S::priyanka.chakraborty@happiestminds.com::f39edbc7-0c4f-4e44-8853-38d24d53fac4" providerId="AD" clId="Web-{7CFE3E13-0B22-428F-83CD-0902649B9CF5}" dt="2024-03-13T05:45:46.158" v="41" actId="20577"/>
          <ac:spMkLst>
            <pc:docMk/>
            <pc:sldMk cId="4233982634" sldId="257"/>
            <ac:spMk id="2" creationId="{3764FFDA-9CF5-A004-CCBE-17D2A99A8232}"/>
          </ac:spMkLst>
        </pc:spChg>
        <pc:spChg chg="mod">
          <ac:chgData name="Priyanka Chakraborty" userId="S::priyanka.chakraborty@happiestminds.com::f39edbc7-0c4f-4e44-8853-38d24d53fac4" providerId="AD" clId="Web-{7CFE3E13-0B22-428F-83CD-0902649B9CF5}" dt="2024-03-13T05:51:52.397" v="73" actId="20577"/>
          <ac:spMkLst>
            <pc:docMk/>
            <pc:sldMk cId="4233982634" sldId="257"/>
            <ac:spMk id="3" creationId="{ED641F2C-4D7E-96B8-EF77-F39E38043A32}"/>
          </ac:spMkLst>
        </pc:spChg>
      </pc:sldChg>
      <pc:sldChg chg="modSp new">
        <pc:chgData name="Priyanka Chakraborty" userId="S::priyanka.chakraborty@happiestminds.com::f39edbc7-0c4f-4e44-8853-38d24d53fac4" providerId="AD" clId="Web-{7CFE3E13-0B22-428F-83CD-0902649B9CF5}" dt="2024-03-13T05:52:09.351" v="86" actId="20577"/>
        <pc:sldMkLst>
          <pc:docMk/>
          <pc:sldMk cId="2847198359" sldId="258"/>
        </pc:sldMkLst>
        <pc:spChg chg="mod">
          <ac:chgData name="Priyanka Chakraborty" userId="S::priyanka.chakraborty@happiestminds.com::f39edbc7-0c4f-4e44-8853-38d24d53fac4" providerId="AD" clId="Web-{7CFE3E13-0B22-428F-83CD-0902649B9CF5}" dt="2024-03-13T05:52:09.351" v="86" actId="20577"/>
          <ac:spMkLst>
            <pc:docMk/>
            <pc:sldMk cId="2847198359" sldId="258"/>
            <ac:spMk id="2" creationId="{E5108FBD-5B42-269E-A4EF-612B98C5A3B4}"/>
          </ac:spMkLst>
        </pc:spChg>
      </pc:sldChg>
      <pc:sldChg chg="addSp delSp modSp new">
        <pc:chgData name="Priyanka Chakraborty" userId="S::priyanka.chakraborty@happiestminds.com::f39edbc7-0c4f-4e44-8853-38d24d53fac4" providerId="AD" clId="Web-{7CFE3E13-0B22-428F-83CD-0902649B9CF5}" dt="2024-03-13T05:55:32.838" v="100" actId="1076"/>
        <pc:sldMkLst>
          <pc:docMk/>
          <pc:sldMk cId="4287950066" sldId="259"/>
        </pc:sldMkLst>
        <pc:spChg chg="mod">
          <ac:chgData name="Priyanka Chakraborty" userId="S::priyanka.chakraborty@happiestminds.com::f39edbc7-0c4f-4e44-8853-38d24d53fac4" providerId="AD" clId="Web-{7CFE3E13-0B22-428F-83CD-0902649B9CF5}" dt="2024-03-13T05:55:04.681" v="93" actId="20577"/>
          <ac:spMkLst>
            <pc:docMk/>
            <pc:sldMk cId="4287950066" sldId="259"/>
            <ac:spMk id="2" creationId="{5FBEA712-520A-15D3-91CA-9F8AF4D1AA1D}"/>
          </ac:spMkLst>
        </pc:spChg>
        <pc:spChg chg="del">
          <ac:chgData name="Priyanka Chakraborty" userId="S::priyanka.chakraborty@happiestminds.com::f39edbc7-0c4f-4e44-8853-38d24d53fac4" providerId="AD" clId="Web-{7CFE3E13-0B22-428F-83CD-0902649B9CF5}" dt="2024-03-13T05:55:07.119" v="94"/>
          <ac:spMkLst>
            <pc:docMk/>
            <pc:sldMk cId="4287950066" sldId="259"/>
            <ac:spMk id="3" creationId="{848C57E8-B638-3E51-CAD7-E1F5D40BDBB5}"/>
          </ac:spMkLst>
        </pc:spChg>
        <pc:picChg chg="add mod">
          <ac:chgData name="Priyanka Chakraborty" userId="S::priyanka.chakraborty@happiestminds.com::f39edbc7-0c4f-4e44-8853-38d24d53fac4" providerId="AD" clId="Web-{7CFE3E13-0B22-428F-83CD-0902649B9CF5}" dt="2024-03-13T05:55:32.838" v="100" actId="1076"/>
          <ac:picMkLst>
            <pc:docMk/>
            <pc:sldMk cId="4287950066" sldId="259"/>
            <ac:picMk id="4" creationId="{25BED583-4F79-DF6C-2D87-7748E0781480}"/>
          </ac:picMkLst>
        </pc:picChg>
      </pc:sldChg>
    </pc:docChg>
  </pc:docChgLst>
  <pc:docChgLst>
    <pc:chgData name="Priyanka Chakraborty" userId="S::priyanka.chakraborty@happiestminds.com::f39edbc7-0c4f-4e44-8853-38d24d53fac4" providerId="AD" clId="Web-{26C719B0-C149-4AFA-A0C8-BA3698D62860}"/>
    <pc:docChg chg="modSld">
      <pc:chgData name="Priyanka Chakraborty" userId="S::priyanka.chakraborty@happiestminds.com::f39edbc7-0c4f-4e44-8853-38d24d53fac4" providerId="AD" clId="Web-{26C719B0-C149-4AFA-A0C8-BA3698D62860}" dt="2024-03-18T10:24:42.428" v="15"/>
      <pc:docMkLst>
        <pc:docMk/>
      </pc:docMkLst>
      <pc:sldChg chg="modSp">
        <pc:chgData name="Priyanka Chakraborty" userId="S::priyanka.chakraborty@happiestminds.com::f39edbc7-0c4f-4e44-8853-38d24d53fac4" providerId="AD" clId="Web-{26C719B0-C149-4AFA-A0C8-BA3698D62860}" dt="2024-03-18T10:24:42.428" v="15"/>
        <pc:sldMkLst>
          <pc:docMk/>
          <pc:sldMk cId="2847198359" sldId="258"/>
        </pc:sldMkLst>
        <pc:graphicFrameChg chg="mod modGraphic">
          <ac:chgData name="Priyanka Chakraborty" userId="S::priyanka.chakraborty@happiestminds.com::f39edbc7-0c4f-4e44-8853-38d24d53fac4" providerId="AD" clId="Web-{26C719B0-C149-4AFA-A0C8-BA3698D62860}" dt="2024-03-18T10:24:42.428" v="15"/>
          <ac:graphicFrameMkLst>
            <pc:docMk/>
            <pc:sldMk cId="2847198359" sldId="258"/>
            <ac:graphicFrameMk id="5" creationId="{AE78DE10-88EF-A896-CBE5-3A9421745FA4}"/>
          </ac:graphicFrameMkLst>
        </pc:graphicFrameChg>
      </pc:sldChg>
    </pc:docChg>
  </pc:docChgLst>
  <pc:docChgLst>
    <pc:chgData name="Priyanka Chakraborty" userId="S::priyanka.chakraborty@happiestminds.com::f39edbc7-0c4f-4e44-8853-38d24d53fac4" providerId="AD" clId="Web-{6B69AD00-1D22-4523-AE6B-DE678C045E54}"/>
    <pc:docChg chg="modSld">
      <pc:chgData name="Priyanka Chakraborty" userId="S::priyanka.chakraborty@happiestminds.com::f39edbc7-0c4f-4e44-8853-38d24d53fac4" providerId="AD" clId="Web-{6B69AD00-1D22-4523-AE6B-DE678C045E54}" dt="2024-03-18T10:23:25.859" v="15"/>
      <pc:docMkLst>
        <pc:docMk/>
      </pc:docMkLst>
      <pc:sldChg chg="modSp">
        <pc:chgData name="Priyanka Chakraborty" userId="S::priyanka.chakraborty@happiestminds.com::f39edbc7-0c4f-4e44-8853-38d24d53fac4" providerId="AD" clId="Web-{6B69AD00-1D22-4523-AE6B-DE678C045E54}" dt="2024-03-18T10:23:25.859" v="15"/>
        <pc:sldMkLst>
          <pc:docMk/>
          <pc:sldMk cId="2847198359" sldId="258"/>
        </pc:sldMkLst>
        <pc:graphicFrameChg chg="mod modGraphic">
          <ac:chgData name="Priyanka Chakraborty" userId="S::priyanka.chakraborty@happiestminds.com::f39edbc7-0c4f-4e44-8853-38d24d53fac4" providerId="AD" clId="Web-{6B69AD00-1D22-4523-AE6B-DE678C045E54}" dt="2024-03-18T10:23:25.859" v="15"/>
          <ac:graphicFrameMkLst>
            <pc:docMk/>
            <pc:sldMk cId="2847198359" sldId="258"/>
            <ac:graphicFrameMk id="5" creationId="{AE78DE10-88EF-A896-CBE5-3A9421745FA4}"/>
          </ac:graphicFrameMkLst>
        </pc:graphicFrameChg>
      </pc:sldChg>
    </pc:docChg>
  </pc:docChgLst>
  <pc:docChgLst>
    <pc:chgData name="Priyanka Chakraborty" userId="S::priyanka.chakraborty@happiestminds.com::f39edbc7-0c4f-4e44-8853-38d24d53fac4" providerId="AD" clId="Web-{2BAC0E0C-1182-46AD-9C8C-963786B0A318}"/>
    <pc:docChg chg="modSld">
      <pc:chgData name="Priyanka Chakraborty" userId="S::priyanka.chakraborty@happiestminds.com::f39edbc7-0c4f-4e44-8853-38d24d53fac4" providerId="AD" clId="Web-{2BAC0E0C-1182-46AD-9C8C-963786B0A318}" dt="2024-03-18T10:25:27.655" v="7" actId="14100"/>
      <pc:docMkLst>
        <pc:docMk/>
      </pc:docMkLst>
      <pc:sldChg chg="addSp delSp modSp">
        <pc:chgData name="Priyanka Chakraborty" userId="S::priyanka.chakraborty@happiestminds.com::f39edbc7-0c4f-4e44-8853-38d24d53fac4" providerId="AD" clId="Web-{2BAC0E0C-1182-46AD-9C8C-963786B0A318}" dt="2024-03-18T10:25:27.655" v="7" actId="14100"/>
        <pc:sldMkLst>
          <pc:docMk/>
          <pc:sldMk cId="1155472916" sldId="265"/>
        </pc:sldMkLst>
        <pc:picChg chg="add mod">
          <ac:chgData name="Priyanka Chakraborty" userId="S::priyanka.chakraborty@happiestminds.com::f39edbc7-0c4f-4e44-8853-38d24d53fac4" providerId="AD" clId="Web-{2BAC0E0C-1182-46AD-9C8C-963786B0A318}" dt="2024-03-18T10:25:27.655" v="7" actId="14100"/>
          <ac:picMkLst>
            <pc:docMk/>
            <pc:sldMk cId="1155472916" sldId="265"/>
            <ac:picMk id="4" creationId="{6CCD2BC4-C830-8410-ADDA-ADE89FAEEF59}"/>
          </ac:picMkLst>
        </pc:picChg>
        <pc:picChg chg="del">
          <ac:chgData name="Priyanka Chakraborty" userId="S::priyanka.chakraborty@happiestminds.com::f39edbc7-0c4f-4e44-8853-38d24d53fac4" providerId="AD" clId="Web-{2BAC0E0C-1182-46AD-9C8C-963786B0A318}" dt="2024-03-18T10:25:06.936" v="0"/>
          <ac:picMkLst>
            <pc:docMk/>
            <pc:sldMk cId="1155472916" sldId="265"/>
            <ac:picMk id="8" creationId="{863CCE3E-181E-6960-0A9E-82F63B4FB0DE}"/>
          </ac:picMkLst>
        </pc:picChg>
      </pc:sldChg>
    </pc:docChg>
  </pc:docChgLst>
  <pc:docChgLst>
    <pc:chgData name="Priyanka Chakraborty" userId="S::priyanka.chakraborty@happiestminds.com::f39edbc7-0c4f-4e44-8853-38d24d53fac4" providerId="AD" clId="Web-{43FB8B29-483C-4C9A-AAFE-99858F9272CA}"/>
    <pc:docChg chg="modSld">
      <pc:chgData name="Priyanka Chakraborty" userId="S::priyanka.chakraborty@happiestminds.com::f39edbc7-0c4f-4e44-8853-38d24d53fac4" providerId="AD" clId="Web-{43FB8B29-483C-4C9A-AAFE-99858F9272CA}" dt="2024-03-18T08:04:04.964" v="7" actId="1076"/>
      <pc:docMkLst>
        <pc:docMk/>
      </pc:docMkLst>
      <pc:sldChg chg="addSp modSp">
        <pc:chgData name="Priyanka Chakraborty" userId="S::priyanka.chakraborty@happiestminds.com::f39edbc7-0c4f-4e44-8853-38d24d53fac4" providerId="AD" clId="Web-{43FB8B29-483C-4C9A-AAFE-99858F9272CA}" dt="2024-03-18T08:04:04.964" v="7" actId="1076"/>
        <pc:sldMkLst>
          <pc:docMk/>
          <pc:sldMk cId="2757424450" sldId="260"/>
        </pc:sldMkLst>
        <pc:spChg chg="mod">
          <ac:chgData name="Priyanka Chakraborty" userId="S::priyanka.chakraborty@happiestminds.com::f39edbc7-0c4f-4e44-8853-38d24d53fac4" providerId="AD" clId="Web-{43FB8B29-483C-4C9A-AAFE-99858F9272CA}" dt="2024-03-18T08:03:45.323" v="1" actId="1076"/>
          <ac:spMkLst>
            <pc:docMk/>
            <pc:sldMk cId="2757424450" sldId="260"/>
            <ac:spMk id="3" creationId="{2E9437AC-77C5-7E3B-F6DC-0C079C4C1AB8}"/>
          </ac:spMkLst>
        </pc:spChg>
        <pc:picChg chg="add mod">
          <ac:chgData name="Priyanka Chakraborty" userId="S::priyanka.chakraborty@happiestminds.com::f39edbc7-0c4f-4e44-8853-38d24d53fac4" providerId="AD" clId="Web-{43FB8B29-483C-4C9A-AAFE-99858F9272CA}" dt="2024-03-18T08:04:04.964" v="7" actId="1076"/>
          <ac:picMkLst>
            <pc:docMk/>
            <pc:sldMk cId="2757424450" sldId="260"/>
            <ac:picMk id="4" creationId="{9D00EF50-9050-EB8D-98AE-F2A21A859590}"/>
          </ac:picMkLst>
        </pc:picChg>
      </pc:sldChg>
    </pc:docChg>
  </pc:docChgLst>
  <pc:docChgLst>
    <pc:chgData name="Priyanka Chakraborty" userId="S::priyanka.chakraborty@happiestminds.com::f39edbc7-0c4f-4e44-8853-38d24d53fac4" providerId="AD" clId="Web-{665D0881-8F2D-4C94-8CCE-FC59B388CBAD}"/>
    <pc:docChg chg="modSld">
      <pc:chgData name="Priyanka Chakraborty" userId="S::priyanka.chakraborty@happiestminds.com::f39edbc7-0c4f-4e44-8853-38d24d53fac4" providerId="AD" clId="Web-{665D0881-8F2D-4C94-8CCE-FC59B388CBAD}" dt="2024-03-14T05:38:21.323" v="22"/>
      <pc:docMkLst>
        <pc:docMk/>
      </pc:docMkLst>
      <pc:sldChg chg="modSp">
        <pc:chgData name="Priyanka Chakraborty" userId="S::priyanka.chakraborty@happiestminds.com::f39edbc7-0c4f-4e44-8853-38d24d53fac4" providerId="AD" clId="Web-{665D0881-8F2D-4C94-8CCE-FC59B388CBAD}" dt="2024-03-14T05:37:05.119" v="12" actId="1076"/>
        <pc:sldMkLst>
          <pc:docMk/>
          <pc:sldMk cId="109857222" sldId="256"/>
        </pc:sldMkLst>
        <pc:spChg chg="mod">
          <ac:chgData name="Priyanka Chakraborty" userId="S::priyanka.chakraborty@happiestminds.com::f39edbc7-0c4f-4e44-8853-38d24d53fac4" providerId="AD" clId="Web-{665D0881-8F2D-4C94-8CCE-FC59B388CBAD}" dt="2024-03-14T05:37:05.119" v="12" actId="1076"/>
          <ac:spMkLst>
            <pc:docMk/>
            <pc:sldMk cId="109857222" sldId="256"/>
            <ac:spMk id="2" creationId="{00000000-0000-0000-0000-000000000000}"/>
          </ac:spMkLst>
        </pc:spChg>
      </pc:sldChg>
      <pc:sldChg chg="addSp delSp modSp">
        <pc:chgData name="Priyanka Chakraborty" userId="S::priyanka.chakraborty@happiestminds.com::f39edbc7-0c4f-4e44-8853-38d24d53fac4" providerId="AD" clId="Web-{665D0881-8F2D-4C94-8CCE-FC59B388CBAD}" dt="2024-03-14T05:38:21.323" v="22"/>
        <pc:sldMkLst>
          <pc:docMk/>
          <pc:sldMk cId="2847198359" sldId="258"/>
        </pc:sldMkLst>
        <pc:spChg chg="del">
          <ac:chgData name="Priyanka Chakraborty" userId="S::priyanka.chakraborty@happiestminds.com::f39edbc7-0c4f-4e44-8853-38d24d53fac4" providerId="AD" clId="Web-{665D0881-8F2D-4C94-8CCE-FC59B388CBAD}" dt="2024-03-14T05:38:21.323" v="22"/>
          <ac:spMkLst>
            <pc:docMk/>
            <pc:sldMk cId="2847198359" sldId="258"/>
            <ac:spMk id="3" creationId="{0E79EF90-28EA-DC81-4398-A48A9A50121E}"/>
          </ac:spMkLst>
        </pc:spChg>
        <pc:spChg chg="add mod">
          <ac:chgData name="Priyanka Chakraborty" userId="S::priyanka.chakraborty@happiestminds.com::f39edbc7-0c4f-4e44-8853-38d24d53fac4" providerId="AD" clId="Web-{665D0881-8F2D-4C94-8CCE-FC59B388CBAD}" dt="2024-03-14T05:38:21.323" v="22"/>
          <ac:spMkLst>
            <pc:docMk/>
            <pc:sldMk cId="2847198359" sldId="258"/>
            <ac:spMk id="5" creationId="{1A83EA47-46BC-9F97-BAC2-85D115D3C64F}"/>
          </ac:spMkLst>
        </pc:spChg>
      </pc:sldChg>
      <pc:sldChg chg="addSp delSp modSp">
        <pc:chgData name="Priyanka Chakraborty" userId="S::priyanka.chakraborty@happiestminds.com::f39edbc7-0c4f-4e44-8853-38d24d53fac4" providerId="AD" clId="Web-{665D0881-8F2D-4C94-8CCE-FC59B388CBAD}" dt="2024-03-14T05:37:58.182" v="21" actId="14100"/>
        <pc:sldMkLst>
          <pc:docMk/>
          <pc:sldMk cId="2757424450" sldId="260"/>
        </pc:sldMkLst>
        <pc:picChg chg="del">
          <ac:chgData name="Priyanka Chakraborty" userId="S::priyanka.chakraborty@happiestminds.com::f39edbc7-0c4f-4e44-8853-38d24d53fac4" providerId="AD" clId="Web-{665D0881-8F2D-4C94-8CCE-FC59B388CBAD}" dt="2024-03-14T05:37:36.057" v="15"/>
          <ac:picMkLst>
            <pc:docMk/>
            <pc:sldMk cId="2757424450" sldId="260"/>
            <ac:picMk id="4" creationId="{36BB6629-ACE0-FD21-6AEC-8C8990A1EA7E}"/>
          </ac:picMkLst>
        </pc:picChg>
        <pc:picChg chg="add mod">
          <ac:chgData name="Priyanka Chakraborty" userId="S::priyanka.chakraborty@happiestminds.com::f39edbc7-0c4f-4e44-8853-38d24d53fac4" providerId="AD" clId="Web-{665D0881-8F2D-4C94-8CCE-FC59B388CBAD}" dt="2024-03-14T05:37:58.182" v="21" actId="14100"/>
          <ac:picMkLst>
            <pc:docMk/>
            <pc:sldMk cId="2757424450" sldId="260"/>
            <ac:picMk id="5" creationId="{F0CB0D20-618F-ABA2-7209-E831AEFFD4EC}"/>
          </ac:picMkLst>
        </pc:picChg>
      </pc:sldChg>
      <pc:sldChg chg="modSp">
        <pc:chgData name="Priyanka Chakraborty" userId="S::priyanka.chakraborty@happiestminds.com::f39edbc7-0c4f-4e44-8853-38d24d53fac4" providerId="AD" clId="Web-{665D0881-8F2D-4C94-8CCE-FC59B388CBAD}" dt="2024-03-14T05:37:19.400" v="14" actId="20577"/>
        <pc:sldMkLst>
          <pc:docMk/>
          <pc:sldMk cId="2599613874" sldId="263"/>
        </pc:sldMkLst>
        <pc:spChg chg="mod">
          <ac:chgData name="Priyanka Chakraborty" userId="S::priyanka.chakraborty@happiestminds.com::f39edbc7-0c4f-4e44-8853-38d24d53fac4" providerId="AD" clId="Web-{665D0881-8F2D-4C94-8CCE-FC59B388CBAD}" dt="2024-03-14T05:37:19.400" v="14" actId="20577"/>
          <ac:spMkLst>
            <pc:docMk/>
            <pc:sldMk cId="2599613874" sldId="263"/>
            <ac:spMk id="3" creationId="{28DDF217-8676-E781-FF0B-65AF6744C62F}"/>
          </ac:spMkLst>
        </pc:spChg>
      </pc:sldChg>
    </pc:docChg>
  </pc:docChgLst>
  <pc:docChgLst>
    <pc:chgData name="Priyanka Chakraborty" userId="S::priyanka.chakraborty@happiestminds.com::f39edbc7-0c4f-4e44-8853-38d24d53fac4" providerId="AD" clId="Web-{A03D35D5-58DF-4D02-BF42-3FCEFB16338C}"/>
    <pc:docChg chg="modSld">
      <pc:chgData name="Priyanka Chakraborty" userId="S::priyanka.chakraborty@happiestminds.com::f39edbc7-0c4f-4e44-8853-38d24d53fac4" providerId="AD" clId="Web-{A03D35D5-58DF-4D02-BF42-3FCEFB16338C}" dt="2024-03-18T08:05:05.146" v="6" actId="1076"/>
      <pc:docMkLst>
        <pc:docMk/>
      </pc:docMkLst>
      <pc:sldChg chg="addSp modSp">
        <pc:chgData name="Priyanka Chakraborty" userId="S::priyanka.chakraborty@happiestminds.com::f39edbc7-0c4f-4e44-8853-38d24d53fac4" providerId="AD" clId="Web-{A03D35D5-58DF-4D02-BF42-3FCEFB16338C}" dt="2024-03-18T08:05:05.146" v="6" actId="1076"/>
        <pc:sldMkLst>
          <pc:docMk/>
          <pc:sldMk cId="2757424450" sldId="260"/>
        </pc:sldMkLst>
        <pc:picChg chg="add mod">
          <ac:chgData name="Priyanka Chakraborty" userId="S::priyanka.chakraborty@happiestminds.com::f39edbc7-0c4f-4e44-8853-38d24d53fac4" providerId="AD" clId="Web-{A03D35D5-58DF-4D02-BF42-3FCEFB16338C}" dt="2024-03-18T08:05:05.146" v="6" actId="1076"/>
          <ac:picMkLst>
            <pc:docMk/>
            <pc:sldMk cId="2757424450" sldId="260"/>
            <ac:picMk id="5" creationId="{B943C3D9-B322-5439-D34D-CDBAC0973AC0}"/>
          </ac:picMkLst>
        </pc:picChg>
      </pc:sldChg>
    </pc:docChg>
  </pc:docChgLst>
  <pc:docChgLst>
    <pc:chgData name="Priyanka Chakraborty" userId="S::priyanka.chakraborty@happiestminds.com::f39edbc7-0c4f-4e44-8853-38d24d53fac4" providerId="AD" clId="Web-{4F5B1CCA-6E75-4687-85E8-8DBB554B2675}"/>
    <pc:docChg chg="modSld">
      <pc:chgData name="Priyanka Chakraborty" userId="S::priyanka.chakraborty@happiestminds.com::f39edbc7-0c4f-4e44-8853-38d24d53fac4" providerId="AD" clId="Web-{4F5B1CCA-6E75-4687-85E8-8DBB554B2675}" dt="2024-03-14T05:14:43.502" v="1" actId="1076"/>
      <pc:docMkLst>
        <pc:docMk/>
      </pc:docMkLst>
      <pc:sldChg chg="modSp">
        <pc:chgData name="Priyanka Chakraborty" userId="S::priyanka.chakraborty@happiestminds.com::f39edbc7-0c4f-4e44-8853-38d24d53fac4" providerId="AD" clId="Web-{4F5B1CCA-6E75-4687-85E8-8DBB554B2675}" dt="2024-03-14T05:14:43.502" v="1" actId="1076"/>
        <pc:sldMkLst>
          <pc:docMk/>
          <pc:sldMk cId="2757424450" sldId="260"/>
        </pc:sldMkLst>
        <pc:spChg chg="mod">
          <ac:chgData name="Priyanka Chakraborty" userId="S::priyanka.chakraborty@happiestminds.com::f39edbc7-0c4f-4e44-8853-38d24d53fac4" providerId="AD" clId="Web-{4F5B1CCA-6E75-4687-85E8-8DBB554B2675}" dt="2024-03-14T05:14:39.893" v="0"/>
          <ac:spMkLst>
            <pc:docMk/>
            <pc:sldMk cId="2757424450" sldId="260"/>
            <ac:spMk id="2" creationId="{EA1F9700-DD88-3290-9AF5-8071584B1CF4}"/>
          </ac:spMkLst>
        </pc:spChg>
        <pc:picChg chg="mod">
          <ac:chgData name="Priyanka Chakraborty" userId="S::priyanka.chakraborty@happiestminds.com::f39edbc7-0c4f-4e44-8853-38d24d53fac4" providerId="AD" clId="Web-{4F5B1CCA-6E75-4687-85E8-8DBB554B2675}" dt="2024-03-14T05:14:43.502" v="1" actId="1076"/>
          <ac:picMkLst>
            <pc:docMk/>
            <pc:sldMk cId="2757424450" sldId="260"/>
            <ac:picMk id="4" creationId="{36BB6629-ACE0-FD21-6AEC-8C8990A1EA7E}"/>
          </ac:picMkLst>
        </pc:picChg>
      </pc:sldChg>
    </pc:docChg>
  </pc:docChgLst>
  <pc:docChgLst>
    <pc:chgData name="Priyanka Chakraborty" userId="S::priyanka.chakraborty@happiestminds.com::f39edbc7-0c4f-4e44-8853-38d24d53fac4" providerId="AD" clId="Web-{B61CBDF7-82F1-4EBB-B994-FD0B53147511}"/>
    <pc:docChg chg="addSld modSld">
      <pc:chgData name="Priyanka Chakraborty" userId="S::priyanka.chakraborty@happiestminds.com::f39edbc7-0c4f-4e44-8853-38d24d53fac4" providerId="AD" clId="Web-{B61CBDF7-82F1-4EBB-B994-FD0B53147511}" dt="2024-03-13T09:51:03.407" v="126" actId="14100"/>
      <pc:docMkLst>
        <pc:docMk/>
      </pc:docMkLst>
      <pc:sldChg chg="delSp">
        <pc:chgData name="Priyanka Chakraborty" userId="S::priyanka.chakraborty@happiestminds.com::f39edbc7-0c4f-4e44-8853-38d24d53fac4" providerId="AD" clId="Web-{B61CBDF7-82F1-4EBB-B994-FD0B53147511}" dt="2024-03-13T09:45:04.090" v="0"/>
        <pc:sldMkLst>
          <pc:docMk/>
          <pc:sldMk cId="109857222" sldId="256"/>
        </pc:sldMkLst>
        <pc:spChg chg="del">
          <ac:chgData name="Priyanka Chakraborty" userId="S::priyanka.chakraborty@happiestminds.com::f39edbc7-0c4f-4e44-8853-38d24d53fac4" providerId="AD" clId="Web-{B61CBDF7-82F1-4EBB-B994-FD0B53147511}" dt="2024-03-13T09:45:04.090" v="0"/>
          <ac:spMkLst>
            <pc:docMk/>
            <pc:sldMk cId="109857222" sldId="256"/>
            <ac:spMk id="3" creationId="{00000000-0000-0000-0000-000000000000}"/>
          </ac:spMkLst>
        </pc:spChg>
      </pc:sldChg>
      <pc:sldChg chg="modSp">
        <pc:chgData name="Priyanka Chakraborty" userId="S::priyanka.chakraborty@happiestminds.com::f39edbc7-0c4f-4e44-8853-38d24d53fac4" providerId="AD" clId="Web-{B61CBDF7-82F1-4EBB-B994-FD0B53147511}" dt="2024-03-13T09:49:15.249" v="84" actId="14100"/>
        <pc:sldMkLst>
          <pc:docMk/>
          <pc:sldMk cId="4233982634" sldId="257"/>
        </pc:sldMkLst>
        <pc:spChg chg="mod">
          <ac:chgData name="Priyanka Chakraborty" userId="S::priyanka.chakraborty@happiestminds.com::f39edbc7-0c4f-4e44-8853-38d24d53fac4" providerId="AD" clId="Web-{B61CBDF7-82F1-4EBB-B994-FD0B53147511}" dt="2024-03-13T09:48:58.796" v="79"/>
          <ac:spMkLst>
            <pc:docMk/>
            <pc:sldMk cId="4233982634" sldId="257"/>
            <ac:spMk id="2" creationId="{3764FFDA-9CF5-A004-CCBE-17D2A99A8232}"/>
          </ac:spMkLst>
        </pc:spChg>
        <pc:spChg chg="mod">
          <ac:chgData name="Priyanka Chakraborty" userId="S::priyanka.chakraborty@happiestminds.com::f39edbc7-0c4f-4e44-8853-38d24d53fac4" providerId="AD" clId="Web-{B61CBDF7-82F1-4EBB-B994-FD0B53147511}" dt="2024-03-13T09:49:15.249" v="84" actId="14100"/>
          <ac:spMkLst>
            <pc:docMk/>
            <pc:sldMk cId="4233982634" sldId="257"/>
            <ac:spMk id="3" creationId="{ED641F2C-4D7E-96B8-EF77-F39E38043A32}"/>
          </ac:spMkLst>
        </pc:spChg>
      </pc:sldChg>
      <pc:sldChg chg="modSp">
        <pc:chgData name="Priyanka Chakraborty" userId="S::priyanka.chakraborty@happiestminds.com::f39edbc7-0c4f-4e44-8853-38d24d53fac4" providerId="AD" clId="Web-{B61CBDF7-82F1-4EBB-B994-FD0B53147511}" dt="2024-03-13T09:50:33.766" v="117"/>
        <pc:sldMkLst>
          <pc:docMk/>
          <pc:sldMk cId="2847198359" sldId="258"/>
        </pc:sldMkLst>
        <pc:spChg chg="mod">
          <ac:chgData name="Priyanka Chakraborty" userId="S::priyanka.chakraborty@happiestminds.com::f39edbc7-0c4f-4e44-8853-38d24d53fac4" providerId="AD" clId="Web-{B61CBDF7-82F1-4EBB-B994-FD0B53147511}" dt="2024-03-13T09:50:33.766" v="117"/>
          <ac:spMkLst>
            <pc:docMk/>
            <pc:sldMk cId="2847198359" sldId="258"/>
            <ac:spMk id="2" creationId="{E5108FBD-5B42-269E-A4EF-612B98C5A3B4}"/>
          </ac:spMkLst>
        </pc:spChg>
        <pc:spChg chg="mod">
          <ac:chgData name="Priyanka Chakraborty" userId="S::priyanka.chakraborty@happiestminds.com::f39edbc7-0c4f-4e44-8853-38d24d53fac4" providerId="AD" clId="Web-{B61CBDF7-82F1-4EBB-B994-FD0B53147511}" dt="2024-03-13T09:50:17.219" v="116" actId="20577"/>
          <ac:spMkLst>
            <pc:docMk/>
            <pc:sldMk cId="2847198359" sldId="258"/>
            <ac:spMk id="3" creationId="{0E79EF90-28EA-DC81-4398-A48A9A50121E}"/>
          </ac:spMkLst>
        </pc:spChg>
      </pc:sldChg>
      <pc:sldChg chg="modSp">
        <pc:chgData name="Priyanka Chakraborty" userId="S::priyanka.chakraborty@happiestminds.com::f39edbc7-0c4f-4e44-8853-38d24d53fac4" providerId="AD" clId="Web-{B61CBDF7-82F1-4EBB-B994-FD0B53147511}" dt="2024-03-13T09:51:03.407" v="126" actId="14100"/>
        <pc:sldMkLst>
          <pc:docMk/>
          <pc:sldMk cId="2757424450" sldId="260"/>
        </pc:sldMkLst>
        <pc:spChg chg="mod">
          <ac:chgData name="Priyanka Chakraborty" userId="S::priyanka.chakraborty@happiestminds.com::f39edbc7-0c4f-4e44-8853-38d24d53fac4" providerId="AD" clId="Web-{B61CBDF7-82F1-4EBB-B994-FD0B53147511}" dt="2024-03-13T09:51:03.407" v="126" actId="14100"/>
          <ac:spMkLst>
            <pc:docMk/>
            <pc:sldMk cId="2757424450" sldId="260"/>
            <ac:spMk id="3" creationId="{2E9437AC-77C5-7E3B-F6DC-0C079C4C1AB8}"/>
          </ac:spMkLst>
        </pc:spChg>
        <pc:picChg chg="mod">
          <ac:chgData name="Priyanka Chakraborty" userId="S::priyanka.chakraborty@happiestminds.com::f39edbc7-0c4f-4e44-8853-38d24d53fac4" providerId="AD" clId="Web-{B61CBDF7-82F1-4EBB-B994-FD0B53147511}" dt="2024-03-13T09:50:53.501" v="123" actId="1076"/>
          <ac:picMkLst>
            <pc:docMk/>
            <pc:sldMk cId="2757424450" sldId="260"/>
            <ac:picMk id="4" creationId="{36BB6629-ACE0-FD21-6AEC-8C8990A1EA7E}"/>
          </ac:picMkLst>
        </pc:picChg>
      </pc:sldChg>
      <pc:sldChg chg="addSp modSp">
        <pc:chgData name="Priyanka Chakraborty" userId="S::priyanka.chakraborty@happiestminds.com::f39edbc7-0c4f-4e44-8853-38d24d53fac4" providerId="AD" clId="Web-{B61CBDF7-82F1-4EBB-B994-FD0B53147511}" dt="2024-03-13T09:48:45.827" v="78"/>
        <pc:sldMkLst>
          <pc:docMk/>
          <pc:sldMk cId="1831811233" sldId="261"/>
        </pc:sldMkLst>
        <pc:spChg chg="mod">
          <ac:chgData name="Priyanka Chakraborty" userId="S::priyanka.chakraborty@happiestminds.com::f39edbc7-0c4f-4e44-8853-38d24d53fac4" providerId="AD" clId="Web-{B61CBDF7-82F1-4EBB-B994-FD0B53147511}" dt="2024-03-13T09:48:45.827" v="78"/>
          <ac:spMkLst>
            <pc:docMk/>
            <pc:sldMk cId="1831811233" sldId="261"/>
            <ac:spMk id="2" creationId="{9DFE000F-4151-A2BB-B7A8-BA82F228A7E8}"/>
          </ac:spMkLst>
        </pc:spChg>
        <pc:spChg chg="add mod">
          <ac:chgData name="Priyanka Chakraborty" userId="S::priyanka.chakraborty@happiestminds.com::f39edbc7-0c4f-4e44-8853-38d24d53fac4" providerId="AD" clId="Web-{B61CBDF7-82F1-4EBB-B994-FD0B53147511}" dt="2024-03-13T09:48:25.702" v="76" actId="20577"/>
          <ac:spMkLst>
            <pc:docMk/>
            <pc:sldMk cId="1831811233" sldId="261"/>
            <ac:spMk id="3" creationId="{FFFA4322-DF35-0EA8-7CA1-E4EBBD9E9D20}"/>
          </ac:spMkLst>
        </pc:spChg>
        <pc:picChg chg="mod">
          <ac:chgData name="Priyanka Chakraborty" userId="S::priyanka.chakraborty@happiestminds.com::f39edbc7-0c4f-4e44-8853-38d24d53fac4" providerId="AD" clId="Web-{B61CBDF7-82F1-4EBB-B994-FD0B53147511}" dt="2024-03-13T09:45:31.153" v="9" actId="1076"/>
          <ac:picMkLst>
            <pc:docMk/>
            <pc:sldMk cId="1831811233" sldId="261"/>
            <ac:picMk id="5" creationId="{AF5F32DB-9DEF-85B2-B305-9C6F93CAD08A}"/>
          </ac:picMkLst>
        </pc:picChg>
      </pc:sldChg>
      <pc:sldChg chg="modSp new">
        <pc:chgData name="Priyanka Chakraborty" userId="S::priyanka.chakraborty@happiestminds.com::f39edbc7-0c4f-4e44-8853-38d24d53fac4" providerId="AD" clId="Web-{B61CBDF7-82F1-4EBB-B994-FD0B53147511}" dt="2024-03-13T09:49:38.156" v="90"/>
        <pc:sldMkLst>
          <pc:docMk/>
          <pc:sldMk cId="2710954896" sldId="262"/>
        </pc:sldMkLst>
        <pc:spChg chg="mod">
          <ac:chgData name="Priyanka Chakraborty" userId="S::priyanka.chakraborty@happiestminds.com::f39edbc7-0c4f-4e44-8853-38d24d53fac4" providerId="AD" clId="Web-{B61CBDF7-82F1-4EBB-B994-FD0B53147511}" dt="2024-03-13T09:49:38.156" v="90"/>
          <ac:spMkLst>
            <pc:docMk/>
            <pc:sldMk cId="2710954896" sldId="262"/>
            <ac:spMk id="2" creationId="{922C5BA6-0633-2CDD-4DCE-F709E8167676}"/>
          </ac:spMkLst>
        </pc:spChg>
      </pc:sldChg>
    </pc:docChg>
  </pc:docChgLst>
  <pc:docChgLst>
    <pc:chgData name="Priyanka Chakraborty" userId="S::priyanka.chakraborty@happiestminds.com::f39edbc7-0c4f-4e44-8853-38d24d53fac4" providerId="AD" clId="Web-{B79A43B1-6D0B-4B57-8F8E-4125AD426A5A}"/>
    <pc:docChg chg="modSld">
      <pc:chgData name="Priyanka Chakraborty" userId="S::priyanka.chakraborty@happiestminds.com::f39edbc7-0c4f-4e44-8853-38d24d53fac4" providerId="AD" clId="Web-{B79A43B1-6D0B-4B57-8F8E-4125AD426A5A}" dt="2024-03-18T10:24:01.529" v="4" actId="14100"/>
      <pc:docMkLst>
        <pc:docMk/>
      </pc:docMkLst>
      <pc:sldChg chg="addSp delSp modSp">
        <pc:chgData name="Priyanka Chakraborty" userId="S::priyanka.chakraborty@happiestminds.com::f39edbc7-0c4f-4e44-8853-38d24d53fac4" providerId="AD" clId="Web-{B79A43B1-6D0B-4B57-8F8E-4125AD426A5A}" dt="2024-03-18T10:24:01.529" v="4" actId="14100"/>
        <pc:sldMkLst>
          <pc:docMk/>
          <pc:sldMk cId="1550715733" sldId="264"/>
        </pc:sldMkLst>
        <pc:picChg chg="add mod">
          <ac:chgData name="Priyanka Chakraborty" userId="S::priyanka.chakraborty@happiestminds.com::f39edbc7-0c4f-4e44-8853-38d24d53fac4" providerId="AD" clId="Web-{B79A43B1-6D0B-4B57-8F8E-4125AD426A5A}" dt="2024-03-18T10:24:01.529" v="4" actId="14100"/>
          <ac:picMkLst>
            <pc:docMk/>
            <pc:sldMk cId="1550715733" sldId="264"/>
            <ac:picMk id="3" creationId="{6017666C-018E-8B31-E983-1318865EB0B6}"/>
          </ac:picMkLst>
        </pc:picChg>
        <pc:picChg chg="del">
          <ac:chgData name="Priyanka Chakraborty" userId="S::priyanka.chakraborty@happiestminds.com::f39edbc7-0c4f-4e44-8853-38d24d53fac4" providerId="AD" clId="Web-{B79A43B1-6D0B-4B57-8F8E-4125AD426A5A}" dt="2024-03-18T10:23:49.654" v="0"/>
          <ac:picMkLst>
            <pc:docMk/>
            <pc:sldMk cId="1550715733" sldId="264"/>
            <ac:picMk id="4" creationId="{C14651EC-4E46-6FD7-DC1B-B57A14C441FD}"/>
          </ac:picMkLst>
        </pc:picChg>
      </pc:sldChg>
    </pc:docChg>
  </pc:docChgLst>
  <pc:docChgLst>
    <pc:chgData name="Priyanka Chakraborty" userId="S::priyanka.chakraborty@happiestminds.com::f39edbc7-0c4f-4e44-8853-38d24d53fac4" providerId="AD" clId="Web-{CFD588D7-3252-4CFC-B8A1-506F1BC12292}"/>
    <pc:docChg chg="modSld">
      <pc:chgData name="Priyanka Chakraborty" userId="S::priyanka.chakraborty@happiestminds.com::f39edbc7-0c4f-4e44-8853-38d24d53fac4" providerId="AD" clId="Web-{CFD588D7-3252-4CFC-B8A1-506F1BC12292}" dt="2024-03-18T08:09:12.549" v="56"/>
      <pc:docMkLst>
        <pc:docMk/>
      </pc:docMkLst>
      <pc:sldChg chg="modSp">
        <pc:chgData name="Priyanka Chakraborty" userId="S::priyanka.chakraborty@happiestminds.com::f39edbc7-0c4f-4e44-8853-38d24d53fac4" providerId="AD" clId="Web-{CFD588D7-3252-4CFC-B8A1-506F1BC12292}" dt="2024-03-18T08:09:12.549" v="56"/>
        <pc:sldMkLst>
          <pc:docMk/>
          <pc:sldMk cId="2847198359" sldId="258"/>
        </pc:sldMkLst>
        <pc:graphicFrameChg chg="mod modGraphic">
          <ac:chgData name="Priyanka Chakraborty" userId="S::priyanka.chakraborty@happiestminds.com::f39edbc7-0c4f-4e44-8853-38d24d53fac4" providerId="AD" clId="Web-{CFD588D7-3252-4CFC-B8A1-506F1BC12292}" dt="2024-03-18T08:09:12.549" v="56"/>
          <ac:graphicFrameMkLst>
            <pc:docMk/>
            <pc:sldMk cId="2847198359" sldId="258"/>
            <ac:graphicFrameMk id="5" creationId="{AE78DE10-88EF-A896-CBE5-3A9421745FA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tom111989/forecasting-austrian-beer-production-sarima/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0363" y="2276909"/>
            <a:ext cx="8451272" cy="1406237"/>
          </a:xfrm>
        </p:spPr>
        <p:txBody>
          <a:bodyPr>
            <a:normAutofit/>
          </a:bodyPr>
          <a:lstStyle/>
          <a:p>
            <a:r>
              <a:rPr lang="en-US" sz="4000">
                <a:latin typeface="Lucida Bright"/>
                <a:cs typeface="Calibri Light"/>
              </a:rPr>
              <a:t>Reinforcement Learning (RL) in Time Series Forecasting</a:t>
            </a:r>
            <a:endParaRPr lang="en-US" sz="4000">
              <a:latin typeface="Lucida Br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058E-F95E-C3D8-92FB-CB106D4453F1}"/>
              </a:ext>
            </a:extLst>
          </p:cNvPr>
          <p:cNvSpPr>
            <a:spLocks noGrp="1"/>
          </p:cNvSpPr>
          <p:nvPr>
            <p:ph type="title"/>
          </p:nvPr>
        </p:nvSpPr>
        <p:spPr>
          <a:xfrm>
            <a:off x="838200" y="365125"/>
            <a:ext cx="10515600" cy="922499"/>
          </a:xfrm>
        </p:spPr>
        <p:txBody>
          <a:bodyPr/>
          <a:lstStyle/>
          <a:p>
            <a:r>
              <a:rPr lang="en-US" sz="4400" dirty="0">
                <a:cs typeface="Calibri Light"/>
              </a:rPr>
              <a:t>Model 4 (</a:t>
            </a:r>
            <a:r>
              <a:rPr lang="en-US" sz="4400" dirty="0" err="1">
                <a:cs typeface="Calibri Light"/>
              </a:rPr>
              <a:t>Sarimax</a:t>
            </a:r>
            <a:r>
              <a:rPr lang="en-US" sz="4400" dirty="0">
                <a:cs typeface="Calibri Light"/>
              </a:rPr>
              <a:t>) Results </a:t>
            </a:r>
            <a:endParaRPr lang="en-IN" dirty="0"/>
          </a:p>
        </p:txBody>
      </p:sp>
      <p:pic>
        <p:nvPicPr>
          <p:cNvPr id="5" name="Content Placeholder 4">
            <a:extLst>
              <a:ext uri="{FF2B5EF4-FFF2-40B4-BE49-F238E27FC236}">
                <a16:creationId xmlns:a16="http://schemas.microsoft.com/office/drawing/2014/main" id="{0C00A881-8E91-23CE-47A9-8266E45370DB}"/>
              </a:ext>
            </a:extLst>
          </p:cNvPr>
          <p:cNvPicPr>
            <a:picLocks noGrp="1" noChangeAspect="1"/>
          </p:cNvPicPr>
          <p:nvPr>
            <p:ph idx="1"/>
          </p:nvPr>
        </p:nvPicPr>
        <p:blipFill>
          <a:blip r:embed="rId2"/>
          <a:stretch>
            <a:fillRect/>
          </a:stretch>
        </p:blipFill>
        <p:spPr>
          <a:xfrm>
            <a:off x="2350886" y="1825625"/>
            <a:ext cx="7490228" cy="4351338"/>
          </a:xfrm>
        </p:spPr>
      </p:pic>
    </p:spTree>
    <p:extLst>
      <p:ext uri="{BB962C8B-B14F-4D97-AF65-F5344CB8AC3E}">
        <p14:creationId xmlns:p14="http://schemas.microsoft.com/office/powerpoint/2010/main" val="52662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5BA6-0633-2CDD-4DCE-F709E8167676}"/>
              </a:ext>
            </a:extLst>
          </p:cNvPr>
          <p:cNvSpPr>
            <a:spLocks noGrp="1"/>
          </p:cNvSpPr>
          <p:nvPr>
            <p:ph type="title"/>
          </p:nvPr>
        </p:nvSpPr>
        <p:spPr/>
        <p:txBody>
          <a:bodyPr>
            <a:normAutofit/>
          </a:bodyPr>
          <a:lstStyle/>
          <a:p>
            <a:r>
              <a:rPr lang="en-US" sz="3600" dirty="0">
                <a:latin typeface="Lucida Bright"/>
                <a:cs typeface="Calibri Light"/>
              </a:rPr>
              <a:t>Conclusions and next steps</a:t>
            </a:r>
            <a:endParaRPr lang="en-US" sz="3600" dirty="0">
              <a:latin typeface="Lucida Bright"/>
            </a:endParaRPr>
          </a:p>
        </p:txBody>
      </p:sp>
      <p:sp>
        <p:nvSpPr>
          <p:cNvPr id="3" name="Content Placeholder 2">
            <a:extLst>
              <a:ext uri="{FF2B5EF4-FFF2-40B4-BE49-F238E27FC236}">
                <a16:creationId xmlns:a16="http://schemas.microsoft.com/office/drawing/2014/main" id="{E487F566-B5F9-A084-09D5-245FC1577745}"/>
              </a:ext>
            </a:extLst>
          </p:cNvPr>
          <p:cNvSpPr>
            <a:spLocks noGrp="1"/>
          </p:cNvSpPr>
          <p:nvPr>
            <p:ph idx="1"/>
          </p:nvPr>
        </p:nvSpPr>
        <p:spPr/>
        <p:txBody>
          <a:bodyPr>
            <a:normAutofit fontScale="85000" lnSpcReduction="10000"/>
          </a:bodyPr>
          <a:lstStyle/>
          <a:p>
            <a:r>
              <a:rPr lang="en-US" dirty="0"/>
              <a:t>From the graphs and evaluation metrices we realized that RL with penalized rewards is doing better than it’s LSTM </a:t>
            </a:r>
            <a:r>
              <a:rPr lang="en-US" dirty="0" err="1"/>
              <a:t>counterpart.However</a:t>
            </a:r>
            <a:r>
              <a:rPr lang="en-US" dirty="0"/>
              <a:t> </a:t>
            </a:r>
            <a:r>
              <a:rPr lang="en-US" dirty="0" err="1"/>
              <a:t>Sarimax</a:t>
            </a:r>
            <a:r>
              <a:rPr lang="en-US" dirty="0"/>
              <a:t> is performing best</a:t>
            </a:r>
          </a:p>
          <a:p>
            <a:r>
              <a:rPr lang="en-US" dirty="0"/>
              <a:t>The analysis leads to conclusion that since we have better control with reward structuring in RL and due to RL’s adaptive nature (</a:t>
            </a:r>
            <a:r>
              <a:rPr lang="en-US" dirty="0" err="1"/>
              <a:t>ppo</a:t>
            </a:r>
            <a:r>
              <a:rPr lang="en-US" dirty="0"/>
              <a:t>/</a:t>
            </a:r>
            <a:r>
              <a:rPr lang="en-US" dirty="0" err="1"/>
              <a:t>ddpg</a:t>
            </a:r>
            <a:r>
              <a:rPr lang="en-US" dirty="0"/>
              <a:t>) it is better option to try in case of medium to large datasets given the fact that it take 10^5 iterations to converge than DL</a:t>
            </a:r>
          </a:p>
          <a:p>
            <a:r>
              <a:rPr lang="en-US" dirty="0"/>
              <a:t>On the other hand we can not deny that traditional statistical models are able to outperform advanced techniques in </a:t>
            </a:r>
            <a:r>
              <a:rPr lang="en-US" dirty="0" err="1"/>
              <a:t>certin</a:t>
            </a:r>
            <a:r>
              <a:rPr lang="en-US" dirty="0"/>
              <a:t> cases</a:t>
            </a:r>
          </a:p>
          <a:p>
            <a:r>
              <a:rPr lang="en-US" dirty="0"/>
              <a:t>Next plan is to try on real time datasets (more recent ) where data irregularities are present . The advantage is by studying the irregularities we can formulate reward function that penalizes accordingly rather than calculating continuous loss (as in DL) or statistical measures in ML and get optimum output</a:t>
            </a:r>
          </a:p>
          <a:p>
            <a:endParaRPr lang="en-US" dirty="0"/>
          </a:p>
        </p:txBody>
      </p:sp>
    </p:spTree>
    <p:extLst>
      <p:ext uri="{BB962C8B-B14F-4D97-AF65-F5344CB8AC3E}">
        <p14:creationId xmlns:p14="http://schemas.microsoft.com/office/powerpoint/2010/main" val="271095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5BA6-0633-2CDD-4DCE-F709E8167676}"/>
              </a:ext>
            </a:extLst>
          </p:cNvPr>
          <p:cNvSpPr>
            <a:spLocks noGrp="1"/>
          </p:cNvSpPr>
          <p:nvPr>
            <p:ph type="title"/>
          </p:nvPr>
        </p:nvSpPr>
        <p:spPr/>
        <p:txBody>
          <a:bodyPr>
            <a:normAutofit/>
          </a:bodyPr>
          <a:lstStyle/>
          <a:p>
            <a:r>
              <a:rPr lang="en-US" sz="3600" dirty="0">
                <a:latin typeface="Lucida Bright"/>
                <a:cs typeface="Calibri Light"/>
              </a:rPr>
              <a:t>Design thinking</a:t>
            </a:r>
            <a:endParaRPr lang="en-US" sz="3600" dirty="0">
              <a:latin typeface="Lucida Bright"/>
            </a:endParaRPr>
          </a:p>
        </p:txBody>
      </p:sp>
      <p:sp>
        <p:nvSpPr>
          <p:cNvPr id="3" name="Content Placeholder 2">
            <a:extLst>
              <a:ext uri="{FF2B5EF4-FFF2-40B4-BE49-F238E27FC236}">
                <a16:creationId xmlns:a16="http://schemas.microsoft.com/office/drawing/2014/main" id="{E487F566-B5F9-A084-09D5-245FC1577745}"/>
              </a:ext>
            </a:extLst>
          </p:cNvPr>
          <p:cNvSpPr>
            <a:spLocks noGrp="1"/>
          </p:cNvSpPr>
          <p:nvPr>
            <p:ph idx="1"/>
          </p:nvPr>
        </p:nvSpPr>
        <p:spPr/>
        <p:txBody>
          <a:bodyPr>
            <a:normAutofit/>
          </a:bodyPr>
          <a:lstStyle/>
          <a:p>
            <a:r>
              <a:rPr lang="en-US" dirty="0"/>
              <a:t>In order to create a robust architecture for timeseries analysis (univariate/multivariate) for any size of data , the approach we can take in future is amalgamating RL policy with ensemble of different algorithms (starting from Sarimax ,Xgboost regressor to Nbeats/LSTM)</a:t>
            </a:r>
          </a:p>
          <a:p>
            <a:r>
              <a:rPr lang="en-US" dirty="0"/>
              <a:t>This will ensure we get best </a:t>
            </a:r>
            <a:r>
              <a:rPr lang="en-US"/>
              <a:t>of ML/</a:t>
            </a:r>
            <a:r>
              <a:rPr lang="en-US" dirty="0"/>
              <a:t>DL as well as RL</a:t>
            </a:r>
          </a:p>
          <a:p>
            <a:r>
              <a:rPr lang="en-US" dirty="0"/>
              <a:t>During inference in Online env the policy will choose best algorithm to apply on a given state to generate optimum action.</a:t>
            </a:r>
          </a:p>
        </p:txBody>
      </p:sp>
    </p:spTree>
    <p:extLst>
      <p:ext uri="{BB962C8B-B14F-4D97-AF65-F5344CB8AC3E}">
        <p14:creationId xmlns:p14="http://schemas.microsoft.com/office/powerpoint/2010/main" val="338794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DF217-8676-E781-FF0B-65AF6744C62F}"/>
              </a:ext>
            </a:extLst>
          </p:cNvPr>
          <p:cNvSpPr>
            <a:spLocks noGrp="1"/>
          </p:cNvSpPr>
          <p:nvPr>
            <p:ph idx="1"/>
          </p:nvPr>
        </p:nvSpPr>
        <p:spPr>
          <a:xfrm>
            <a:off x="838200" y="613353"/>
            <a:ext cx="10515600" cy="5563610"/>
          </a:xfrm>
        </p:spPr>
        <p:txBody>
          <a:bodyPr vert="horz" lIns="91440" tIns="45720" rIns="91440" bIns="45720" rtlCol="0" anchor="t">
            <a:normAutofit/>
          </a:bodyPr>
          <a:lstStyle/>
          <a:p>
            <a:pPr>
              <a:buFont typeface="Wingdings" panose="020B0604020202020204" pitchFamily="34" charset="0"/>
              <a:buChar char="ü"/>
            </a:pPr>
            <a:r>
              <a:rPr lang="en-US" sz="2400" b="1">
                <a:latin typeface="Lucida Bright"/>
                <a:ea typeface="+mn-lt"/>
                <a:cs typeface="+mn-lt"/>
              </a:rPr>
              <a:t>Objective</a:t>
            </a:r>
          </a:p>
          <a:p>
            <a:pPr marL="0" indent="0">
              <a:buNone/>
            </a:pPr>
            <a:r>
              <a:rPr lang="en-US" sz="2000" b="1">
                <a:latin typeface="Lucida Bright"/>
                <a:ea typeface="+mn-lt"/>
                <a:cs typeface="+mn-lt"/>
              </a:rPr>
              <a:t>Develop a robust and reliable forecasting solution by accurately predicting demand fluctuations in a volatile market</a:t>
            </a:r>
          </a:p>
          <a:p>
            <a:pPr marL="0" indent="0">
              <a:buNone/>
            </a:pPr>
            <a:r>
              <a:rPr lang="en-US" sz="2000" b="1">
                <a:latin typeface="Lucida Bright"/>
                <a:ea typeface="+mn-lt"/>
                <a:cs typeface="+mn-lt"/>
              </a:rPr>
              <a:t>Traditional time series forecasting methods have proven inadequate in capturing the patterns of our data, hence required the exploration of advanced techniques</a:t>
            </a:r>
            <a:endParaRPr lang="en-US" sz="2000" b="1">
              <a:latin typeface="Lucida Bright"/>
            </a:endParaRPr>
          </a:p>
          <a:p>
            <a:pPr marL="0" indent="0">
              <a:buNone/>
            </a:pPr>
            <a:endParaRPr lang="en-US" sz="2000">
              <a:latin typeface="Lucida Bright"/>
              <a:cs typeface="Calibri"/>
            </a:endParaRPr>
          </a:p>
          <a:p>
            <a:pPr>
              <a:buFont typeface="Wingdings" panose="020B0604020202020204" pitchFamily="34" charset="0"/>
              <a:buChar char="ü"/>
            </a:pPr>
            <a:r>
              <a:rPr lang="en-US" sz="2400" b="1">
                <a:latin typeface="Lucida Bright"/>
                <a:ea typeface="+mn-lt"/>
                <a:cs typeface="+mn-lt"/>
              </a:rPr>
              <a:t>Proposed Solution</a:t>
            </a:r>
          </a:p>
          <a:p>
            <a:pPr marL="0" indent="0">
              <a:buNone/>
            </a:pPr>
            <a:r>
              <a:rPr lang="en-US" sz="2000" b="1">
                <a:latin typeface="Lucida Bright"/>
                <a:ea typeface="+mn-lt"/>
                <a:cs typeface="+mn-lt"/>
              </a:rPr>
              <a:t>Leveraging a hybrid approach combining LSTM feature extraction with Proximal Policy Optimization (PPO) agent-based reinforcement learning model</a:t>
            </a:r>
          </a:p>
          <a:p>
            <a:pPr marL="0" indent="0">
              <a:buNone/>
            </a:pPr>
            <a:endParaRPr lang="en-US" sz="2000" b="1">
              <a:latin typeface="Lucida Bright"/>
              <a:cs typeface="Calibri"/>
            </a:endParaRPr>
          </a:p>
          <a:p>
            <a:pPr>
              <a:buFont typeface="Wingdings" panose="020B0604020202020204" pitchFamily="34" charset="0"/>
              <a:buChar char="ü"/>
            </a:pPr>
            <a:r>
              <a:rPr lang="en-US" sz="2400">
                <a:latin typeface="Lucida Bright"/>
                <a:ea typeface="+mn-lt"/>
                <a:cs typeface="+mn-lt"/>
              </a:rPr>
              <a:t>Expected Outcome</a:t>
            </a:r>
            <a:endParaRPr lang="en-US" b="1">
              <a:latin typeface="Lucida Bright"/>
              <a:cs typeface="Arial"/>
            </a:endParaRPr>
          </a:p>
          <a:p>
            <a:pPr marL="0" indent="0">
              <a:buNone/>
            </a:pPr>
            <a:r>
              <a:rPr lang="en-US" sz="2000" b="1">
                <a:latin typeface="Lucida Bright"/>
                <a:ea typeface="+mn-lt"/>
                <a:cs typeface="+mn-lt"/>
              </a:rPr>
              <a:t>Adaptable model with capability to learn complex patterns and enhance forecasting accuracy </a:t>
            </a:r>
            <a:endParaRPr lang="en-US" b="1">
              <a:latin typeface="Lucida Bright"/>
              <a:cs typeface="Arial"/>
            </a:endParaRPr>
          </a:p>
          <a:p>
            <a:pPr marL="0" indent="0">
              <a:buNone/>
            </a:pPr>
            <a:endParaRPr lang="en-US" sz="2000">
              <a:latin typeface="Lucida Bright"/>
              <a:cs typeface="Calibri"/>
            </a:endParaRPr>
          </a:p>
          <a:p>
            <a:pPr marL="0" indent="0">
              <a:buNone/>
            </a:pPr>
            <a:endParaRPr lang="en-US" sz="2000">
              <a:latin typeface="Lucida Bright"/>
              <a:cs typeface="Calibri"/>
            </a:endParaRPr>
          </a:p>
          <a:p>
            <a:pPr>
              <a:buNone/>
            </a:pPr>
            <a:endParaRPr lang="en-US" sz="2000">
              <a:latin typeface="Lucida Bright"/>
              <a:cs typeface="Calibri"/>
            </a:endParaRPr>
          </a:p>
          <a:p>
            <a:pPr marL="0" indent="0">
              <a:buNone/>
            </a:pPr>
            <a:endParaRPr lang="en-US" sz="2000">
              <a:latin typeface="Lucida Bright"/>
              <a:cs typeface="Calibri"/>
            </a:endParaRPr>
          </a:p>
          <a:p>
            <a:pPr marL="0" indent="0">
              <a:buNone/>
            </a:pPr>
            <a:endParaRPr lang="en-US" sz="2000">
              <a:latin typeface="Lucida Bright"/>
              <a:cs typeface="Calibri"/>
            </a:endParaRPr>
          </a:p>
          <a:p>
            <a:pPr marL="0" indent="0">
              <a:buNone/>
            </a:pPr>
            <a:endParaRPr lang="en-US" sz="2000">
              <a:latin typeface="Lucida Bright"/>
              <a:cs typeface="Calibri"/>
            </a:endParaRPr>
          </a:p>
          <a:p>
            <a:pPr marL="0" indent="0">
              <a:buNone/>
            </a:pPr>
            <a:endParaRPr lang="en-US" sz="2000">
              <a:latin typeface="Lucida Bright"/>
              <a:cs typeface="Calibri"/>
            </a:endParaRPr>
          </a:p>
          <a:p>
            <a:pPr>
              <a:buFont typeface="Wingdings" panose="020B0604020202020204" pitchFamily="34" charset="0"/>
              <a:buChar char="ü"/>
            </a:pPr>
            <a:endParaRPr lang="en-US" sz="2000">
              <a:latin typeface="Lucida Bright"/>
              <a:cs typeface="Calibri"/>
            </a:endParaRPr>
          </a:p>
        </p:txBody>
      </p:sp>
    </p:spTree>
    <p:extLst>
      <p:ext uri="{BB962C8B-B14F-4D97-AF65-F5344CB8AC3E}">
        <p14:creationId xmlns:p14="http://schemas.microsoft.com/office/powerpoint/2010/main" val="259961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E000F-4151-A2BB-B7A8-BA82F228A7E8}"/>
              </a:ext>
            </a:extLst>
          </p:cNvPr>
          <p:cNvSpPr>
            <a:spLocks noGrp="1"/>
          </p:cNvSpPr>
          <p:nvPr>
            <p:ph type="title"/>
          </p:nvPr>
        </p:nvSpPr>
        <p:spPr>
          <a:xfrm>
            <a:off x="591127" y="365125"/>
            <a:ext cx="10762673" cy="768639"/>
          </a:xfrm>
        </p:spPr>
        <p:txBody>
          <a:bodyPr>
            <a:normAutofit/>
          </a:bodyPr>
          <a:lstStyle/>
          <a:p>
            <a:r>
              <a:rPr lang="en-US" sz="3600" dirty="0">
                <a:latin typeface="Lucida Bright"/>
                <a:cs typeface="Calibri Light"/>
              </a:rPr>
              <a:t>Data Preparation</a:t>
            </a:r>
            <a:endParaRPr lang="en-US" sz="3600" dirty="0">
              <a:latin typeface="Lucida Bright"/>
            </a:endParaRPr>
          </a:p>
        </p:txBody>
      </p:sp>
      <p:pic>
        <p:nvPicPr>
          <p:cNvPr id="5" name="Picture 4" descr="A screenshot of a computer&#10;&#10;Description automatically generated">
            <a:extLst>
              <a:ext uri="{FF2B5EF4-FFF2-40B4-BE49-F238E27FC236}">
                <a16:creationId xmlns:a16="http://schemas.microsoft.com/office/drawing/2014/main" id="{AF5F32DB-9DEF-85B2-B305-9C6F93CAD08A}"/>
              </a:ext>
            </a:extLst>
          </p:cNvPr>
          <p:cNvPicPr>
            <a:picLocks noChangeAspect="1"/>
          </p:cNvPicPr>
          <p:nvPr/>
        </p:nvPicPr>
        <p:blipFill>
          <a:blip r:embed="rId2"/>
          <a:stretch>
            <a:fillRect/>
          </a:stretch>
        </p:blipFill>
        <p:spPr>
          <a:xfrm>
            <a:off x="7409448" y="1263073"/>
            <a:ext cx="4382184" cy="4461163"/>
          </a:xfrm>
          <a:prstGeom prst="rect">
            <a:avLst/>
          </a:prstGeom>
        </p:spPr>
      </p:pic>
      <p:sp>
        <p:nvSpPr>
          <p:cNvPr id="3" name="TextBox 2">
            <a:extLst>
              <a:ext uri="{FF2B5EF4-FFF2-40B4-BE49-F238E27FC236}">
                <a16:creationId xmlns:a16="http://schemas.microsoft.com/office/drawing/2014/main" id="{FFFA4322-DF35-0EA8-7CA1-E4EBBD9E9D20}"/>
              </a:ext>
            </a:extLst>
          </p:cNvPr>
          <p:cNvSpPr txBox="1"/>
          <p:nvPr/>
        </p:nvSpPr>
        <p:spPr>
          <a:xfrm>
            <a:off x="591127" y="895739"/>
            <a:ext cx="578168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apple-system"/>
            </a:endParaRPr>
          </a:p>
          <a:p>
            <a:r>
              <a:rPr lang="en-US" b="1" dirty="0">
                <a:latin typeface="-apple-system"/>
              </a:rPr>
              <a:t>Dataset : </a:t>
            </a:r>
            <a:r>
              <a:rPr lang="en-US" dirty="0">
                <a:latin typeface="-apple-system"/>
              </a:rPr>
              <a:t>we took open source dataset </a:t>
            </a:r>
            <a:r>
              <a:rPr lang="en-US" dirty="0">
                <a:latin typeface="-apple-system"/>
                <a:hlinkClick r:id="rId3"/>
              </a:rPr>
              <a:t>https://www.kaggle.com/code/tom111989/forecasting-austrian-beer-production-sarima/data</a:t>
            </a:r>
            <a:r>
              <a:rPr lang="en-US" dirty="0">
                <a:latin typeface="-apple-system"/>
              </a:rPr>
              <a:t> (which is univariate and small-medium size (~500 rows) of univariate TS data)</a:t>
            </a:r>
            <a:endParaRPr lang="en-US" b="1" dirty="0">
              <a:latin typeface="-apple-system"/>
            </a:endParaRPr>
          </a:p>
          <a:p>
            <a:endParaRPr lang="en-US" b="1" dirty="0">
              <a:latin typeface="-apple-system"/>
            </a:endParaRPr>
          </a:p>
          <a:p>
            <a:r>
              <a:rPr lang="en-US" b="1" dirty="0">
                <a:latin typeface="-apple-system"/>
              </a:rPr>
              <a:t>Split Data</a:t>
            </a:r>
            <a:r>
              <a:rPr lang="en-US" dirty="0">
                <a:latin typeface="-apple-system"/>
              </a:rPr>
              <a:t>: Segment the dataset into training and testing subsets, typically employing a ratio like 80% for training and 20% for testing. </a:t>
            </a:r>
            <a:endParaRPr lang="en-US" dirty="0"/>
          </a:p>
          <a:p>
            <a:endParaRPr lang="en-US" dirty="0">
              <a:latin typeface="-apple-system"/>
            </a:endParaRPr>
          </a:p>
          <a:p>
            <a:r>
              <a:rPr lang="en-US" b="1" dirty="0">
                <a:latin typeface="-apple-system"/>
              </a:rPr>
              <a:t>Time Step-based Sequences</a:t>
            </a:r>
            <a:r>
              <a:rPr lang="en-US" dirty="0">
                <a:latin typeface="-apple-system"/>
              </a:rPr>
              <a:t>:  Create train and test sequences based on time steps. For both training and testing sets, generate sequences with a length of 12-time steps (for training) and 3-time steps (for testing). These time step-based sequence lengths ensure that each sequence captures a specific temporal pattern in the data. </a:t>
            </a:r>
          </a:p>
          <a:p>
            <a:endParaRPr lang="en-US" dirty="0">
              <a:latin typeface="-apple-system"/>
            </a:endParaRPr>
          </a:p>
          <a:p>
            <a:r>
              <a:rPr lang="en-US" dirty="0">
                <a:latin typeface="-apple-system"/>
              </a:rPr>
              <a:t>**These sequence lengths can be adjusted based on the time frames in the data set    </a:t>
            </a:r>
            <a:endParaRPr lang="en-US" dirty="0">
              <a:cs typeface="Calibri"/>
            </a:endParaRPr>
          </a:p>
        </p:txBody>
      </p:sp>
    </p:spTree>
    <p:extLst>
      <p:ext uri="{BB962C8B-B14F-4D97-AF65-F5344CB8AC3E}">
        <p14:creationId xmlns:p14="http://schemas.microsoft.com/office/powerpoint/2010/main" val="183181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A712-520A-15D3-91CA-9F8AF4D1AA1D}"/>
              </a:ext>
            </a:extLst>
          </p:cNvPr>
          <p:cNvSpPr>
            <a:spLocks noGrp="1"/>
          </p:cNvSpPr>
          <p:nvPr>
            <p:ph type="title"/>
          </p:nvPr>
        </p:nvSpPr>
        <p:spPr/>
        <p:txBody>
          <a:bodyPr>
            <a:normAutofit/>
          </a:bodyPr>
          <a:lstStyle/>
          <a:p>
            <a:r>
              <a:rPr lang="en-US" sz="3600" dirty="0">
                <a:cs typeface="Calibri Light"/>
              </a:rPr>
              <a:t>Model Architecture</a:t>
            </a:r>
            <a:endParaRPr lang="en-US" sz="3600" dirty="0"/>
          </a:p>
        </p:txBody>
      </p:sp>
      <p:pic>
        <p:nvPicPr>
          <p:cNvPr id="4" name="Picture 3" descr="A close-up of a computer screen&#10;&#10;Description automatically generated">
            <a:extLst>
              <a:ext uri="{FF2B5EF4-FFF2-40B4-BE49-F238E27FC236}">
                <a16:creationId xmlns:a16="http://schemas.microsoft.com/office/drawing/2014/main" id="{25BED583-4F79-DF6C-2D87-7748E0781480}"/>
              </a:ext>
            </a:extLst>
          </p:cNvPr>
          <p:cNvPicPr>
            <a:picLocks noChangeAspect="1"/>
          </p:cNvPicPr>
          <p:nvPr/>
        </p:nvPicPr>
        <p:blipFill>
          <a:blip r:embed="rId2"/>
          <a:stretch>
            <a:fillRect/>
          </a:stretch>
        </p:blipFill>
        <p:spPr>
          <a:xfrm>
            <a:off x="242454" y="2052626"/>
            <a:ext cx="11718637" cy="3780294"/>
          </a:xfrm>
          <a:prstGeom prst="rect">
            <a:avLst/>
          </a:prstGeom>
        </p:spPr>
      </p:pic>
    </p:spTree>
    <p:extLst>
      <p:ext uri="{BB962C8B-B14F-4D97-AF65-F5344CB8AC3E}">
        <p14:creationId xmlns:p14="http://schemas.microsoft.com/office/powerpoint/2010/main" val="428795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41D1-1DB1-5049-9295-DBBD4240E76E}"/>
              </a:ext>
            </a:extLst>
          </p:cNvPr>
          <p:cNvSpPr>
            <a:spLocks noGrp="1"/>
          </p:cNvSpPr>
          <p:nvPr>
            <p:ph type="title"/>
          </p:nvPr>
        </p:nvSpPr>
        <p:spPr/>
        <p:txBody>
          <a:bodyPr>
            <a:normAutofit/>
          </a:bodyPr>
          <a:lstStyle/>
          <a:p>
            <a:r>
              <a:rPr lang="en-US" sz="3600" dirty="0"/>
              <a:t>Reward Functions</a:t>
            </a:r>
            <a:endParaRPr lang="en-IN" sz="3600" dirty="0"/>
          </a:p>
        </p:txBody>
      </p:sp>
      <p:sp>
        <p:nvSpPr>
          <p:cNvPr id="3" name="Content Placeholder 2">
            <a:extLst>
              <a:ext uri="{FF2B5EF4-FFF2-40B4-BE49-F238E27FC236}">
                <a16:creationId xmlns:a16="http://schemas.microsoft.com/office/drawing/2014/main" id="{F93137F0-A505-FC1C-7705-5A3B4B86A66A}"/>
              </a:ext>
            </a:extLst>
          </p:cNvPr>
          <p:cNvSpPr>
            <a:spLocks noGrp="1"/>
          </p:cNvSpPr>
          <p:nvPr>
            <p:ph idx="1"/>
          </p:nvPr>
        </p:nvSpPr>
        <p:spPr>
          <a:xfrm>
            <a:off x="838200" y="1623527"/>
            <a:ext cx="10515600" cy="4553436"/>
          </a:xfrm>
        </p:spPr>
        <p:txBody>
          <a:bodyPr/>
          <a:lstStyle/>
          <a:p>
            <a:r>
              <a:rPr lang="en-US" sz="2400" b="1" dirty="0"/>
              <a:t>Negative RMSE </a:t>
            </a:r>
            <a:r>
              <a:rPr lang="en-US" sz="2400" dirty="0"/>
              <a:t>–  since we based our reward function on assumption that lesser the difference in real time o/p from policy with actual test values higher the return we designed a negative rmse reward  where we are penalizing the system (negatively regarding) based on rmse value of test and actual prediction per step.</a:t>
            </a:r>
          </a:p>
          <a:p>
            <a:endParaRPr lang="en-US" sz="2400" dirty="0"/>
          </a:p>
          <a:p>
            <a:r>
              <a:rPr lang="en-IN" sz="2400" b="1" dirty="0"/>
              <a:t>Penalized RMSE </a:t>
            </a:r>
            <a:r>
              <a:rPr lang="en-IN" sz="2400" dirty="0"/>
              <a:t>– we further enhanced this negative RMSE reward with addl. penalties based on </a:t>
            </a:r>
            <a:r>
              <a:rPr lang="en-IN" sz="2400" dirty="0" err="1"/>
              <a:t>rmse</a:t>
            </a:r>
            <a:r>
              <a:rPr lang="en-IN" sz="2400" dirty="0"/>
              <a:t> scale difference between policy output and actual value per step, for example increased </a:t>
            </a:r>
            <a:r>
              <a:rPr lang="en-IN" sz="2400" dirty="0" err="1"/>
              <a:t>addl</a:t>
            </a:r>
            <a:r>
              <a:rPr lang="en-IN" sz="2400" dirty="0"/>
              <a:t> penalties added if </a:t>
            </a:r>
            <a:r>
              <a:rPr lang="en-IN" sz="2400" dirty="0" err="1"/>
              <a:t>rmse</a:t>
            </a:r>
            <a:r>
              <a:rPr lang="en-IN" sz="2400" dirty="0"/>
              <a:t> values exceeds range of 0.25,0.5 and 0.75 in that order</a:t>
            </a:r>
          </a:p>
          <a:p>
            <a:endParaRPr lang="en-IN" sz="2400" dirty="0"/>
          </a:p>
        </p:txBody>
      </p:sp>
    </p:spTree>
    <p:extLst>
      <p:ext uri="{BB962C8B-B14F-4D97-AF65-F5344CB8AC3E}">
        <p14:creationId xmlns:p14="http://schemas.microsoft.com/office/powerpoint/2010/main" val="113415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8FBD-5B42-269E-A4EF-612B98C5A3B4}"/>
              </a:ext>
            </a:extLst>
          </p:cNvPr>
          <p:cNvSpPr>
            <a:spLocks noGrp="1"/>
          </p:cNvSpPr>
          <p:nvPr>
            <p:ph type="title"/>
          </p:nvPr>
        </p:nvSpPr>
        <p:spPr>
          <a:xfrm>
            <a:off x="489857" y="49439"/>
            <a:ext cx="10515600" cy="1325563"/>
          </a:xfrm>
        </p:spPr>
        <p:txBody>
          <a:bodyPr>
            <a:normAutofit/>
          </a:bodyPr>
          <a:lstStyle/>
          <a:p>
            <a:r>
              <a:rPr lang="en-US" sz="3600" dirty="0">
                <a:latin typeface="Lucida Bright"/>
                <a:cs typeface="Calibri Light"/>
              </a:rPr>
              <a:t>Model Training &amp; Evaluation</a:t>
            </a:r>
            <a:endParaRPr lang="en-US" sz="3600" dirty="0">
              <a:latin typeface="Lucida Bright"/>
            </a:endParaRPr>
          </a:p>
        </p:txBody>
      </p:sp>
      <p:graphicFrame>
        <p:nvGraphicFramePr>
          <p:cNvPr id="5" name="Table 4">
            <a:extLst>
              <a:ext uri="{FF2B5EF4-FFF2-40B4-BE49-F238E27FC236}">
                <a16:creationId xmlns:a16="http://schemas.microsoft.com/office/drawing/2014/main" id="{AE78DE10-88EF-A896-CBE5-3A9421745FA4}"/>
              </a:ext>
            </a:extLst>
          </p:cNvPr>
          <p:cNvGraphicFramePr>
            <a:graphicFrameLocks noGrp="1"/>
          </p:cNvGraphicFramePr>
          <p:nvPr>
            <p:extLst>
              <p:ext uri="{D42A27DB-BD31-4B8C-83A1-F6EECF244321}">
                <p14:modId xmlns:p14="http://schemas.microsoft.com/office/powerpoint/2010/main" val="775610742"/>
              </p:ext>
            </p:extLst>
          </p:nvPr>
        </p:nvGraphicFramePr>
        <p:xfrm>
          <a:off x="583163" y="1599014"/>
          <a:ext cx="9027370" cy="3892130"/>
        </p:xfrm>
        <a:graphic>
          <a:graphicData uri="http://schemas.openxmlformats.org/drawingml/2006/table">
            <a:tbl>
              <a:tblPr firstRow="1" bandRow="1">
                <a:tableStyleId>{073A0DAA-6AF3-43AB-8588-CEC1D06C72B9}</a:tableStyleId>
              </a:tblPr>
              <a:tblGrid>
                <a:gridCol w="1504562">
                  <a:extLst>
                    <a:ext uri="{9D8B030D-6E8A-4147-A177-3AD203B41FA5}">
                      <a16:colId xmlns:a16="http://schemas.microsoft.com/office/drawing/2014/main" val="2890585646"/>
                    </a:ext>
                  </a:extLst>
                </a:gridCol>
                <a:gridCol w="1504562">
                  <a:extLst>
                    <a:ext uri="{9D8B030D-6E8A-4147-A177-3AD203B41FA5}">
                      <a16:colId xmlns:a16="http://schemas.microsoft.com/office/drawing/2014/main" val="1701075072"/>
                    </a:ext>
                  </a:extLst>
                </a:gridCol>
                <a:gridCol w="1504562">
                  <a:extLst>
                    <a:ext uri="{9D8B030D-6E8A-4147-A177-3AD203B41FA5}">
                      <a16:colId xmlns:a16="http://schemas.microsoft.com/office/drawing/2014/main" val="3728038836"/>
                    </a:ext>
                  </a:extLst>
                </a:gridCol>
                <a:gridCol w="2348980">
                  <a:extLst>
                    <a:ext uri="{9D8B030D-6E8A-4147-A177-3AD203B41FA5}">
                      <a16:colId xmlns:a16="http://schemas.microsoft.com/office/drawing/2014/main" val="3238806012"/>
                    </a:ext>
                  </a:extLst>
                </a:gridCol>
                <a:gridCol w="1343608">
                  <a:extLst>
                    <a:ext uri="{9D8B030D-6E8A-4147-A177-3AD203B41FA5}">
                      <a16:colId xmlns:a16="http://schemas.microsoft.com/office/drawing/2014/main" val="987440681"/>
                    </a:ext>
                  </a:extLst>
                </a:gridCol>
                <a:gridCol w="821096">
                  <a:extLst>
                    <a:ext uri="{9D8B030D-6E8A-4147-A177-3AD203B41FA5}">
                      <a16:colId xmlns:a16="http://schemas.microsoft.com/office/drawing/2014/main" val="4139591654"/>
                    </a:ext>
                  </a:extLst>
                </a:gridCol>
              </a:tblGrid>
              <a:tr h="778426">
                <a:tc>
                  <a:txBody>
                    <a:bodyPr/>
                    <a:lstStyle/>
                    <a:p>
                      <a:pPr algn="ctr"/>
                      <a:r>
                        <a:rPr lang="en-US" dirty="0">
                          <a:latin typeface="Lucida Bright"/>
                        </a:rPr>
                        <a:t>Model Number</a:t>
                      </a:r>
                    </a:p>
                  </a:txBody>
                  <a:tcPr anchor="ctr"/>
                </a:tc>
                <a:tc>
                  <a:txBody>
                    <a:bodyPr/>
                    <a:lstStyle/>
                    <a:p>
                      <a:pPr algn="ctr"/>
                      <a:r>
                        <a:rPr lang="en-US" dirty="0">
                          <a:latin typeface="Lucida Bright"/>
                        </a:rPr>
                        <a:t>Feature Extractor</a:t>
                      </a:r>
                    </a:p>
                  </a:txBody>
                  <a:tcPr anchor="ctr"/>
                </a:tc>
                <a:tc>
                  <a:txBody>
                    <a:bodyPr/>
                    <a:lstStyle/>
                    <a:p>
                      <a:pPr algn="ctr"/>
                      <a:r>
                        <a:rPr lang="en-US" dirty="0">
                          <a:latin typeface="Lucida Bright"/>
                        </a:rPr>
                        <a:t>Loss Function</a:t>
                      </a:r>
                    </a:p>
                  </a:txBody>
                  <a:tcPr anchor="ctr"/>
                </a:tc>
                <a:tc>
                  <a:txBody>
                    <a:bodyPr/>
                    <a:lstStyle/>
                    <a:p>
                      <a:pPr algn="ctr"/>
                      <a:r>
                        <a:rPr lang="en-US" dirty="0">
                          <a:latin typeface="Lucida Bright"/>
                        </a:rPr>
                        <a:t>Reward Function</a:t>
                      </a:r>
                    </a:p>
                  </a:txBody>
                  <a:tcPr anchor="ctr"/>
                </a:tc>
                <a:tc>
                  <a:txBody>
                    <a:bodyPr/>
                    <a:lstStyle/>
                    <a:p>
                      <a:pPr algn="ctr"/>
                      <a:r>
                        <a:rPr lang="en-US" dirty="0">
                          <a:latin typeface="Lucida Bright"/>
                        </a:rPr>
                        <a:t>RMSE </a:t>
                      </a:r>
                    </a:p>
                  </a:txBody>
                  <a:tcPr anchor="ctr"/>
                </a:tc>
                <a:tc>
                  <a:txBody>
                    <a:bodyPr/>
                    <a:lstStyle/>
                    <a:p>
                      <a:pPr algn="ctr"/>
                      <a:r>
                        <a:rPr lang="en-US" dirty="0">
                          <a:latin typeface="Lucida Bright"/>
                        </a:rPr>
                        <a:t>MAE</a:t>
                      </a:r>
                    </a:p>
                  </a:txBody>
                  <a:tcPr anchor="ctr"/>
                </a:tc>
                <a:extLst>
                  <a:ext uri="{0D108BD9-81ED-4DB2-BD59-A6C34878D82A}">
                    <a16:rowId xmlns:a16="http://schemas.microsoft.com/office/drawing/2014/main" val="2625295363"/>
                  </a:ext>
                </a:extLst>
              </a:tr>
              <a:tr h="778426">
                <a:tc>
                  <a:txBody>
                    <a:bodyPr/>
                    <a:lstStyle/>
                    <a:p>
                      <a:pPr algn="ctr"/>
                      <a:r>
                        <a:rPr lang="en-US" dirty="0">
                          <a:latin typeface="Lucida Bright"/>
                        </a:rPr>
                        <a:t>1</a:t>
                      </a:r>
                    </a:p>
                  </a:txBody>
                  <a:tcPr anchor="ctr"/>
                </a:tc>
                <a:tc>
                  <a:txBody>
                    <a:bodyPr/>
                    <a:lstStyle/>
                    <a:p>
                      <a:r>
                        <a:rPr lang="en-US" dirty="0">
                          <a:latin typeface="Lucida Bright"/>
                        </a:rPr>
                        <a:t>RL-LSTM</a:t>
                      </a:r>
                    </a:p>
                  </a:txBody>
                  <a:tcPr anchor="ctr"/>
                </a:tc>
                <a:tc>
                  <a:txBody>
                    <a:bodyPr/>
                    <a:lstStyle/>
                    <a:p>
                      <a:endParaRPr lang="en-US" dirty="0">
                        <a:latin typeface="Lucida Bright"/>
                      </a:endParaRPr>
                    </a:p>
                  </a:txBody>
                  <a:tcPr anchor="ctr"/>
                </a:tc>
                <a:tc>
                  <a:txBody>
                    <a:bodyPr/>
                    <a:lstStyle/>
                    <a:p>
                      <a:r>
                        <a:rPr lang="en-US" dirty="0">
                          <a:latin typeface="Lucida Bright"/>
                        </a:rPr>
                        <a:t>-RMSE</a:t>
                      </a:r>
                    </a:p>
                  </a:txBody>
                  <a:tcPr anchor="ctr"/>
                </a:tc>
                <a:tc>
                  <a:txBody>
                    <a:bodyPr/>
                    <a:lstStyle/>
                    <a:p>
                      <a:pPr algn="ctr"/>
                      <a:r>
                        <a:rPr lang="en-US" dirty="0">
                          <a:latin typeface="Lucida Bright"/>
                        </a:rPr>
                        <a:t>0.09</a:t>
                      </a:r>
                    </a:p>
                  </a:txBody>
                  <a:tcPr anchor="ctr"/>
                </a:tc>
                <a:tc>
                  <a:txBody>
                    <a:bodyPr/>
                    <a:lstStyle/>
                    <a:p>
                      <a:pPr algn="ctr"/>
                      <a:r>
                        <a:rPr lang="en-US" dirty="0">
                          <a:latin typeface="Lucida Bright"/>
                        </a:rPr>
                        <a:t>0.07</a:t>
                      </a:r>
                    </a:p>
                  </a:txBody>
                  <a:tcPr anchor="ctr"/>
                </a:tc>
                <a:extLst>
                  <a:ext uri="{0D108BD9-81ED-4DB2-BD59-A6C34878D82A}">
                    <a16:rowId xmlns:a16="http://schemas.microsoft.com/office/drawing/2014/main" val="416750276"/>
                  </a:ext>
                </a:extLst>
              </a:tr>
              <a:tr h="778426">
                <a:tc>
                  <a:txBody>
                    <a:bodyPr/>
                    <a:lstStyle/>
                    <a:p>
                      <a:pPr algn="ctr"/>
                      <a:r>
                        <a:rPr lang="en-US" dirty="0">
                          <a:latin typeface="Lucida Bright"/>
                        </a:rPr>
                        <a:t>3</a:t>
                      </a:r>
                    </a:p>
                  </a:txBody>
                  <a:tcPr anchor="ctr"/>
                </a:tc>
                <a:tc>
                  <a:txBody>
                    <a:bodyPr/>
                    <a:lstStyle/>
                    <a:p>
                      <a:r>
                        <a:rPr lang="en-US" dirty="0">
                          <a:latin typeface="Lucida Bright"/>
                        </a:rPr>
                        <a:t>RL - LSTM</a:t>
                      </a:r>
                    </a:p>
                  </a:txBody>
                  <a:tcPr anchor="ctr"/>
                </a:tc>
                <a:tc>
                  <a:txBody>
                    <a:bodyPr/>
                    <a:lstStyle/>
                    <a:p>
                      <a:endParaRPr lang="en-US" dirty="0">
                        <a:latin typeface="Lucida Bright"/>
                      </a:endParaRPr>
                    </a:p>
                  </a:txBody>
                  <a:tcPr anchor="ctr"/>
                </a:tc>
                <a:tc>
                  <a:txBody>
                    <a:bodyPr/>
                    <a:lstStyle/>
                    <a:p>
                      <a:r>
                        <a:rPr lang="en-US" dirty="0">
                          <a:latin typeface="Lucida Bright"/>
                        </a:rPr>
                        <a:t>-Penalized RMSE</a:t>
                      </a:r>
                    </a:p>
                  </a:txBody>
                  <a:tcPr anchor="ctr"/>
                </a:tc>
                <a:tc>
                  <a:txBody>
                    <a:bodyPr/>
                    <a:lstStyle/>
                    <a:p>
                      <a:pPr algn="ctr"/>
                      <a:r>
                        <a:rPr lang="en-IN" dirty="0"/>
                        <a:t>0.10</a:t>
                      </a:r>
                      <a:endParaRPr lang="en-US" dirty="0">
                        <a:latin typeface="Lucida Bright"/>
                      </a:endParaRPr>
                    </a:p>
                  </a:txBody>
                  <a:tcPr anchor="ctr"/>
                </a:tc>
                <a:tc>
                  <a:txBody>
                    <a:bodyPr/>
                    <a:lstStyle/>
                    <a:p>
                      <a:pPr algn="ctr"/>
                      <a:r>
                        <a:rPr lang="en-IN" dirty="0"/>
                        <a:t>0.08</a:t>
                      </a:r>
                      <a:endParaRPr lang="en-US" dirty="0">
                        <a:latin typeface="Lucida Bright"/>
                      </a:endParaRPr>
                    </a:p>
                  </a:txBody>
                  <a:tcPr anchor="ctr"/>
                </a:tc>
                <a:extLst>
                  <a:ext uri="{0D108BD9-81ED-4DB2-BD59-A6C34878D82A}">
                    <a16:rowId xmlns:a16="http://schemas.microsoft.com/office/drawing/2014/main" val="2006633407"/>
                  </a:ext>
                </a:extLst>
              </a:tr>
              <a:tr h="778426">
                <a:tc>
                  <a:txBody>
                    <a:bodyPr/>
                    <a:lstStyle/>
                    <a:p>
                      <a:pPr algn="ctr"/>
                      <a:r>
                        <a:rPr lang="en-US" dirty="0">
                          <a:latin typeface="Lucida Bright"/>
                        </a:rPr>
                        <a:t>4</a:t>
                      </a:r>
                    </a:p>
                  </a:txBody>
                  <a:tcPr anchor="ctr"/>
                </a:tc>
                <a:tc>
                  <a:txBody>
                    <a:bodyPr/>
                    <a:lstStyle/>
                    <a:p>
                      <a:r>
                        <a:rPr lang="en-US" dirty="0">
                          <a:latin typeface="Lucida Bright"/>
                        </a:rPr>
                        <a:t>DL - LSTM</a:t>
                      </a:r>
                    </a:p>
                  </a:txBody>
                  <a:tcPr anchor="ctr"/>
                </a:tc>
                <a:tc>
                  <a:txBody>
                    <a:bodyPr/>
                    <a:lstStyle/>
                    <a:p>
                      <a:r>
                        <a:rPr lang="en-US" dirty="0">
                          <a:latin typeface="Lucida Bright"/>
                        </a:rPr>
                        <a:t>RMSE</a:t>
                      </a:r>
                    </a:p>
                  </a:txBody>
                  <a:tcPr anchor="ctr"/>
                </a:tc>
                <a:tc>
                  <a:txBody>
                    <a:bodyPr/>
                    <a:lstStyle/>
                    <a:p>
                      <a:endParaRPr lang="en-US" dirty="0">
                        <a:latin typeface="Lucida Bright"/>
                      </a:endParaRPr>
                    </a:p>
                  </a:txBody>
                  <a:tcPr anchor="ctr"/>
                </a:tc>
                <a:tc>
                  <a:txBody>
                    <a:bodyPr/>
                    <a:lstStyle/>
                    <a:p>
                      <a:pPr algn="ctr"/>
                      <a:r>
                        <a:rPr lang="en-US" dirty="0">
                          <a:latin typeface="Lucida Bright"/>
                        </a:rPr>
                        <a:t>0.10</a:t>
                      </a:r>
                    </a:p>
                  </a:txBody>
                  <a:tcPr anchor="ctr"/>
                </a:tc>
                <a:tc>
                  <a:txBody>
                    <a:bodyPr/>
                    <a:lstStyle/>
                    <a:p>
                      <a:pPr algn="ctr"/>
                      <a:r>
                        <a:rPr lang="en-US" dirty="0">
                          <a:latin typeface="Lucida Bright"/>
                        </a:rPr>
                        <a:t>0.09</a:t>
                      </a:r>
                    </a:p>
                  </a:txBody>
                  <a:tcPr anchor="ctr"/>
                </a:tc>
                <a:extLst>
                  <a:ext uri="{0D108BD9-81ED-4DB2-BD59-A6C34878D82A}">
                    <a16:rowId xmlns:a16="http://schemas.microsoft.com/office/drawing/2014/main" val="1781182461"/>
                  </a:ext>
                </a:extLst>
              </a:tr>
              <a:tr h="778426">
                <a:tc>
                  <a:txBody>
                    <a:bodyPr/>
                    <a:lstStyle/>
                    <a:p>
                      <a:pPr algn="ctr"/>
                      <a:r>
                        <a:rPr lang="en-US" dirty="0">
                          <a:latin typeface="Lucida Bright"/>
                        </a:rPr>
                        <a:t>5</a:t>
                      </a:r>
                    </a:p>
                  </a:txBody>
                  <a:tcPr anchor="ctr"/>
                </a:tc>
                <a:tc>
                  <a:txBody>
                    <a:bodyPr/>
                    <a:lstStyle/>
                    <a:p>
                      <a:r>
                        <a:rPr lang="en-US" dirty="0" err="1">
                          <a:latin typeface="Lucida Bright"/>
                        </a:rPr>
                        <a:t>Sarimax</a:t>
                      </a:r>
                      <a:endParaRPr lang="en-US" dirty="0">
                        <a:latin typeface="Lucida Bright"/>
                      </a:endParaRPr>
                    </a:p>
                  </a:txBody>
                  <a:tcPr anchor="ctr"/>
                </a:tc>
                <a:tc>
                  <a:txBody>
                    <a:bodyPr/>
                    <a:lstStyle/>
                    <a:p>
                      <a:endParaRPr lang="en-US" dirty="0">
                        <a:latin typeface="Lucida Bright"/>
                      </a:endParaRPr>
                    </a:p>
                  </a:txBody>
                  <a:tcPr anchor="ctr"/>
                </a:tc>
                <a:tc>
                  <a:txBody>
                    <a:bodyPr/>
                    <a:lstStyle/>
                    <a:p>
                      <a:endParaRPr lang="en-US" dirty="0">
                        <a:latin typeface="Lucida Bright"/>
                      </a:endParaRPr>
                    </a:p>
                  </a:txBody>
                  <a:tcPr anchor="ctr"/>
                </a:tc>
                <a:tc>
                  <a:txBody>
                    <a:bodyPr/>
                    <a:lstStyle/>
                    <a:p>
                      <a:pPr algn="ctr"/>
                      <a:r>
                        <a:rPr lang="en-US" dirty="0">
                          <a:latin typeface="Lucida Bright"/>
                        </a:rPr>
                        <a:t>11.2</a:t>
                      </a:r>
                    </a:p>
                  </a:txBody>
                  <a:tcPr anchor="ctr"/>
                </a:tc>
                <a:tc>
                  <a:txBody>
                    <a:bodyPr/>
                    <a:lstStyle/>
                    <a:p>
                      <a:pPr algn="ctr"/>
                      <a:r>
                        <a:rPr lang="en-US" dirty="0">
                          <a:latin typeface="Lucida Bright"/>
                        </a:rPr>
                        <a:t>9.7</a:t>
                      </a:r>
                    </a:p>
                  </a:txBody>
                  <a:tcPr anchor="ctr"/>
                </a:tc>
                <a:extLst>
                  <a:ext uri="{0D108BD9-81ED-4DB2-BD59-A6C34878D82A}">
                    <a16:rowId xmlns:a16="http://schemas.microsoft.com/office/drawing/2014/main" val="1644270405"/>
                  </a:ext>
                </a:extLst>
              </a:tr>
            </a:tbl>
          </a:graphicData>
        </a:graphic>
      </p:graphicFrame>
    </p:spTree>
    <p:extLst>
      <p:ext uri="{BB962C8B-B14F-4D97-AF65-F5344CB8AC3E}">
        <p14:creationId xmlns:p14="http://schemas.microsoft.com/office/powerpoint/2010/main" val="284719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D6D9-34CC-F284-6B1C-2BF34A0AC157}"/>
              </a:ext>
            </a:extLst>
          </p:cNvPr>
          <p:cNvSpPr>
            <a:spLocks noGrp="1"/>
          </p:cNvSpPr>
          <p:nvPr>
            <p:ph type="title"/>
          </p:nvPr>
        </p:nvSpPr>
        <p:spPr>
          <a:xfrm>
            <a:off x="751114" y="103868"/>
            <a:ext cx="10515600" cy="1325563"/>
          </a:xfrm>
        </p:spPr>
        <p:txBody>
          <a:bodyPr/>
          <a:lstStyle/>
          <a:p>
            <a:r>
              <a:rPr lang="en-US" dirty="0">
                <a:cs typeface="Calibri Light"/>
              </a:rPr>
              <a:t>Model 1  (RL LSTM &amp; -RMSE) Results </a:t>
            </a:r>
            <a:endParaRPr lang="en-US" dirty="0"/>
          </a:p>
        </p:txBody>
      </p:sp>
      <p:pic>
        <p:nvPicPr>
          <p:cNvPr id="4" name="Picture 3" descr="A graph with blue and orange lines&#10;&#10;Description automatically generated">
            <a:extLst>
              <a:ext uri="{FF2B5EF4-FFF2-40B4-BE49-F238E27FC236}">
                <a16:creationId xmlns:a16="http://schemas.microsoft.com/office/drawing/2014/main" id="{00926023-B3BE-DD17-AB22-2088AE0FD551}"/>
              </a:ext>
            </a:extLst>
          </p:cNvPr>
          <p:cNvPicPr>
            <a:picLocks noChangeAspect="1"/>
          </p:cNvPicPr>
          <p:nvPr/>
        </p:nvPicPr>
        <p:blipFill rotWithShape="1">
          <a:blip r:embed="rId2"/>
          <a:srcRect r="143" b="2577"/>
          <a:stretch/>
        </p:blipFill>
        <p:spPr>
          <a:xfrm>
            <a:off x="1045729" y="1573356"/>
            <a:ext cx="9937562" cy="4752799"/>
          </a:xfrm>
          <a:prstGeom prst="rect">
            <a:avLst/>
          </a:prstGeom>
        </p:spPr>
      </p:pic>
    </p:spTree>
    <p:extLst>
      <p:ext uri="{BB962C8B-B14F-4D97-AF65-F5344CB8AC3E}">
        <p14:creationId xmlns:p14="http://schemas.microsoft.com/office/powerpoint/2010/main" val="155071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D6D9-34CC-F284-6B1C-2BF34A0AC157}"/>
              </a:ext>
            </a:extLst>
          </p:cNvPr>
          <p:cNvSpPr>
            <a:spLocks noGrp="1"/>
          </p:cNvSpPr>
          <p:nvPr>
            <p:ph type="title"/>
          </p:nvPr>
        </p:nvSpPr>
        <p:spPr>
          <a:xfrm>
            <a:off x="65314" y="-4989"/>
            <a:ext cx="10515600" cy="1325563"/>
          </a:xfrm>
        </p:spPr>
        <p:txBody>
          <a:bodyPr>
            <a:normAutofit/>
          </a:bodyPr>
          <a:lstStyle/>
          <a:p>
            <a:r>
              <a:rPr lang="en-US" sz="3600" dirty="0">
                <a:cs typeface="Calibri Light"/>
              </a:rPr>
              <a:t>Model 2 (RL LSTM &amp; -Penalized RMSE) Results </a:t>
            </a:r>
            <a:endParaRPr lang="en-US" sz="3600" dirty="0"/>
          </a:p>
        </p:txBody>
      </p:sp>
      <p:pic>
        <p:nvPicPr>
          <p:cNvPr id="4" name="Picture 3">
            <a:extLst>
              <a:ext uri="{FF2B5EF4-FFF2-40B4-BE49-F238E27FC236}">
                <a16:creationId xmlns:a16="http://schemas.microsoft.com/office/drawing/2014/main" id="{2C8C47F2-838C-6573-ADC5-9960975BA36F}"/>
              </a:ext>
            </a:extLst>
          </p:cNvPr>
          <p:cNvPicPr>
            <a:picLocks noChangeAspect="1"/>
          </p:cNvPicPr>
          <p:nvPr/>
        </p:nvPicPr>
        <p:blipFill>
          <a:blip r:embed="rId2"/>
          <a:stretch>
            <a:fillRect/>
          </a:stretch>
        </p:blipFill>
        <p:spPr>
          <a:xfrm>
            <a:off x="595312" y="1119673"/>
            <a:ext cx="11001375" cy="5095389"/>
          </a:xfrm>
          <a:prstGeom prst="rect">
            <a:avLst/>
          </a:prstGeom>
        </p:spPr>
      </p:pic>
    </p:spTree>
    <p:extLst>
      <p:ext uri="{BB962C8B-B14F-4D97-AF65-F5344CB8AC3E}">
        <p14:creationId xmlns:p14="http://schemas.microsoft.com/office/powerpoint/2010/main" val="115547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D6D9-34CC-F284-6B1C-2BF34A0AC157}"/>
              </a:ext>
            </a:extLst>
          </p:cNvPr>
          <p:cNvSpPr>
            <a:spLocks noGrp="1"/>
          </p:cNvSpPr>
          <p:nvPr>
            <p:ph type="title"/>
          </p:nvPr>
        </p:nvSpPr>
        <p:spPr>
          <a:xfrm>
            <a:off x="-1" y="-4989"/>
            <a:ext cx="12202886" cy="1325563"/>
          </a:xfrm>
        </p:spPr>
        <p:txBody>
          <a:bodyPr>
            <a:normAutofit/>
          </a:bodyPr>
          <a:lstStyle/>
          <a:p>
            <a:r>
              <a:rPr lang="en-US" sz="3600" dirty="0">
                <a:cs typeface="Calibri Light"/>
              </a:rPr>
              <a:t>Model 3 (DL LSTM &amp; -Loss RMSE) Results </a:t>
            </a:r>
            <a:endParaRPr lang="en-US" sz="3600" dirty="0"/>
          </a:p>
        </p:txBody>
      </p:sp>
      <p:pic>
        <p:nvPicPr>
          <p:cNvPr id="4" name="Picture 3">
            <a:extLst>
              <a:ext uri="{FF2B5EF4-FFF2-40B4-BE49-F238E27FC236}">
                <a16:creationId xmlns:a16="http://schemas.microsoft.com/office/drawing/2014/main" id="{21DF21D4-2E75-9ABA-D614-A8DCD2995287}"/>
              </a:ext>
            </a:extLst>
          </p:cNvPr>
          <p:cNvPicPr>
            <a:picLocks noChangeAspect="1"/>
          </p:cNvPicPr>
          <p:nvPr/>
        </p:nvPicPr>
        <p:blipFill>
          <a:blip r:embed="rId2"/>
          <a:stretch>
            <a:fillRect/>
          </a:stretch>
        </p:blipFill>
        <p:spPr>
          <a:xfrm>
            <a:off x="509587" y="1147665"/>
            <a:ext cx="11172825" cy="5072160"/>
          </a:xfrm>
          <a:prstGeom prst="rect">
            <a:avLst/>
          </a:prstGeom>
        </p:spPr>
      </p:pic>
    </p:spTree>
    <p:extLst>
      <p:ext uri="{BB962C8B-B14F-4D97-AF65-F5344CB8AC3E}">
        <p14:creationId xmlns:p14="http://schemas.microsoft.com/office/powerpoint/2010/main" val="15677690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TotalTime>
  <Words>654</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Lucida Bright</vt:lpstr>
      <vt:lpstr>Wingdings</vt:lpstr>
      <vt:lpstr>office theme</vt:lpstr>
      <vt:lpstr>Reinforcement Learning (RL) in Time Series Forecasting</vt:lpstr>
      <vt:lpstr>PowerPoint Presentation</vt:lpstr>
      <vt:lpstr>Data Preparation</vt:lpstr>
      <vt:lpstr>Model Architecture</vt:lpstr>
      <vt:lpstr>Reward Functions</vt:lpstr>
      <vt:lpstr>Model Training &amp; Evaluation</vt:lpstr>
      <vt:lpstr>Model 1  (RL LSTM &amp; -RMSE) Results </vt:lpstr>
      <vt:lpstr>Model 2 (RL LSTM &amp; -Penalized RMSE) Results </vt:lpstr>
      <vt:lpstr>Model 3 (DL LSTM &amp; -Loss RMSE) Results </vt:lpstr>
      <vt:lpstr>Model 4 (Sarimax) Results </vt:lpstr>
      <vt:lpstr>Conclusions and next steps</vt:lpstr>
      <vt:lpstr>Design 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Samrat Sengupta</cp:lastModifiedBy>
  <cp:revision>21</cp:revision>
  <dcterms:created xsi:type="dcterms:W3CDTF">2024-03-13T05:42:55Z</dcterms:created>
  <dcterms:modified xsi:type="dcterms:W3CDTF">2024-03-19T04:46:59Z</dcterms:modified>
</cp:coreProperties>
</file>