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6962-C8D0-406C-911C-A5DBF2E1CB1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4A0A-D92D-4E76-A52C-D042B2DC9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/>
          <a:lstStyle/>
          <a:p>
            <a:r>
              <a:rPr lang="en-US" dirty="0" smtClean="0"/>
              <a:t>Audio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Audio Steganography is a technique used to transmit hidden information by modifying an audio signal in an imperceptible </a:t>
            </a:r>
            <a:r>
              <a:rPr lang="en-US" sz="2400" dirty="0" smtClean="0"/>
              <a:t>manner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By substituting the least significant bit of each sampling point with a binary message.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implementations of LSB coding, the least significant bits of a sample are replaced with message bits.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5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The main objective of this project is to design, develop a system that hides information (text, image) in another medium (audio file</a:t>
            </a:r>
            <a:r>
              <a:rPr lang="en-US" sz="2400" dirty="0" smtClean="0"/>
              <a:t>).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To conceal Plain text in an Audio File</a:t>
            </a:r>
            <a:r>
              <a:rPr lang="en-US" sz="2400" dirty="0" smtClean="0"/>
              <a:t>.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To design and develop the system to enhance the strength of steganography using some encryption mechanism.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Password Encryption DES (Data Encryption Standards).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8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18" y="1447800"/>
            <a:ext cx="5932487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381000"/>
            <a:ext cx="2923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Activity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26030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5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Diagram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1620044"/>
            <a:ext cx="5324475" cy="4486275"/>
          </a:xfrm>
        </p:spPr>
      </p:pic>
    </p:spTree>
    <p:extLst>
      <p:ext uri="{BB962C8B-B14F-4D97-AF65-F5344CB8AC3E}">
        <p14:creationId xmlns:p14="http://schemas.microsoft.com/office/powerpoint/2010/main" val="17356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has minimal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Audio Steganography</vt:lpstr>
      <vt:lpstr>Introduction</vt:lpstr>
      <vt:lpstr>Objective</vt:lpstr>
      <vt:lpstr>PowerPoint Presentation</vt:lpstr>
      <vt:lpstr>Use case diagram</vt:lpstr>
      <vt:lpstr>Class Diagram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2020-05-12T02:38:54Z</dcterms:created>
  <dcterms:modified xsi:type="dcterms:W3CDTF">2020-05-12T03:42:07Z</dcterms:modified>
</cp:coreProperties>
</file>