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3309-FEEF-4994-8388-A33CB5102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483D1-EA2A-45FA-801D-745246F7F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5F2D-04EF-43F9-BDF4-643B3545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C930-233F-47E3-BAD0-EF9AF1F5189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F57E-78C8-4AF5-A67F-425B1ECF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A21D1-E37E-465E-94C1-24FB6A93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4FA9-16FE-4E93-933A-7AF4EE26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9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312F-3C5C-45B8-A514-3392DB6C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7D4BB-5782-43A9-9CE4-4635D4F4E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A4DA-751F-4C79-89BE-36DDF97E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C930-233F-47E3-BAD0-EF9AF1F5189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8CD9-6E45-47FE-8BF1-1303EC92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6459D-E51B-44B4-A479-8EF1206F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4FA9-16FE-4E93-933A-7AF4EE26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C73EB-2049-4137-B85F-C13D4F393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54EAA-932A-4364-9256-69A245200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7276F-F8DB-455E-912E-5683D43D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C930-233F-47E3-BAD0-EF9AF1F5189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180CC-AF09-4381-BC48-A6A289AD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73988-14F5-4F83-B768-2B7F34B0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4FA9-16FE-4E93-933A-7AF4EE26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EAF9-C3AA-4955-82AE-B0E36957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FDA7-A70F-44A4-9ABF-82CD809D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AC59-3E49-45EF-A1DF-2C2EEE26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C930-233F-47E3-BAD0-EF9AF1F5189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51D54-0A0A-4927-8EF1-3BECD8D7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001E-BE74-4952-9665-5D6A360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4FA9-16FE-4E93-933A-7AF4EE26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A2D6-9760-4D34-9582-C68341AB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739DB-E978-4762-B98A-29C5F6614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F9443-4958-4454-B737-E8587E4C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C930-233F-47E3-BAD0-EF9AF1F5189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3090-74B2-4EF3-8005-BFBD1F48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A7625-C457-4249-A095-D815F2C9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4FA9-16FE-4E93-933A-7AF4EE26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9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3A4D-31F2-469E-87D1-13535188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C303F-6416-4F14-9278-C60B1316D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7E723-03EA-4E51-9DB0-A2E992764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4836B-3172-4B47-BDB6-E599CAA4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C930-233F-47E3-BAD0-EF9AF1F5189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6C3DD-0CAB-4765-8EE2-01D4AF72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1AB6C-44F8-4DAF-BFE6-34C8E40F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4FA9-16FE-4E93-933A-7AF4EE26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E989-4CC0-4CBC-9F7D-7C6A970A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C85BB-9313-48E2-A9DB-688E81DE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C252D-901C-42B3-9895-5971767B4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48E4C-573C-4822-90DD-6FA3BC6F8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93E8-43A6-4594-B6D2-D44E8171B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2C705-B424-4D9C-9F73-E526FADC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C930-233F-47E3-BAD0-EF9AF1F5189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8DDF0-1A9E-4630-B8B0-0207D103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3BB02-FC71-4E2F-AB85-973AE59B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4FA9-16FE-4E93-933A-7AF4EE26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2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2C30-5F79-4866-B707-4B4BDD42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CBF7F-C33E-43A8-9E2E-529C8166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C930-233F-47E3-BAD0-EF9AF1F5189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BBB27-1E0F-49D1-8C6C-8D499CDE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38DDF-CA2F-45D2-8A48-C1D1CDFE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4FA9-16FE-4E93-933A-7AF4EE26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0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D91BC-9061-4B27-8C8A-010B8FD2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C930-233F-47E3-BAD0-EF9AF1F5189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A94AB-7963-4E3E-8B75-645AAA94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0DDF9-303B-426A-B46D-E6DC2AA6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4FA9-16FE-4E93-933A-7AF4EE26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D557-027D-4BCB-AFE3-DA4FF6A5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4502-FA26-42B0-A876-189D058F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0AE5A-DB84-44EC-8DDB-D3A25392C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0BF2D-3A12-47EA-9806-B9234766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C930-233F-47E3-BAD0-EF9AF1F5189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F3967-7C7D-435C-9D47-22651803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C40DF-247A-4E45-BB72-A1B26040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4FA9-16FE-4E93-933A-7AF4EE26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0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B84F-1F43-46E7-98C9-6CBD301C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C65D0-9508-479C-B8AD-DE9525A45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4F9E2-A04C-40C3-B8F7-970023895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0A171-1FA5-47A4-BBBD-836B11A7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C930-233F-47E3-BAD0-EF9AF1F5189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BEF86-88E1-45FA-BDB2-FFD312BB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D05BC-6EC0-48AD-AFF3-7EAE8919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4FA9-16FE-4E93-933A-7AF4EE26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049BD-F83C-4003-A6C9-FEB21F6B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98F19-CACC-445C-9136-6265A5EEC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773B-371B-43F4-A6E0-FF28FE002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C930-233F-47E3-BAD0-EF9AF1F5189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AAF1C-1C36-44C7-9441-D7D6B1BD8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01E13-82CE-404F-ABC7-B50BE2FBB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E4FA9-16FE-4E93-933A-7AF4EE26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149A-69E9-4B1A-AEE8-87A4F958A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18165"/>
            <a:ext cx="9144000" cy="2387600"/>
          </a:xfrm>
        </p:spPr>
        <p:txBody>
          <a:bodyPr/>
          <a:lstStyle/>
          <a:p>
            <a:r>
              <a:rPr lang="en-US" dirty="0"/>
              <a:t>COMP 1098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72DCB-5FD7-4DF2-B5F0-59A8C7C79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936" y="287406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FINAL PROJECT</a:t>
            </a:r>
          </a:p>
          <a:p>
            <a:r>
              <a:rPr lang="en-US" sz="3200" dirty="0"/>
              <a:t>SAMRATH SINGH SAINI</a:t>
            </a:r>
          </a:p>
          <a:p>
            <a:r>
              <a:rPr lang="en-US" sz="3200" dirty="0"/>
              <a:t>200446420</a:t>
            </a:r>
          </a:p>
        </p:txBody>
      </p:sp>
    </p:spTree>
    <p:extLst>
      <p:ext uri="{BB962C8B-B14F-4D97-AF65-F5344CB8AC3E}">
        <p14:creationId xmlns:p14="http://schemas.microsoft.com/office/powerpoint/2010/main" val="162946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288E6-DB87-40A2-B8C7-DCEDD8C6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APPLICATION SCREENS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E1E8053-7463-4B47-B494-96417D816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" r="-1" b="28587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CFA5D-AFED-473A-B36F-ABC44A3E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THANK YOU!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91EF-4A6C-4BC8-AEA8-4C7B57E4E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BY SAMRATH SINGH SAINI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4396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0FFA-92CF-4FFF-AB10-E914625A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MANAGEMENT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C7FD-1819-4B50-8C6D-681A6CF9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FUNCTIONALITY  INCLUDES</a:t>
            </a:r>
          </a:p>
          <a:p>
            <a:r>
              <a:rPr lang="en-US" dirty="0"/>
              <a:t>CRUD OPERATIONS </a:t>
            </a:r>
          </a:p>
          <a:p>
            <a:r>
              <a:rPr lang="en-US" dirty="0"/>
              <a:t>DATABASE CONNECTIONS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USE OF CLASSES AND METHODS</a:t>
            </a:r>
          </a:p>
          <a:p>
            <a:r>
              <a:rPr lang="en-US" dirty="0"/>
              <a:t>USING VARIOUS DATA TYPES AND FUNCTIONS AVAILABLE</a:t>
            </a:r>
          </a:p>
          <a:p>
            <a:r>
              <a:rPr lang="en-US" dirty="0"/>
              <a:t>USE OF FLAT DATA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0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6291-5F8B-4160-98C3-10DEF93D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A39F-8EB6-44BC-A724-EAD21B70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PROMPTING USER TO ADD FIRST NAME AND AGE</a:t>
            </a:r>
          </a:p>
          <a:p>
            <a:r>
              <a:rPr lang="en-US" dirty="0"/>
              <a:t>A LIST OF BESTSELLERS STORED IN AN ARRAY </a:t>
            </a:r>
          </a:p>
          <a:p>
            <a:r>
              <a:rPr lang="en-US" dirty="0"/>
              <a:t>A SWITCH STATEMENT THAT ACTS LIKE A MENU TO MAKE THE USER DECIDE BETWEEN CRUD FUNCTIONS</a:t>
            </a:r>
          </a:p>
          <a:p>
            <a:r>
              <a:rPr lang="en-US" dirty="0"/>
              <a:t>INFORMATION ABOUT LIBRARY MEMBERSHIP FEES</a:t>
            </a:r>
          </a:p>
          <a:p>
            <a:r>
              <a:rPr lang="en-US" dirty="0"/>
              <a:t>NOTIFYING THEM ABOUT THE DAYS LIBRARY IS OPENED OR CLOSED</a:t>
            </a:r>
          </a:p>
          <a:p>
            <a:pPr lvl="1"/>
            <a:r>
              <a:rPr lang="en-US" dirty="0"/>
              <a:t>TAKING THE CURRENT DAY AND CHECKING IT AGAINST THE DAYS THE LIBRARY IS OPENED AND TELLING THE USER THE SAME.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1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55F0BA-7D8B-4753-AB68-D54E59A2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FDCE1-5B5E-4D0D-B466-EFB7141E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24" y="4081486"/>
            <a:ext cx="10464734" cy="131415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CODE SNIPPETS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1705B6-FB4F-4E89-ACA2-7E4059B3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1" y="5567363"/>
            <a:ext cx="10512421" cy="55718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METHOD TO DISPLAY BESTSELLERS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BCBE57-F828-45BC-B2B8-31F7EF06C2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" r="-2" b="-2"/>
          <a:stretch/>
        </p:blipFill>
        <p:spPr>
          <a:xfrm>
            <a:off x="2733778" y="166651"/>
            <a:ext cx="6777732" cy="37336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4411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55F0BA-7D8B-4753-AB68-D54E59A2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BFF22-D13D-479B-B29A-8FA28F38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24" y="4081486"/>
            <a:ext cx="10464734" cy="131415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MEMBERSHIPS FEE INFO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3464DDA-716A-42B4-A028-5D8B562DD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" r="-2" b="-2"/>
          <a:stretch/>
        </p:blipFill>
        <p:spPr>
          <a:xfrm>
            <a:off x="2733778" y="166651"/>
            <a:ext cx="6777732" cy="44053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375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ED13C0B-64A5-4AF8-9D1C-A921C4D85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8A75-4C06-4FD4-AFA8-8124EA46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MENU STYLE SWITCH STATEMENT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6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55F0BA-7D8B-4753-AB68-D54E59A2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5CA5B-F8EE-4FED-84EA-FA566132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08" y="4872061"/>
            <a:ext cx="10464734" cy="131415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CRUD FUNCTIONS AND DATABASE CONNECTIVITY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5156EB-B030-49E1-8BC6-388788322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" r="-2" b="771"/>
          <a:stretch/>
        </p:blipFill>
        <p:spPr>
          <a:xfrm>
            <a:off x="2733778" y="166651"/>
            <a:ext cx="6777732" cy="43672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4570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28186F-BF58-4522-A2C8-FEFBC5188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E34C-0E6B-4DDB-820E-BB383785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METHOD FOR TELLING USERS ABOUT OPEN AND CLOSE DAYS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3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38638-D60F-4575-9B19-1F13BF9A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APPLICATION SCREENS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E97FAD5-6503-4AED-873E-7CAF38E29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" r="-1" b="28620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70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 1098</vt:lpstr>
      <vt:lpstr>LIBRARY MANAGEMENT PROJECT</vt:lpstr>
      <vt:lpstr>FUNCTIONALITY:</vt:lpstr>
      <vt:lpstr>CODE SNIPPETS</vt:lpstr>
      <vt:lpstr>MEMBERSHIPS FEE INFO </vt:lpstr>
      <vt:lpstr>MENU STYLE SWITCH STATEMENT </vt:lpstr>
      <vt:lpstr>CRUD FUNCTIONS AND DATABASE CONNECTIVITY</vt:lpstr>
      <vt:lpstr>METHOD FOR TELLING USERS ABOUT OPEN AND CLOSE DAYS</vt:lpstr>
      <vt:lpstr>APPLICATION SCREENS</vt:lpstr>
      <vt:lpstr>APPLICATION SCREENS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1098</dc:title>
  <dc:creator>Samrath Singh Saini</dc:creator>
  <cp:lastModifiedBy>Samrath Singh Saini</cp:lastModifiedBy>
  <cp:revision>1</cp:revision>
  <dcterms:created xsi:type="dcterms:W3CDTF">2020-08-02T13:08:22Z</dcterms:created>
  <dcterms:modified xsi:type="dcterms:W3CDTF">2020-08-02T13:08:44Z</dcterms:modified>
</cp:coreProperties>
</file>