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Black" panose="020F0502020204030203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727738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727738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aec4a5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aec4a5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3aec4a5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3aec4a5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3aec4a5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3aec4a5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aec4a5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aec4a5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86d75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86d75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3aec4a57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3aec4a57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222c5c3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222c5c3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14AB73-A21F-ECA8-145C-58840321F7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565690-4E91-3B82-57A0-D3BEF9249C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2" r:id="rId24"/>
    <p:sldLayoutId id="214748368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222754" y="1342766"/>
            <a:ext cx="9027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ChangeMaker</a:t>
            </a:r>
            <a:endParaRPr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C43A1-038B-D447-0921-A86930B7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54" y="1981316"/>
            <a:ext cx="6092986" cy="377700"/>
          </a:xfrm>
        </p:spPr>
        <p:txBody>
          <a:bodyPr/>
          <a:lstStyle/>
          <a:p>
            <a:r>
              <a:rPr lang="en-US" dirty="0"/>
              <a:t>Samrat Pawar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1200" dirty="0"/>
              <a:t>Reduce Educational Inequality at Urban Slum Community, Tribal and Rural Schools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Foundational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Academics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Socio-Emotional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gsana New" panose="020B0502040204020203" pitchFamily="18" charset="-34"/>
                <a:cs typeface="Angsana New" panose="020B0502040204020203" pitchFamily="18" charset="-34"/>
              </a:rPr>
              <a:t>Why?</a:t>
            </a:r>
            <a:endParaRPr sz="20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Why did you decide to solve this Problem statement?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vast learning gap in academics and Socio-Emotional learning of students in 120000 schools in India; also, 1.2 crore slum people are struggling with social developmental challenges across Maharashtra.</a:t>
            </a:r>
            <a:endParaRPr lang="en-US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these students' educational upliftment and community development, the inclusive and comprehensive initiative needs to be implemented at all levels for achieving transformational learning and developmental outcomes.</a:t>
            </a:r>
            <a:endParaRPr lang="en-US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Segment &amp; Pain Points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49110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Which user /advertiser segment would be early adopter of your product &amp; why?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user/benificiary 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segment is students from slum. tribal and rural schools across India.  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Reason for Adoption-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Teacher Shortage at Schools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Quality of Teaching Learning Process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Lack of Teacher Training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Lack of Access to the education to the students from all the three segments.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Lack of Innovation and Socio-Emotional Learning </a:t>
            </a:r>
            <a:r>
              <a:rPr lang="en-US" sz="1200" dirty="0" err="1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Practise</a:t>
            </a:r>
            <a:r>
              <a:rPr lang="en-US" sz="12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in Classrooms</a:t>
            </a:r>
            <a:endParaRPr sz="12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452700" y="113003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What are the alternatives/competitive products for the problem you are solving?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There are some highlighted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products definitely they are creating good impact ,but large segment of beneficiary are still not able to get benefits from this because of cost and monetary inability issue.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Byju’s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Toppr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Learning App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Merit nation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Unacademy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Current Landscape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Present your solution, talk about methodology, architecture &amp; scalability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50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Mentorship Program (Virtual &amp; Blended) -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Joyful learning can boost students' interest in education (Experimental&amp; Experience-based with the help of the use of activities &amp; arts)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-Skills-based lesson plans in Classroom Teaching Practices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-Effective use of SEL in Classrooms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-The concept of the parent as a partner for student learning.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-Consistency in student learning is essential for the mentorship program.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-Rural school interventions with fellowship (Mentorship) model.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05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2)Sustainable Community Centers at Slum &amp; Rural Tribal Village Level-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-After-school program for students with Shikshanganga curriculum.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-Run government schemes awareness program through community centers.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-Conduct awareness and training programs to prevent child marriages in the slum community.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Run literacy programs for the senior community.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to prevent addiction through campaigns and counseling in collaboration with partner organizations.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-Run women's health and nutritional care programs through centers.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-Train students more focused on girls with Skill-based training through partner organizations for promoting employability for the deprived community.</a:t>
            </a:r>
            <a:endParaRPr lang="en-US" sz="105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05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05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Differentiators &amp; Adoption Plan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How is your solution better than alternatives and how do you plan to build adoption?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There are three main key points which are the U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SPs of Initiative and most of time it not considered.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Beneficiary segments is more deprived than expected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Only 5 Organizations have their limited scope Curriculum on Socio-Emotional Learning ,so we are trying to reach every domain of community.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All EdTech startups are with profit within the vision  and these communities are socio-economically more backward compared with middle class community.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Mentorship is need of today’s era because many of problems are there like parent-child relationships, friendships, support during adolescence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This is hybrid model (Voluntarily + Monetized) so this is easy for adoption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Future Vision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447250" y="914850"/>
            <a:ext cx="8386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How far it can go?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10.5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Billion Students will be impacted for excellent education and socio-emotional learning in upcoming 15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3.34 lakh virtual learning center will be established and operated across India by Volunteers.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1500 Community Center will be established at slum level across India.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1500 Tribal School Intervention for excellent education for all and socio-emotional learning.</a:t>
            </a:r>
            <a:endParaRPr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Your Aha Moment!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536029" y="1289523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Add some humour :)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 enjoyed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everything while working with this innovation and faced tremendous challenges ,you can imagine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There is no single moment, there are huge moments.</a:t>
            </a:r>
            <a:endParaRPr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1"/>
          </p:nvPr>
        </p:nvSpPr>
        <p:spPr>
          <a:xfrm>
            <a:off x="467832" y="2750625"/>
            <a:ext cx="4430979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/>
              <a:t>Samrat Pawar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671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 Black</vt:lpstr>
      <vt:lpstr>Angsana New</vt:lpstr>
      <vt:lpstr>Lato</vt:lpstr>
      <vt:lpstr>Times New Roman</vt:lpstr>
      <vt:lpstr>TI Template</vt:lpstr>
      <vt:lpstr>ChangeMaker</vt:lpstr>
      <vt:lpstr>Why?</vt:lpstr>
      <vt:lpstr>User Segment &amp; Pain Points</vt:lpstr>
      <vt:lpstr>Current Landscape</vt:lpstr>
      <vt:lpstr>DEMO</vt:lpstr>
      <vt:lpstr>Key Differentiators &amp; Adoption Plan</vt:lpstr>
      <vt:lpstr>Future Vision</vt:lpstr>
      <vt:lpstr>Your Aha Moment!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Team Name </dc:title>
  <cp:lastModifiedBy>Administration Office (Shikshanganga)</cp:lastModifiedBy>
  <cp:revision>4</cp:revision>
  <dcterms:modified xsi:type="dcterms:W3CDTF">2022-05-17T14:13:27Z</dcterms:modified>
</cp:coreProperties>
</file>