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57" r:id="rId4"/>
    <p:sldId id="259" r:id="rId5"/>
    <p:sldId id="260" r:id="rId6"/>
    <p:sldId id="261" r:id="rId7"/>
    <p:sldId id="269" r:id="rId8"/>
    <p:sldId id="268" r:id="rId9"/>
    <p:sldId id="270" r:id="rId10"/>
    <p:sldId id="265" r:id="rId11"/>
    <p:sldId id="25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DE84-2A55-1146-BB0C-81BAA8274358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F1AC8-17CF-E441-A1AC-E5F31E91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F1AC8-17CF-E441-A1AC-E5F31E914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-72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3210841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  <a:p>
            <a:endParaRPr lang="en-US" sz="1800" dirty="0">
              <a:latin typeface="Britannic Bold" panose="020B0903060703020204" pitchFamily="34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7F2C0-5B99-4386-AC87-3187E7213849}"/>
              </a:ext>
            </a:extLst>
          </p:cNvPr>
          <p:cNvSpPr txBox="1"/>
          <p:nvPr/>
        </p:nvSpPr>
        <p:spPr>
          <a:xfrm>
            <a:off x="7439487" y="4731798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Team member: </a:t>
            </a:r>
          </a:p>
          <a:p>
            <a:r>
              <a:rPr lang="en-AU" dirty="0"/>
              <a:t>Samra, Nga, Serena, Ishaan</a:t>
            </a:r>
          </a:p>
        </p:txBody>
      </p:sp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Diverged Stacked Bar Chart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B65B444-7502-F84C-B31A-80B82AD6C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93"/>
          <a:stretch/>
        </p:blipFill>
        <p:spPr>
          <a:xfrm>
            <a:off x="3786695" y="798054"/>
            <a:ext cx="7765225" cy="539820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79D12A-3459-F74C-A55C-38ECF803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23" y="0"/>
            <a:ext cx="420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"/>
          <a:stretch/>
        </p:blipFill>
        <p:spPr bwMode="auto">
          <a:xfrm>
            <a:off x="1524000" y="0"/>
            <a:ext cx="899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AC91EB6-3F70-A04E-B4D5-270CDFE282CA}"/>
              </a:ext>
            </a:extLst>
          </p:cNvPr>
          <p:cNvSpPr txBox="1">
            <a:spLocks/>
          </p:cNvSpPr>
          <p:nvPr/>
        </p:nvSpPr>
        <p:spPr>
          <a:xfrm>
            <a:off x="950495" y="1261856"/>
            <a:ext cx="10659978" cy="4561428"/>
          </a:xfrm>
          <a:prstGeom prst="rect">
            <a:avLst/>
          </a:prstGeom>
          <a:solidFill>
            <a:schemeClr val="bg2">
              <a:lumMod val="25000"/>
              <a:alpha val="83000"/>
            </a:schemeClr>
          </a:solidFill>
          <a:ln w="38100">
            <a:solidFill>
              <a:schemeClr val="bg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4000" b="1" dirty="0">
                <a:solidFill>
                  <a:schemeClr val="bg1"/>
                </a:solidFill>
              </a:rPr>
              <a:t>Agenda</a:t>
            </a:r>
          </a:p>
          <a:p>
            <a:pPr algn="l"/>
            <a:endParaRPr lang="en-AU" b="1" dirty="0">
              <a:solidFill>
                <a:schemeClr val="bg1"/>
              </a:solidFill>
            </a:endParaRP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Background of the project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Munging Process: API-CSV-PostgreSQL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Coding Approach: JavaScript, HTML, AnyChart library, D3 library, Seaborn, Pandas. </a:t>
            </a:r>
          </a:p>
          <a:p>
            <a:pPr algn="l"/>
            <a:r>
              <a:rPr lang="en-AU" b="1" dirty="0">
                <a:solidFill>
                  <a:schemeClr val="bg1"/>
                </a:solidFill>
              </a:rPr>
              <a:t>Data Visualisation: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Diverging Stacked Bar Chart: Team Performance Overview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Choropleth Map :Historical Score Points by State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Seaborn Heatmap :Win Loss Rate Between Teams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AU" b="1" dirty="0">
                <a:solidFill>
                  <a:schemeClr val="bg1"/>
                </a:solidFill>
              </a:rPr>
              <a:t> Scatter Plot: Comparison of Detailed Team Performance</a:t>
            </a:r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AU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5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AFL Team vs Team Win Rate %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D5818B6-0811-A449-8B6B-A6326D6B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978" y="635330"/>
            <a:ext cx="8120268" cy="55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Historical Average Points Overview by State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68843-5F36-EA4C-9C18-6C3A2914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91"/>
          <a:stretch/>
        </p:blipFill>
        <p:spPr>
          <a:xfrm>
            <a:off x="4032514" y="770046"/>
            <a:ext cx="7241877" cy="5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AU" sz="2800" b="1" dirty="0">
                <a:solidFill>
                  <a:schemeClr val="bg1"/>
                </a:solidFill>
              </a:rPr>
              <a:t>Detailed Comparison of Team Performance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40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215</Words>
  <Application>Microsoft Macintosh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 Nile</vt:lpstr>
      <vt:lpstr>Arial</vt:lpstr>
      <vt:lpstr>Britannic Bold</vt:lpstr>
      <vt:lpstr>Calibri</vt:lpstr>
      <vt:lpstr>Calibri Light</vt:lpstr>
      <vt:lpstr>Wingdings</vt:lpstr>
      <vt:lpstr>Office Theme</vt:lpstr>
      <vt:lpstr> Australian Football League Dashboard </vt:lpstr>
      <vt:lpstr>PowerPoint Presentation</vt:lpstr>
      <vt:lpstr>Data Munging Process</vt:lpstr>
      <vt:lpstr>Coding Approach</vt:lpstr>
      <vt:lpstr>Databasing</vt:lpstr>
      <vt:lpstr>Data Visualisation </vt:lpstr>
      <vt:lpstr>AFL Team vs Team Win Rate %</vt:lpstr>
      <vt:lpstr>Historical Average Points Overview by State</vt:lpstr>
      <vt:lpstr>Detailed Comparison of Team Performance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Ishaan Nigam</cp:lastModifiedBy>
  <cp:revision>21</cp:revision>
  <dcterms:created xsi:type="dcterms:W3CDTF">2021-12-09T08:45:08Z</dcterms:created>
  <dcterms:modified xsi:type="dcterms:W3CDTF">2021-12-13T00:12:15Z</dcterms:modified>
</cp:coreProperties>
</file>