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9" r:id="rId5"/>
    <p:sldId id="260" r:id="rId6"/>
    <p:sldId id="261" r:id="rId7"/>
    <p:sldId id="269" r:id="rId8"/>
    <p:sldId id="268" r:id="rId9"/>
    <p:sldId id="270" r:id="rId10"/>
    <p:sldId id="265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DE84-2A55-1146-BB0C-81BAA827435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1AC8-17CF-E441-A1AC-E5F31E91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F1AC8-17CF-E441-A1AC-E5F31E914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-72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3210841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  <a:p>
            <a:endParaRPr lang="en-US" sz="1800" dirty="0">
              <a:latin typeface="Britannic Bold" panose="020B0903060703020204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2C0-5B99-4386-AC87-3187E7213849}"/>
              </a:ext>
            </a:extLst>
          </p:cNvPr>
          <p:cNvSpPr txBox="1"/>
          <p:nvPr/>
        </p:nvSpPr>
        <p:spPr>
          <a:xfrm>
            <a:off x="7439487" y="4731798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member: </a:t>
            </a:r>
          </a:p>
          <a:p>
            <a:r>
              <a:rPr lang="en-AU" dirty="0"/>
              <a:t>Samra, Nga, Serena, Ishaan</a:t>
            </a:r>
          </a:p>
        </p:txBody>
      </p:sp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Diverged Stacked Bar Chart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65B444-7502-F84C-B31A-80B82AD6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93"/>
          <a:stretch/>
        </p:blipFill>
        <p:spPr>
          <a:xfrm>
            <a:off x="3786695" y="798054"/>
            <a:ext cx="7765225" cy="539820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D5E08-4BCF-6D4D-8984-1261A1BA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8" y="77664"/>
            <a:ext cx="5512944" cy="6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 bwMode="auto">
          <a:xfrm>
            <a:off x="15240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C91EB6-3F70-A04E-B4D5-270CDFE282CA}"/>
              </a:ext>
            </a:extLst>
          </p:cNvPr>
          <p:cNvSpPr txBox="1">
            <a:spLocks/>
          </p:cNvSpPr>
          <p:nvPr/>
        </p:nvSpPr>
        <p:spPr>
          <a:xfrm>
            <a:off x="950495" y="1261856"/>
            <a:ext cx="10659978" cy="4561428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 w="38100">
            <a:solidFill>
              <a:schemeClr val="bg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bg1"/>
                </a:solidFill>
              </a:rPr>
              <a:t>Agenda</a:t>
            </a:r>
          </a:p>
          <a:p>
            <a:pPr algn="l"/>
            <a:endParaRPr lang="en-AU" b="1" dirty="0">
              <a:solidFill>
                <a:schemeClr val="bg1"/>
              </a:solidFill>
            </a:endParaRP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Background of the project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Munging Process: API-CSV-PostgreSQL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Coding Approach: JavaScript, HTML, AnyChart library, D3 library, Seaborn, Pandas.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Visualisation: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Diverging Stacked Bar Chart: Team Performance Overview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Choropleth Map :Historical Score Points by State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Seaborn Heatmap :Win Loss Rate Between Teams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Scatter Plot: Comparison of Detailed Team Performance</a:t>
            </a:r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AFL Team vs Team Win Rate 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5818B6-0811-A449-8B6B-A6326D6B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978" y="635330"/>
            <a:ext cx="8120268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Historical Average Points Overview by State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68843-5F36-EA4C-9C18-6C3A2914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91"/>
          <a:stretch/>
        </p:blipFill>
        <p:spPr>
          <a:xfrm>
            <a:off x="4032514" y="770046"/>
            <a:ext cx="72418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Detailed Comparison of Team Performance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4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215</Words>
  <Application>Microsoft Macintosh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 Nile</vt:lpstr>
      <vt:lpstr>Arial</vt:lpstr>
      <vt:lpstr>Britannic Bold</vt:lpstr>
      <vt:lpstr>Calibri</vt:lpstr>
      <vt:lpstr>Calibri Light</vt:lpstr>
      <vt:lpstr>Wingdings</vt:lpstr>
      <vt:lpstr>Office Theme</vt:lpstr>
      <vt:lpstr> Australian Football League Dashboard </vt:lpstr>
      <vt:lpstr>PowerPoint Presentation</vt:lpstr>
      <vt:lpstr>Data Munging Process</vt:lpstr>
      <vt:lpstr>Coding Approach</vt:lpstr>
      <vt:lpstr>Databasing</vt:lpstr>
      <vt:lpstr>Data Visualisation </vt:lpstr>
      <vt:lpstr>AFL Team vs Team Win Rate %</vt:lpstr>
      <vt:lpstr>Historical Average Points Overview by State</vt:lpstr>
      <vt:lpstr>Detailed Comparison of Team Performance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Ishaan Nigam</cp:lastModifiedBy>
  <cp:revision>20</cp:revision>
  <dcterms:created xsi:type="dcterms:W3CDTF">2021-12-09T08:45:08Z</dcterms:created>
  <dcterms:modified xsi:type="dcterms:W3CDTF">2021-12-13T00:02:04Z</dcterms:modified>
</cp:coreProperties>
</file>