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797"/>
  </p:normalViewPr>
  <p:slideViewPr>
    <p:cSldViewPr snapToGrid="0" snapToObjects="1">
      <p:cViewPr varScale="1">
        <p:scale>
          <a:sx n="108" d="100"/>
          <a:sy n="108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6" y="95889"/>
            <a:ext cx="710748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sz="4000" dirty="0">
                <a:latin typeface="Britannic Bold" panose="020B0903060703020204" pitchFamily="34" charset="77"/>
              </a:rPr>
              <a:t>Diverged Stacked Bar Chart</a:t>
            </a:r>
            <a:endParaRPr lang="en-US" sz="4000" dirty="0">
              <a:latin typeface="Britannic Bold" panose="020B0903060703020204" pitchFamily="34" charset="7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9B88D-A7BC-3147-92A4-B003B1E3EC84}"/>
              </a:ext>
            </a:extLst>
          </p:cNvPr>
          <p:cNvSpPr txBox="1"/>
          <p:nvPr/>
        </p:nvSpPr>
        <p:spPr>
          <a:xfrm>
            <a:off x="4619625" y="18478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Dashboard Look</a:t>
            </a:r>
          </a:p>
        </p:txBody>
      </p:sp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8A02-9EDF-4535-B458-6FF7D154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225"/>
            <a:ext cx="10515600" cy="878540"/>
          </a:xfrm>
        </p:spPr>
        <p:txBody>
          <a:bodyPr/>
          <a:lstStyle/>
          <a:p>
            <a:pPr algn="ctr"/>
            <a:r>
              <a:rPr lang="en-AU" b="1" dirty="0"/>
              <a:t>Agenda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9121-1F37-427E-A2A0-60681B3F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8" y="1333206"/>
            <a:ext cx="6826622" cy="4986911"/>
          </a:xfrm>
        </p:spPr>
        <p:txBody>
          <a:bodyPr>
            <a:normAutofit/>
          </a:bodyPr>
          <a:lstStyle/>
          <a:p>
            <a:r>
              <a:rPr lang="en-AU" sz="2400" b="1" dirty="0"/>
              <a:t>Background of the project</a:t>
            </a:r>
          </a:p>
          <a:p>
            <a:r>
              <a:rPr lang="en-AU" sz="2400" b="1" dirty="0"/>
              <a:t>Data Munging Process: API-CSV-</a:t>
            </a:r>
            <a:r>
              <a:rPr lang="en-AU" sz="2400" b="1" dirty="0" err="1"/>
              <a:t>postgresql</a:t>
            </a:r>
            <a:r>
              <a:rPr lang="en-AU" sz="2400" b="1" dirty="0"/>
              <a:t> </a:t>
            </a:r>
          </a:p>
          <a:p>
            <a:r>
              <a:rPr lang="en-AU" sz="2400" b="1" dirty="0"/>
              <a:t>Coding Approach: </a:t>
            </a:r>
            <a:r>
              <a:rPr lang="en-AU" sz="2400" b="1" dirty="0" err="1"/>
              <a:t>Javascript</a:t>
            </a:r>
            <a:r>
              <a:rPr lang="en-AU" sz="2400" b="1" dirty="0"/>
              <a:t>, HTML, </a:t>
            </a:r>
            <a:r>
              <a:rPr lang="en-AU" sz="2400" b="1" dirty="0" err="1"/>
              <a:t>Anychart</a:t>
            </a:r>
            <a:r>
              <a:rPr lang="en-AU" sz="2400" b="1" dirty="0"/>
              <a:t> library, C3 library, Seaborn, Pandas. </a:t>
            </a:r>
          </a:p>
          <a:p>
            <a:r>
              <a:rPr lang="en-AU" sz="2400" b="1" dirty="0"/>
              <a:t>Data Visualisation: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400" b="1" dirty="0"/>
              <a:t>Diverged Stack Bar : Overview of team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400" b="1" dirty="0"/>
              <a:t>Choropleth Map :Historical score points by state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400" b="1" dirty="0"/>
              <a:t>Seaborn Heatmap :Win Loss Rate between teams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400" b="1" dirty="0"/>
              <a:t>Scattered: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  <p:pic>
        <p:nvPicPr>
          <p:cNvPr id="9" name="Picture 8" descr="A crowd of people in a stadium&#10;&#10;Description automatically generated with medium confidence">
            <a:extLst>
              <a:ext uri="{FF2B5EF4-FFF2-40B4-BE49-F238E27FC236}">
                <a16:creationId xmlns:a16="http://schemas.microsoft.com/office/drawing/2014/main" id="{C24EA875-BC4B-4E5C-9527-7AA0B181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13" y="1165412"/>
            <a:ext cx="4903694" cy="5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Heatmap - Ishaan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567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average points overview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D702E-0154-475B-816A-C896356E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69" y="398239"/>
            <a:ext cx="7665388" cy="53900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AU" sz="2800">
              <a:latin typeface="Al Nile" pitchFamily="2" charset="-78"/>
              <a:cs typeface="Al Nile" pitchFamily="2" charset="-78"/>
            </a:endParaRPr>
          </a:p>
          <a:p>
            <a:pPr>
              <a:spcAft>
                <a:spcPts val="600"/>
              </a:spcAft>
            </a:pPr>
            <a:endParaRPr lang="en-US" sz="280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42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Scatter Plot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81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205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Arial</vt:lpstr>
      <vt:lpstr>Britannic Bold</vt:lpstr>
      <vt:lpstr>Calibri</vt:lpstr>
      <vt:lpstr>Calibri Light</vt:lpstr>
      <vt:lpstr>Wingdings</vt:lpstr>
      <vt:lpstr>Office Theme</vt:lpstr>
      <vt:lpstr> Australian Football League Dashboard </vt:lpstr>
      <vt:lpstr>Agenda </vt:lpstr>
      <vt:lpstr>Data Munging Process</vt:lpstr>
      <vt:lpstr>Coding Approach</vt:lpstr>
      <vt:lpstr>Databasing</vt:lpstr>
      <vt:lpstr>Data Visualisation </vt:lpstr>
      <vt:lpstr>Heatmap - Ishaan</vt:lpstr>
      <vt:lpstr>Historical average points overview by state</vt:lpstr>
      <vt:lpstr>Scatter Plot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serena zhao</cp:lastModifiedBy>
  <cp:revision>12</cp:revision>
  <dcterms:created xsi:type="dcterms:W3CDTF">2021-12-09T08:45:08Z</dcterms:created>
  <dcterms:modified xsi:type="dcterms:W3CDTF">2021-12-12T07:18:52Z</dcterms:modified>
</cp:coreProperties>
</file>