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73" r:id="rId9"/>
    <p:sldId id="279" r:id="rId10"/>
    <p:sldId id="275" r:id="rId11"/>
    <p:sldId id="276" r:id="rId12"/>
    <p:sldId id="277" r:id="rId13"/>
    <p:sldId id="268" r:id="rId14"/>
    <p:sldId id="269" r:id="rId15"/>
    <p:sldId id="270" r:id="rId16"/>
    <p:sldId id="271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5746A-AE30-4D08-8B50-C2FFE5F62CC7}" v="235" dt="2023-11-29T08:49:13.164"/>
    <p1510:client id="{7799A649-BFAF-46BA-ADAD-5ECB33B5199A}" v="218" dt="2023-11-29T09:49:16.734"/>
    <p1510:client id="{A8D52F91-3D8D-4CE2-BEDA-0D1627F1311F}" v="1173" dt="2023-11-23T08:15:59.324"/>
    <p1510:client id="{CAD01D2C-E3BF-475C-9B37-B87E39996D74}" v="1968" dt="2023-11-27T19:41:54.856"/>
    <p1510:client id="{FE0E2F5A-5CE3-4C90-B804-8C6CA024CBB7}" v="1400" dt="2023-11-23T10:26:29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BA524-D662-4EF8-8AE3-879688DA63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DC8C64-64C2-41F4-909D-4FEE164292D8}">
      <dgm:prSet/>
      <dgm:spPr/>
      <dgm:t>
        <a:bodyPr/>
        <a:lstStyle/>
        <a:p>
          <a:r>
            <a:rPr lang="en-US" dirty="0"/>
            <a:t>Abstract</a:t>
          </a:r>
        </a:p>
      </dgm:t>
    </dgm:pt>
    <dgm:pt modelId="{67AAA52F-9B63-472B-B524-44B7EB000FD5}" type="parTrans" cxnId="{471337BF-3231-41AC-92B3-AB364F779219}">
      <dgm:prSet/>
      <dgm:spPr/>
      <dgm:t>
        <a:bodyPr/>
        <a:lstStyle/>
        <a:p>
          <a:endParaRPr lang="en-US"/>
        </a:p>
      </dgm:t>
    </dgm:pt>
    <dgm:pt modelId="{6B4A423D-06E7-4D8F-8EDA-10519BFABE68}" type="sibTrans" cxnId="{471337BF-3231-41AC-92B3-AB364F779219}">
      <dgm:prSet/>
      <dgm:spPr/>
      <dgm:t>
        <a:bodyPr/>
        <a:lstStyle/>
        <a:p>
          <a:endParaRPr lang="en-US"/>
        </a:p>
      </dgm:t>
    </dgm:pt>
    <dgm:pt modelId="{306548FE-B2B2-435E-8F0E-DD1232921507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57BFFFC1-96F1-4ADB-B255-52EFFC31D1DE}" type="parTrans" cxnId="{9294DCCC-8118-4E2B-8A17-7C4659D54AE0}">
      <dgm:prSet/>
      <dgm:spPr/>
      <dgm:t>
        <a:bodyPr/>
        <a:lstStyle/>
        <a:p>
          <a:endParaRPr lang="en-US"/>
        </a:p>
      </dgm:t>
    </dgm:pt>
    <dgm:pt modelId="{0A94C49D-FE37-48D2-91DE-FE434C1BF242}" type="sibTrans" cxnId="{9294DCCC-8118-4E2B-8A17-7C4659D54AE0}">
      <dgm:prSet/>
      <dgm:spPr/>
      <dgm:t>
        <a:bodyPr/>
        <a:lstStyle/>
        <a:p>
          <a:endParaRPr lang="en-US"/>
        </a:p>
      </dgm:t>
    </dgm:pt>
    <dgm:pt modelId="{13BC5A2F-4F70-43A3-8CA6-B5D94B1E082D}">
      <dgm:prSet/>
      <dgm:spPr/>
      <dgm:t>
        <a:bodyPr/>
        <a:lstStyle/>
        <a:p>
          <a:r>
            <a:rPr lang="en-US" dirty="0"/>
            <a:t>State of the Art</a:t>
          </a:r>
        </a:p>
      </dgm:t>
    </dgm:pt>
    <dgm:pt modelId="{9B8F50E8-69F9-4D39-A1C8-6CEB497D5850}" type="parTrans" cxnId="{673D0B0B-B4AB-4898-B4C0-01817E0FB46D}">
      <dgm:prSet/>
      <dgm:spPr/>
      <dgm:t>
        <a:bodyPr/>
        <a:lstStyle/>
        <a:p>
          <a:endParaRPr lang="en-US"/>
        </a:p>
      </dgm:t>
    </dgm:pt>
    <dgm:pt modelId="{72701D3C-A39E-4245-9E26-AE2EB80F3815}" type="sibTrans" cxnId="{673D0B0B-B4AB-4898-B4C0-01817E0FB46D}">
      <dgm:prSet/>
      <dgm:spPr/>
      <dgm:t>
        <a:bodyPr/>
        <a:lstStyle/>
        <a:p>
          <a:endParaRPr lang="en-US"/>
        </a:p>
      </dgm:t>
    </dgm:pt>
    <dgm:pt modelId="{AB9C0561-7A39-456B-90EA-A865992A830D}">
      <dgm:prSet/>
      <dgm:spPr/>
      <dgm:t>
        <a:bodyPr/>
        <a:lstStyle/>
        <a:p>
          <a:r>
            <a:rPr lang="en-US" dirty="0"/>
            <a:t>Analysis</a:t>
          </a:r>
        </a:p>
      </dgm:t>
    </dgm:pt>
    <dgm:pt modelId="{2489C430-EF16-40E9-8A25-EC3F5DE35C2B}" type="parTrans" cxnId="{724714EE-F44E-4516-AC8E-72778E010116}">
      <dgm:prSet/>
      <dgm:spPr/>
      <dgm:t>
        <a:bodyPr/>
        <a:lstStyle/>
        <a:p>
          <a:endParaRPr lang="en-US"/>
        </a:p>
      </dgm:t>
    </dgm:pt>
    <dgm:pt modelId="{F5CDBBF6-E310-47E2-BC0B-36716E078632}" type="sibTrans" cxnId="{724714EE-F44E-4516-AC8E-72778E010116}">
      <dgm:prSet/>
      <dgm:spPr/>
      <dgm:t>
        <a:bodyPr/>
        <a:lstStyle/>
        <a:p>
          <a:endParaRPr lang="en-US"/>
        </a:p>
      </dgm:t>
    </dgm:pt>
    <dgm:pt modelId="{13ED7622-2017-4C47-B0CA-84DDD52DB82A}">
      <dgm:prSet/>
      <dgm:spPr/>
      <dgm:t>
        <a:bodyPr/>
        <a:lstStyle/>
        <a:p>
          <a:r>
            <a:rPr lang="en-US" dirty="0"/>
            <a:t>Iceberg Hashing</a:t>
          </a:r>
        </a:p>
      </dgm:t>
    </dgm:pt>
    <dgm:pt modelId="{668A339E-3612-425B-9A59-7BF04CE4AFB7}" type="parTrans" cxnId="{3E8B6550-8118-4411-9BA3-7B61DB1B94B4}">
      <dgm:prSet/>
      <dgm:spPr/>
      <dgm:t>
        <a:bodyPr/>
        <a:lstStyle/>
        <a:p>
          <a:endParaRPr lang="en-US"/>
        </a:p>
      </dgm:t>
    </dgm:pt>
    <dgm:pt modelId="{166D9323-3E40-4853-89FC-7F1FE7ACFDD2}" type="sibTrans" cxnId="{3E8B6550-8118-4411-9BA3-7B61DB1B94B4}">
      <dgm:prSet/>
      <dgm:spPr/>
      <dgm:t>
        <a:bodyPr/>
        <a:lstStyle/>
        <a:p>
          <a:endParaRPr lang="en-US"/>
        </a:p>
      </dgm:t>
    </dgm:pt>
    <dgm:pt modelId="{1BEA2FF3-F792-47E2-9572-1CD7FE988C5E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FBC5B3EC-A6DD-472E-894E-40CAF449D327}" type="parTrans" cxnId="{240DA3D4-F2A6-45B1-8213-7D36924BCFFE}">
      <dgm:prSet/>
      <dgm:spPr/>
      <dgm:t>
        <a:bodyPr/>
        <a:lstStyle/>
        <a:p>
          <a:endParaRPr lang="en-US"/>
        </a:p>
      </dgm:t>
    </dgm:pt>
    <dgm:pt modelId="{980EFEE0-F16A-45E9-B69D-1763780B8EBC}" type="sibTrans" cxnId="{240DA3D4-F2A6-45B1-8213-7D36924BCFFE}">
      <dgm:prSet/>
      <dgm:spPr/>
      <dgm:t>
        <a:bodyPr/>
        <a:lstStyle/>
        <a:p>
          <a:endParaRPr lang="en-US"/>
        </a:p>
      </dgm:t>
    </dgm:pt>
    <dgm:pt modelId="{A4EE2F89-09C0-4B26-8318-64A96D07178E}">
      <dgm:prSet/>
      <dgm:spPr/>
      <dgm:t>
        <a:bodyPr/>
        <a:lstStyle/>
        <a:p>
          <a:r>
            <a:rPr lang="en-US" dirty="0"/>
            <a:t>Page Tables</a:t>
          </a:r>
        </a:p>
      </dgm:t>
    </dgm:pt>
    <dgm:pt modelId="{F3BB206A-780B-45CE-9914-0DE1884494AF}" type="parTrans" cxnId="{0EA809CD-CADC-47DC-A375-F1775F3F1500}">
      <dgm:prSet/>
      <dgm:spPr/>
      <dgm:t>
        <a:bodyPr/>
        <a:lstStyle/>
        <a:p>
          <a:endParaRPr lang="en-US"/>
        </a:p>
      </dgm:t>
    </dgm:pt>
    <dgm:pt modelId="{1F6341F3-E61C-475A-8729-D065FEF5AF4F}" type="sibTrans" cxnId="{0EA809CD-CADC-47DC-A375-F1775F3F1500}">
      <dgm:prSet/>
      <dgm:spPr/>
      <dgm:t>
        <a:bodyPr/>
        <a:lstStyle/>
        <a:p>
          <a:endParaRPr lang="en-US"/>
        </a:p>
      </dgm:t>
    </dgm:pt>
    <dgm:pt modelId="{B6815D49-476A-4A3E-8904-B5AC2A8B1392}">
      <dgm:prSet/>
      <dgm:spPr/>
      <dgm:t>
        <a:bodyPr/>
        <a:lstStyle/>
        <a:p>
          <a:r>
            <a:rPr lang="en-US" dirty="0"/>
            <a:t>Prototype and Experiments</a:t>
          </a:r>
        </a:p>
      </dgm:t>
    </dgm:pt>
    <dgm:pt modelId="{76F5BDDB-9CA9-4F2B-8F3D-5460874AB68C}" type="parTrans" cxnId="{FF6E6178-2904-462E-8CDA-9BFDB80A144D}">
      <dgm:prSet/>
      <dgm:spPr/>
      <dgm:t>
        <a:bodyPr/>
        <a:lstStyle/>
        <a:p>
          <a:endParaRPr lang="en-US"/>
        </a:p>
      </dgm:t>
    </dgm:pt>
    <dgm:pt modelId="{41C25C5D-A8E3-4E17-B487-F645063E825E}" type="sibTrans" cxnId="{FF6E6178-2904-462E-8CDA-9BFDB80A144D}">
      <dgm:prSet/>
      <dgm:spPr/>
      <dgm:t>
        <a:bodyPr/>
        <a:lstStyle/>
        <a:p>
          <a:endParaRPr lang="en-US"/>
        </a:p>
      </dgm:t>
    </dgm:pt>
    <dgm:pt modelId="{69A37A0B-1987-4186-8DF5-C21883C1AFB2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Experiments, Tuning, Results</a:t>
          </a:r>
          <a:endParaRPr lang="en-US" dirty="0"/>
        </a:p>
      </dgm:t>
    </dgm:pt>
    <dgm:pt modelId="{071629AF-4EDD-4CFB-BF8C-BCE18705AD1A}" type="parTrans" cxnId="{C8164F4D-9579-4CB6-8BAD-4CC099953CEA}">
      <dgm:prSet/>
      <dgm:spPr/>
      <dgm:t>
        <a:bodyPr/>
        <a:lstStyle/>
        <a:p>
          <a:endParaRPr lang="en-US"/>
        </a:p>
      </dgm:t>
    </dgm:pt>
    <dgm:pt modelId="{EA59B24F-D181-48FB-B496-E51191F5C80E}" type="sibTrans" cxnId="{C8164F4D-9579-4CB6-8BAD-4CC099953CEA}">
      <dgm:prSet/>
      <dgm:spPr/>
      <dgm:t>
        <a:bodyPr/>
        <a:lstStyle/>
        <a:p>
          <a:endParaRPr lang="en-US"/>
        </a:p>
      </dgm:t>
    </dgm:pt>
    <dgm:pt modelId="{E37E6329-2011-46F3-A00E-270C2EE65BF3}">
      <dgm:prSet/>
      <dgm:spPr/>
      <dgm:t>
        <a:bodyPr/>
        <a:lstStyle/>
        <a:p>
          <a:r>
            <a:rPr lang="en-US" dirty="0"/>
            <a:t>References</a:t>
          </a:r>
        </a:p>
      </dgm:t>
    </dgm:pt>
    <dgm:pt modelId="{C17CBC63-0D2B-4F37-B915-D42DBDC0D781}" type="parTrans" cxnId="{B930A3A3-0FE2-4BC2-A0AA-137D4F460E0A}">
      <dgm:prSet/>
      <dgm:spPr/>
      <dgm:t>
        <a:bodyPr/>
        <a:lstStyle/>
        <a:p>
          <a:endParaRPr lang="en-US"/>
        </a:p>
      </dgm:t>
    </dgm:pt>
    <dgm:pt modelId="{5E6879A4-3392-46F1-9B45-F15C068D3DBB}" type="sibTrans" cxnId="{B930A3A3-0FE2-4BC2-A0AA-137D4F460E0A}">
      <dgm:prSet/>
      <dgm:spPr/>
      <dgm:t>
        <a:bodyPr/>
        <a:lstStyle/>
        <a:p>
          <a:endParaRPr lang="en-US"/>
        </a:p>
      </dgm:t>
    </dgm:pt>
    <dgm:pt modelId="{7BC41FCB-C913-4E09-8DA1-2A31B3833FC1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LRU Design</a:t>
          </a:r>
        </a:p>
      </dgm:t>
    </dgm:pt>
    <dgm:pt modelId="{ABC53922-3F5D-4B9F-9DD9-77F82B823CFA}" type="parTrans" cxnId="{DB649562-AB37-491A-8072-B924AC6012D1}">
      <dgm:prSet/>
      <dgm:spPr/>
    </dgm:pt>
    <dgm:pt modelId="{AE58ACD8-85DC-40EC-B36E-A4E64C34832B}" type="sibTrans" cxnId="{DB649562-AB37-491A-8072-B924AC6012D1}">
      <dgm:prSet/>
      <dgm:spPr/>
      <dgm:t>
        <a:bodyPr/>
        <a:lstStyle/>
        <a:p>
          <a:endParaRPr lang="en-US"/>
        </a:p>
      </dgm:t>
    </dgm:pt>
    <dgm:pt modelId="{E8CB6CF3-0323-4211-B5B3-E7E4080F4632}">
      <dgm:prSet phldr="0"/>
      <dgm:spPr/>
      <dgm:t>
        <a:bodyPr/>
        <a:lstStyle/>
        <a:p>
          <a:r>
            <a:rPr lang="en-US" dirty="0">
              <a:latin typeface="Neue Haas Grotesk Text Pro"/>
            </a:rPr>
            <a:t>Conclusion</a:t>
          </a:r>
        </a:p>
      </dgm:t>
    </dgm:pt>
    <dgm:pt modelId="{3FDCD6BE-82C0-4CA3-8E00-BC1B1FB17534}" type="parTrans" cxnId="{F4A1E398-E865-47ED-BE36-0CDB2C91014C}">
      <dgm:prSet/>
      <dgm:spPr/>
    </dgm:pt>
    <dgm:pt modelId="{2DDBE93C-9241-4EAB-8173-B032E4260118}" type="sibTrans" cxnId="{F4A1E398-E865-47ED-BE36-0CDB2C91014C}">
      <dgm:prSet/>
      <dgm:spPr/>
      <dgm:t>
        <a:bodyPr/>
        <a:lstStyle/>
        <a:p>
          <a:endParaRPr lang="en-US"/>
        </a:p>
      </dgm:t>
    </dgm:pt>
    <dgm:pt modelId="{5E384E4C-0FF4-43B6-9980-06C3B3B4AED4}" type="pres">
      <dgm:prSet presAssocID="{C26BA524-D662-4EF8-8AE3-879688DA63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21C8B5-6DDD-44EB-8962-5BA9558F0241}" type="pres">
      <dgm:prSet presAssocID="{E5DC8C64-64C2-41F4-909D-4FEE164292D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7F6C9-027C-436A-9FDE-C1C92F94B0FF}" type="pres">
      <dgm:prSet presAssocID="{6B4A423D-06E7-4D8F-8EDA-10519BFABE68}" presName="sibTrans" presStyleLbl="sibTrans1D1" presStyleIdx="0" presStyleCnt="11"/>
      <dgm:spPr/>
      <dgm:t>
        <a:bodyPr/>
        <a:lstStyle/>
        <a:p>
          <a:endParaRPr lang="en-US"/>
        </a:p>
      </dgm:t>
    </dgm:pt>
    <dgm:pt modelId="{8258C33A-17CB-4068-A4B0-6795640244A7}" type="pres">
      <dgm:prSet presAssocID="{6B4A423D-06E7-4D8F-8EDA-10519BFABE68}" presName="connectorText" presStyleLbl="sibTrans1D1" presStyleIdx="0" presStyleCnt="11"/>
      <dgm:spPr/>
      <dgm:t>
        <a:bodyPr/>
        <a:lstStyle/>
        <a:p>
          <a:endParaRPr lang="en-US"/>
        </a:p>
      </dgm:t>
    </dgm:pt>
    <dgm:pt modelId="{CB2EAB7B-0E28-45F4-9D1F-756B6BC1A2D2}" type="pres">
      <dgm:prSet presAssocID="{306548FE-B2B2-435E-8F0E-DD1232921507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D81BF-126F-44E9-A76F-40D8E3BD330A}" type="pres">
      <dgm:prSet presAssocID="{0A94C49D-FE37-48D2-91DE-FE434C1BF242}" presName="sibTrans" presStyleLbl="sibTrans1D1" presStyleIdx="1" presStyleCnt="11"/>
      <dgm:spPr/>
      <dgm:t>
        <a:bodyPr/>
        <a:lstStyle/>
        <a:p>
          <a:endParaRPr lang="en-US"/>
        </a:p>
      </dgm:t>
    </dgm:pt>
    <dgm:pt modelId="{F4BE4D32-3FA8-4FC7-808A-EDA41E7E561F}" type="pres">
      <dgm:prSet presAssocID="{0A94C49D-FE37-48D2-91DE-FE434C1BF242}" presName="connectorText" presStyleLbl="sibTrans1D1" presStyleIdx="1" presStyleCnt="11"/>
      <dgm:spPr/>
      <dgm:t>
        <a:bodyPr/>
        <a:lstStyle/>
        <a:p>
          <a:endParaRPr lang="en-US"/>
        </a:p>
      </dgm:t>
    </dgm:pt>
    <dgm:pt modelId="{79FA1BBF-CAD5-47AC-A498-C9DAA88AA7C5}" type="pres">
      <dgm:prSet presAssocID="{13BC5A2F-4F70-43A3-8CA6-B5D94B1E082D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50D35-CC4B-4DAE-86FE-DD757BA4EA32}" type="pres">
      <dgm:prSet presAssocID="{72701D3C-A39E-4245-9E26-AE2EB80F3815}" presName="sibTrans" presStyleLbl="sibTrans1D1" presStyleIdx="2" presStyleCnt="11"/>
      <dgm:spPr/>
      <dgm:t>
        <a:bodyPr/>
        <a:lstStyle/>
        <a:p>
          <a:endParaRPr lang="en-US"/>
        </a:p>
      </dgm:t>
    </dgm:pt>
    <dgm:pt modelId="{31B43B06-2641-4691-A3D0-3529A21AE657}" type="pres">
      <dgm:prSet presAssocID="{72701D3C-A39E-4245-9E26-AE2EB80F3815}" presName="connectorText" presStyleLbl="sibTrans1D1" presStyleIdx="2" presStyleCnt="11"/>
      <dgm:spPr/>
      <dgm:t>
        <a:bodyPr/>
        <a:lstStyle/>
        <a:p>
          <a:endParaRPr lang="en-US"/>
        </a:p>
      </dgm:t>
    </dgm:pt>
    <dgm:pt modelId="{BEBBFB46-C94F-4D4F-A361-F9F7EA224C91}" type="pres">
      <dgm:prSet presAssocID="{AB9C0561-7A39-456B-90EA-A865992A830D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366A2-00C3-404F-AE08-152D74D323F7}" type="pres">
      <dgm:prSet presAssocID="{F5CDBBF6-E310-47E2-BC0B-36716E078632}" presName="sibTrans" presStyleLbl="sibTrans1D1" presStyleIdx="3" presStyleCnt="11"/>
      <dgm:spPr/>
      <dgm:t>
        <a:bodyPr/>
        <a:lstStyle/>
        <a:p>
          <a:endParaRPr lang="en-US"/>
        </a:p>
      </dgm:t>
    </dgm:pt>
    <dgm:pt modelId="{8E403430-3CA0-46FE-A653-FB69581428CE}" type="pres">
      <dgm:prSet presAssocID="{F5CDBBF6-E310-47E2-BC0B-36716E078632}" presName="connectorText" presStyleLbl="sibTrans1D1" presStyleIdx="3" presStyleCnt="11"/>
      <dgm:spPr/>
      <dgm:t>
        <a:bodyPr/>
        <a:lstStyle/>
        <a:p>
          <a:endParaRPr lang="en-US"/>
        </a:p>
      </dgm:t>
    </dgm:pt>
    <dgm:pt modelId="{7DCD3987-C0F6-4169-92F9-327E7F0D8581}" type="pres">
      <dgm:prSet presAssocID="{13ED7622-2017-4C47-B0CA-84DDD52DB82A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454B9-E623-4DB0-A534-16C1ABAB5A2F}" type="pres">
      <dgm:prSet presAssocID="{166D9323-3E40-4853-89FC-7F1FE7ACFDD2}" presName="sibTrans" presStyleLbl="sibTrans1D1" presStyleIdx="4" presStyleCnt="11"/>
      <dgm:spPr/>
      <dgm:t>
        <a:bodyPr/>
        <a:lstStyle/>
        <a:p>
          <a:endParaRPr lang="en-US"/>
        </a:p>
      </dgm:t>
    </dgm:pt>
    <dgm:pt modelId="{6239CDB9-AF33-41B4-A6BF-0CD8939A0219}" type="pres">
      <dgm:prSet presAssocID="{166D9323-3E40-4853-89FC-7F1FE7ACFDD2}" presName="connectorText" presStyleLbl="sibTrans1D1" presStyleIdx="4" presStyleCnt="11"/>
      <dgm:spPr/>
      <dgm:t>
        <a:bodyPr/>
        <a:lstStyle/>
        <a:p>
          <a:endParaRPr lang="en-US"/>
        </a:p>
      </dgm:t>
    </dgm:pt>
    <dgm:pt modelId="{20A66DA7-DFD0-4D91-812E-470801DEE7FB}" type="pres">
      <dgm:prSet presAssocID="{1BEA2FF3-F792-47E2-9572-1CD7FE988C5E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E304CF-C849-4337-B9DC-37FAA06E713D}" type="pres">
      <dgm:prSet presAssocID="{980EFEE0-F16A-45E9-B69D-1763780B8EBC}" presName="sibTrans" presStyleLbl="sibTrans1D1" presStyleIdx="5" presStyleCnt="11"/>
      <dgm:spPr/>
      <dgm:t>
        <a:bodyPr/>
        <a:lstStyle/>
        <a:p>
          <a:endParaRPr lang="en-US"/>
        </a:p>
      </dgm:t>
    </dgm:pt>
    <dgm:pt modelId="{F47EC87A-F16C-43A9-B9F2-3C6108BD889C}" type="pres">
      <dgm:prSet presAssocID="{980EFEE0-F16A-45E9-B69D-1763780B8EBC}" presName="connectorText" presStyleLbl="sibTrans1D1" presStyleIdx="5" presStyleCnt="11"/>
      <dgm:spPr/>
      <dgm:t>
        <a:bodyPr/>
        <a:lstStyle/>
        <a:p>
          <a:endParaRPr lang="en-US"/>
        </a:p>
      </dgm:t>
    </dgm:pt>
    <dgm:pt modelId="{7985D1EB-AE8C-4BA0-BC45-5F6A0F0CFC41}" type="pres">
      <dgm:prSet presAssocID="{A4EE2F89-09C0-4B26-8318-64A96D07178E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30776-95E4-46E7-99C4-DA81C5EEFB8B}" type="pres">
      <dgm:prSet presAssocID="{1F6341F3-E61C-475A-8729-D065FEF5AF4F}" presName="sibTrans" presStyleLbl="sibTrans1D1" presStyleIdx="6" presStyleCnt="11"/>
      <dgm:spPr/>
      <dgm:t>
        <a:bodyPr/>
        <a:lstStyle/>
        <a:p>
          <a:endParaRPr lang="en-US"/>
        </a:p>
      </dgm:t>
    </dgm:pt>
    <dgm:pt modelId="{15347156-AFB9-4BF8-B11C-B689EDC000E2}" type="pres">
      <dgm:prSet presAssocID="{1F6341F3-E61C-475A-8729-D065FEF5AF4F}" presName="connectorText" presStyleLbl="sibTrans1D1" presStyleIdx="6" presStyleCnt="11"/>
      <dgm:spPr/>
      <dgm:t>
        <a:bodyPr/>
        <a:lstStyle/>
        <a:p>
          <a:endParaRPr lang="en-US"/>
        </a:p>
      </dgm:t>
    </dgm:pt>
    <dgm:pt modelId="{55828483-B584-44AC-A23D-9F6A0CFEAAF1}" type="pres">
      <dgm:prSet presAssocID="{B6815D49-476A-4A3E-8904-B5AC2A8B1392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7EA8C-4D03-4DD9-8DE6-23C9EDDC49E0}" type="pres">
      <dgm:prSet presAssocID="{41C25C5D-A8E3-4E17-B487-F645063E825E}" presName="sibTrans" presStyleLbl="sibTrans1D1" presStyleIdx="7" presStyleCnt="11"/>
      <dgm:spPr/>
      <dgm:t>
        <a:bodyPr/>
        <a:lstStyle/>
        <a:p>
          <a:endParaRPr lang="en-US"/>
        </a:p>
      </dgm:t>
    </dgm:pt>
    <dgm:pt modelId="{7E759112-7E1E-471A-A578-3F91650AC7AA}" type="pres">
      <dgm:prSet presAssocID="{41C25C5D-A8E3-4E17-B487-F645063E825E}" presName="connectorText" presStyleLbl="sibTrans1D1" presStyleIdx="7" presStyleCnt="11"/>
      <dgm:spPr/>
      <dgm:t>
        <a:bodyPr/>
        <a:lstStyle/>
        <a:p>
          <a:endParaRPr lang="en-US"/>
        </a:p>
      </dgm:t>
    </dgm:pt>
    <dgm:pt modelId="{20C657EB-A5FB-4F7A-9FE3-151E3A83D3D7}" type="pres">
      <dgm:prSet presAssocID="{69A37A0B-1987-4186-8DF5-C21883C1AFB2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7766B-5FDE-462F-A4B2-6A5713DED004}" type="pres">
      <dgm:prSet presAssocID="{EA59B24F-D181-48FB-B496-E51191F5C80E}" presName="sibTrans" presStyleLbl="sibTrans1D1" presStyleIdx="8" presStyleCnt="11"/>
      <dgm:spPr/>
      <dgm:t>
        <a:bodyPr/>
        <a:lstStyle/>
        <a:p>
          <a:endParaRPr lang="en-US"/>
        </a:p>
      </dgm:t>
    </dgm:pt>
    <dgm:pt modelId="{1B8C77FF-F2E7-4888-BF60-3924EBB33DCA}" type="pres">
      <dgm:prSet presAssocID="{EA59B24F-D181-48FB-B496-E51191F5C80E}" presName="connectorText" presStyleLbl="sibTrans1D1" presStyleIdx="8" presStyleCnt="11"/>
      <dgm:spPr/>
      <dgm:t>
        <a:bodyPr/>
        <a:lstStyle/>
        <a:p>
          <a:endParaRPr lang="en-US"/>
        </a:p>
      </dgm:t>
    </dgm:pt>
    <dgm:pt modelId="{54EB5FF5-CD47-4291-AF87-475F050A4864}" type="pres">
      <dgm:prSet presAssocID="{7BC41FCB-C913-4E09-8DA1-2A31B3833FC1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82158-822C-471B-A0E4-034DFB82C580}" type="pres">
      <dgm:prSet presAssocID="{AE58ACD8-85DC-40EC-B36E-A4E64C34832B}" presName="sibTrans" presStyleLbl="sibTrans1D1" presStyleIdx="9" presStyleCnt="11"/>
      <dgm:spPr/>
      <dgm:t>
        <a:bodyPr/>
        <a:lstStyle/>
        <a:p>
          <a:endParaRPr lang="en-US"/>
        </a:p>
      </dgm:t>
    </dgm:pt>
    <dgm:pt modelId="{C7B3DEAE-D8E8-430C-B49F-58E3A57FA05A}" type="pres">
      <dgm:prSet presAssocID="{AE58ACD8-85DC-40EC-B36E-A4E64C34832B}" presName="connectorText" presStyleLbl="sibTrans1D1" presStyleIdx="9" presStyleCnt="11"/>
      <dgm:spPr/>
      <dgm:t>
        <a:bodyPr/>
        <a:lstStyle/>
        <a:p>
          <a:endParaRPr lang="en-US"/>
        </a:p>
      </dgm:t>
    </dgm:pt>
    <dgm:pt modelId="{F3D5687F-C7CD-4F02-9FED-DFB7E98B58B3}" type="pres">
      <dgm:prSet presAssocID="{E8CB6CF3-0323-4211-B5B3-E7E4080F4632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ED33A-573D-4B89-B7EF-9A9E9A006790}" type="pres">
      <dgm:prSet presAssocID="{2DDBE93C-9241-4EAB-8173-B032E4260118}" presName="sibTrans" presStyleLbl="sibTrans1D1" presStyleIdx="10" presStyleCnt="11"/>
      <dgm:spPr/>
      <dgm:t>
        <a:bodyPr/>
        <a:lstStyle/>
        <a:p>
          <a:endParaRPr lang="en-US"/>
        </a:p>
      </dgm:t>
    </dgm:pt>
    <dgm:pt modelId="{3D21B108-CA9F-427D-B90B-5CFD31480699}" type="pres">
      <dgm:prSet presAssocID="{2DDBE93C-9241-4EAB-8173-B032E4260118}" presName="connectorText" presStyleLbl="sibTrans1D1" presStyleIdx="10" presStyleCnt="11"/>
      <dgm:spPr/>
      <dgm:t>
        <a:bodyPr/>
        <a:lstStyle/>
        <a:p>
          <a:endParaRPr lang="en-US"/>
        </a:p>
      </dgm:t>
    </dgm:pt>
    <dgm:pt modelId="{2D32C151-0AB8-45BF-A0F6-835B80EA9EAF}" type="pres">
      <dgm:prSet presAssocID="{E37E6329-2011-46F3-A00E-270C2EE65BF3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73A034-F05D-426D-95EB-40E6BF5E8CFC}" type="presOf" srcId="{72701D3C-A39E-4245-9E26-AE2EB80F3815}" destId="{78350D35-CC4B-4DAE-86FE-DD757BA4EA32}" srcOrd="0" destOrd="0" presId="urn:microsoft.com/office/officeart/2016/7/layout/RepeatingBendingProcessNew"/>
    <dgm:cxn modelId="{F7609812-CDD2-40A2-9ADC-BA150E633264}" type="presOf" srcId="{980EFEE0-F16A-45E9-B69D-1763780B8EBC}" destId="{F47EC87A-F16C-43A9-B9F2-3C6108BD889C}" srcOrd="1" destOrd="0" presId="urn:microsoft.com/office/officeart/2016/7/layout/RepeatingBendingProcessNew"/>
    <dgm:cxn modelId="{DB649562-AB37-491A-8072-B924AC6012D1}" srcId="{C26BA524-D662-4EF8-8AE3-879688DA63BB}" destId="{7BC41FCB-C913-4E09-8DA1-2A31B3833FC1}" srcOrd="9" destOrd="0" parTransId="{ABC53922-3F5D-4B9F-9DD9-77F82B823CFA}" sibTransId="{AE58ACD8-85DC-40EC-B36E-A4E64C34832B}"/>
    <dgm:cxn modelId="{5D40C7AC-6F46-4581-BA4A-80C5D1D93253}" type="presOf" srcId="{2DDBE93C-9241-4EAB-8173-B032E4260118}" destId="{295ED33A-573D-4B89-B7EF-9A9E9A006790}" srcOrd="0" destOrd="0" presId="urn:microsoft.com/office/officeart/2016/7/layout/RepeatingBendingProcessNew"/>
    <dgm:cxn modelId="{240DA3D4-F2A6-45B1-8213-7D36924BCFFE}" srcId="{C26BA524-D662-4EF8-8AE3-879688DA63BB}" destId="{1BEA2FF3-F792-47E2-9572-1CD7FE988C5E}" srcOrd="5" destOrd="0" parTransId="{FBC5B3EC-A6DD-472E-894E-40CAF449D327}" sibTransId="{980EFEE0-F16A-45E9-B69D-1763780B8EBC}"/>
    <dgm:cxn modelId="{F4A1E398-E865-47ED-BE36-0CDB2C91014C}" srcId="{C26BA524-D662-4EF8-8AE3-879688DA63BB}" destId="{E8CB6CF3-0323-4211-B5B3-E7E4080F4632}" srcOrd="10" destOrd="0" parTransId="{3FDCD6BE-82C0-4CA3-8E00-BC1B1FB17534}" sibTransId="{2DDBE93C-9241-4EAB-8173-B032E4260118}"/>
    <dgm:cxn modelId="{CDE34383-B566-4CC6-8B75-311789705030}" type="presOf" srcId="{72701D3C-A39E-4245-9E26-AE2EB80F3815}" destId="{31B43B06-2641-4691-A3D0-3529A21AE657}" srcOrd="1" destOrd="0" presId="urn:microsoft.com/office/officeart/2016/7/layout/RepeatingBendingProcessNew"/>
    <dgm:cxn modelId="{D8ED7A88-E278-465F-92D6-DF2E5DF6A832}" type="presOf" srcId="{1F6341F3-E61C-475A-8729-D065FEF5AF4F}" destId="{A2E30776-95E4-46E7-99C4-DA81C5EEFB8B}" srcOrd="0" destOrd="0" presId="urn:microsoft.com/office/officeart/2016/7/layout/RepeatingBendingProcessNew"/>
    <dgm:cxn modelId="{2378E03C-647C-4B51-BC26-34FA4C556DEB}" type="presOf" srcId="{F5CDBBF6-E310-47E2-BC0B-36716E078632}" destId="{F6F366A2-00C3-404F-AE08-152D74D323F7}" srcOrd="0" destOrd="0" presId="urn:microsoft.com/office/officeart/2016/7/layout/RepeatingBendingProcessNew"/>
    <dgm:cxn modelId="{E285E18D-A449-48E2-8F23-B4B431197703}" type="presOf" srcId="{E5DC8C64-64C2-41F4-909D-4FEE164292D8}" destId="{3221C8B5-6DDD-44EB-8962-5BA9558F0241}" srcOrd="0" destOrd="0" presId="urn:microsoft.com/office/officeart/2016/7/layout/RepeatingBendingProcessNew"/>
    <dgm:cxn modelId="{E7DD784D-64A3-4126-926B-7EB2B1A066D7}" type="presOf" srcId="{AE58ACD8-85DC-40EC-B36E-A4E64C34832B}" destId="{C7B3DEAE-D8E8-430C-B49F-58E3A57FA05A}" srcOrd="1" destOrd="0" presId="urn:microsoft.com/office/officeart/2016/7/layout/RepeatingBendingProcessNew"/>
    <dgm:cxn modelId="{B891B0D7-C0F2-40F6-BFD1-16083FCB622E}" type="presOf" srcId="{B6815D49-476A-4A3E-8904-B5AC2A8B1392}" destId="{55828483-B584-44AC-A23D-9F6A0CFEAAF1}" srcOrd="0" destOrd="0" presId="urn:microsoft.com/office/officeart/2016/7/layout/RepeatingBendingProcessNew"/>
    <dgm:cxn modelId="{9294DCCC-8118-4E2B-8A17-7C4659D54AE0}" srcId="{C26BA524-D662-4EF8-8AE3-879688DA63BB}" destId="{306548FE-B2B2-435E-8F0E-DD1232921507}" srcOrd="1" destOrd="0" parTransId="{57BFFFC1-96F1-4ADB-B255-52EFFC31D1DE}" sibTransId="{0A94C49D-FE37-48D2-91DE-FE434C1BF242}"/>
    <dgm:cxn modelId="{DE54C26D-BA57-4BE0-B3EF-8528C5B405AA}" type="presOf" srcId="{2DDBE93C-9241-4EAB-8173-B032E4260118}" destId="{3D21B108-CA9F-427D-B90B-5CFD31480699}" srcOrd="1" destOrd="0" presId="urn:microsoft.com/office/officeart/2016/7/layout/RepeatingBendingProcessNew"/>
    <dgm:cxn modelId="{D0B732EE-5D1A-4238-BFF8-657BC50E945B}" type="presOf" srcId="{EA59B24F-D181-48FB-B496-E51191F5C80E}" destId="{D307766B-5FDE-462F-A4B2-6A5713DED004}" srcOrd="0" destOrd="0" presId="urn:microsoft.com/office/officeart/2016/7/layout/RepeatingBendingProcessNew"/>
    <dgm:cxn modelId="{10E3B818-2B02-4368-9E0C-3A03DA6C5754}" type="presOf" srcId="{6B4A423D-06E7-4D8F-8EDA-10519BFABE68}" destId="{8258C33A-17CB-4068-A4B0-6795640244A7}" srcOrd="1" destOrd="0" presId="urn:microsoft.com/office/officeart/2016/7/layout/RepeatingBendingProcessNew"/>
    <dgm:cxn modelId="{71DD180A-3E39-409A-956A-3CA44BB72485}" type="presOf" srcId="{41C25C5D-A8E3-4E17-B487-F645063E825E}" destId="{7E759112-7E1E-471A-A578-3F91650AC7AA}" srcOrd="1" destOrd="0" presId="urn:microsoft.com/office/officeart/2016/7/layout/RepeatingBendingProcessNew"/>
    <dgm:cxn modelId="{3B1AA764-29F8-486A-B039-13DEDF152392}" type="presOf" srcId="{C26BA524-D662-4EF8-8AE3-879688DA63BB}" destId="{5E384E4C-0FF4-43B6-9980-06C3B3B4AED4}" srcOrd="0" destOrd="0" presId="urn:microsoft.com/office/officeart/2016/7/layout/RepeatingBendingProcessNew"/>
    <dgm:cxn modelId="{087F7388-DC52-4FAF-8A32-FD0F1C43A00D}" type="presOf" srcId="{E8CB6CF3-0323-4211-B5B3-E7E4080F4632}" destId="{F3D5687F-C7CD-4F02-9FED-DFB7E98B58B3}" srcOrd="0" destOrd="0" presId="urn:microsoft.com/office/officeart/2016/7/layout/RepeatingBendingProcessNew"/>
    <dgm:cxn modelId="{673D0B0B-B4AB-4898-B4C0-01817E0FB46D}" srcId="{C26BA524-D662-4EF8-8AE3-879688DA63BB}" destId="{13BC5A2F-4F70-43A3-8CA6-B5D94B1E082D}" srcOrd="2" destOrd="0" parTransId="{9B8F50E8-69F9-4D39-A1C8-6CEB497D5850}" sibTransId="{72701D3C-A39E-4245-9E26-AE2EB80F3815}"/>
    <dgm:cxn modelId="{3E8B6550-8118-4411-9BA3-7B61DB1B94B4}" srcId="{C26BA524-D662-4EF8-8AE3-879688DA63BB}" destId="{13ED7622-2017-4C47-B0CA-84DDD52DB82A}" srcOrd="4" destOrd="0" parTransId="{668A339E-3612-425B-9A59-7BF04CE4AFB7}" sibTransId="{166D9323-3E40-4853-89FC-7F1FE7ACFDD2}"/>
    <dgm:cxn modelId="{D64BAA87-CCA2-4D60-86AA-BFCC02F17DDF}" type="presOf" srcId="{6B4A423D-06E7-4D8F-8EDA-10519BFABE68}" destId="{5547F6C9-027C-436A-9FDE-C1C92F94B0FF}" srcOrd="0" destOrd="0" presId="urn:microsoft.com/office/officeart/2016/7/layout/RepeatingBendingProcessNew"/>
    <dgm:cxn modelId="{07009509-D9FD-49C5-8FBE-C5B8F40D84C1}" type="presOf" srcId="{AB9C0561-7A39-456B-90EA-A865992A830D}" destId="{BEBBFB46-C94F-4D4F-A361-F9F7EA224C91}" srcOrd="0" destOrd="0" presId="urn:microsoft.com/office/officeart/2016/7/layout/RepeatingBendingProcessNew"/>
    <dgm:cxn modelId="{724714EE-F44E-4516-AC8E-72778E010116}" srcId="{C26BA524-D662-4EF8-8AE3-879688DA63BB}" destId="{AB9C0561-7A39-456B-90EA-A865992A830D}" srcOrd="3" destOrd="0" parTransId="{2489C430-EF16-40E9-8A25-EC3F5DE35C2B}" sibTransId="{F5CDBBF6-E310-47E2-BC0B-36716E078632}"/>
    <dgm:cxn modelId="{FF6E6178-2904-462E-8CDA-9BFDB80A144D}" srcId="{C26BA524-D662-4EF8-8AE3-879688DA63BB}" destId="{B6815D49-476A-4A3E-8904-B5AC2A8B1392}" srcOrd="7" destOrd="0" parTransId="{76F5BDDB-9CA9-4F2B-8F3D-5460874AB68C}" sibTransId="{41C25C5D-A8E3-4E17-B487-F645063E825E}"/>
    <dgm:cxn modelId="{113F694C-0F65-4EC0-8482-B861C6B57E0A}" type="presOf" srcId="{166D9323-3E40-4853-89FC-7F1FE7ACFDD2}" destId="{3E8454B9-E623-4DB0-A534-16C1ABAB5A2F}" srcOrd="0" destOrd="0" presId="urn:microsoft.com/office/officeart/2016/7/layout/RepeatingBendingProcessNew"/>
    <dgm:cxn modelId="{E3D8218B-3D73-4EA5-878D-7C57B49B1CF1}" type="presOf" srcId="{306548FE-B2B2-435E-8F0E-DD1232921507}" destId="{CB2EAB7B-0E28-45F4-9D1F-756B6BC1A2D2}" srcOrd="0" destOrd="0" presId="urn:microsoft.com/office/officeart/2016/7/layout/RepeatingBendingProcessNew"/>
    <dgm:cxn modelId="{B8BFD9D2-6DBA-4415-814F-4944FDABCF6D}" type="presOf" srcId="{69A37A0B-1987-4186-8DF5-C21883C1AFB2}" destId="{20C657EB-A5FB-4F7A-9FE3-151E3A83D3D7}" srcOrd="0" destOrd="0" presId="urn:microsoft.com/office/officeart/2016/7/layout/RepeatingBendingProcessNew"/>
    <dgm:cxn modelId="{C8164F4D-9579-4CB6-8BAD-4CC099953CEA}" srcId="{C26BA524-D662-4EF8-8AE3-879688DA63BB}" destId="{69A37A0B-1987-4186-8DF5-C21883C1AFB2}" srcOrd="8" destOrd="0" parTransId="{071629AF-4EDD-4CFB-BF8C-BCE18705AD1A}" sibTransId="{EA59B24F-D181-48FB-B496-E51191F5C80E}"/>
    <dgm:cxn modelId="{5C661ADF-B195-4C73-99E4-5AA4FD7CD12E}" type="presOf" srcId="{F5CDBBF6-E310-47E2-BC0B-36716E078632}" destId="{8E403430-3CA0-46FE-A653-FB69581428CE}" srcOrd="1" destOrd="0" presId="urn:microsoft.com/office/officeart/2016/7/layout/RepeatingBendingProcessNew"/>
    <dgm:cxn modelId="{2A6994F8-5CEB-4002-AEEE-243DE15E7912}" type="presOf" srcId="{13ED7622-2017-4C47-B0CA-84DDD52DB82A}" destId="{7DCD3987-C0F6-4169-92F9-327E7F0D8581}" srcOrd="0" destOrd="0" presId="urn:microsoft.com/office/officeart/2016/7/layout/RepeatingBendingProcessNew"/>
    <dgm:cxn modelId="{F1222328-CCE4-46EE-A918-87A27FF5BACD}" type="presOf" srcId="{0A94C49D-FE37-48D2-91DE-FE434C1BF242}" destId="{F4BE4D32-3FA8-4FC7-808A-EDA41E7E561F}" srcOrd="1" destOrd="0" presId="urn:microsoft.com/office/officeart/2016/7/layout/RepeatingBendingProcessNew"/>
    <dgm:cxn modelId="{EAD4C729-056A-4DA6-94AC-355A8707C094}" type="presOf" srcId="{0A94C49D-FE37-48D2-91DE-FE434C1BF242}" destId="{8A6D81BF-126F-44E9-A76F-40D8E3BD330A}" srcOrd="0" destOrd="0" presId="urn:microsoft.com/office/officeart/2016/7/layout/RepeatingBendingProcessNew"/>
    <dgm:cxn modelId="{1EC5F9D2-3AEA-4B41-92F1-2465B15C0B08}" type="presOf" srcId="{980EFEE0-F16A-45E9-B69D-1763780B8EBC}" destId="{ACE304CF-C849-4337-B9DC-37FAA06E713D}" srcOrd="0" destOrd="0" presId="urn:microsoft.com/office/officeart/2016/7/layout/RepeatingBendingProcessNew"/>
    <dgm:cxn modelId="{39A588BD-2EC2-4E2A-AAC5-020320445879}" type="presOf" srcId="{EA59B24F-D181-48FB-B496-E51191F5C80E}" destId="{1B8C77FF-F2E7-4888-BF60-3924EBB33DCA}" srcOrd="1" destOrd="0" presId="urn:microsoft.com/office/officeart/2016/7/layout/RepeatingBendingProcessNew"/>
    <dgm:cxn modelId="{DF282AE8-CA2B-4091-978A-D3709BC6C6CB}" type="presOf" srcId="{AE58ACD8-85DC-40EC-B36E-A4E64C34832B}" destId="{40782158-822C-471B-A0E4-034DFB82C580}" srcOrd="0" destOrd="0" presId="urn:microsoft.com/office/officeart/2016/7/layout/RepeatingBendingProcessNew"/>
    <dgm:cxn modelId="{EC7954D4-F56F-4BC5-B05D-F88052949E64}" type="presOf" srcId="{1F6341F3-E61C-475A-8729-D065FEF5AF4F}" destId="{15347156-AFB9-4BF8-B11C-B689EDC000E2}" srcOrd="1" destOrd="0" presId="urn:microsoft.com/office/officeart/2016/7/layout/RepeatingBendingProcessNew"/>
    <dgm:cxn modelId="{471337BF-3231-41AC-92B3-AB364F779219}" srcId="{C26BA524-D662-4EF8-8AE3-879688DA63BB}" destId="{E5DC8C64-64C2-41F4-909D-4FEE164292D8}" srcOrd="0" destOrd="0" parTransId="{67AAA52F-9B63-472B-B524-44B7EB000FD5}" sibTransId="{6B4A423D-06E7-4D8F-8EDA-10519BFABE68}"/>
    <dgm:cxn modelId="{0EA809CD-CADC-47DC-A375-F1775F3F1500}" srcId="{C26BA524-D662-4EF8-8AE3-879688DA63BB}" destId="{A4EE2F89-09C0-4B26-8318-64A96D07178E}" srcOrd="6" destOrd="0" parTransId="{F3BB206A-780B-45CE-9914-0DE1884494AF}" sibTransId="{1F6341F3-E61C-475A-8729-D065FEF5AF4F}"/>
    <dgm:cxn modelId="{5F098582-7CDF-4435-AB6D-BE88299AD6CE}" type="presOf" srcId="{13BC5A2F-4F70-43A3-8CA6-B5D94B1E082D}" destId="{79FA1BBF-CAD5-47AC-A498-C9DAA88AA7C5}" srcOrd="0" destOrd="0" presId="urn:microsoft.com/office/officeart/2016/7/layout/RepeatingBendingProcessNew"/>
    <dgm:cxn modelId="{B930A3A3-0FE2-4BC2-A0AA-137D4F460E0A}" srcId="{C26BA524-D662-4EF8-8AE3-879688DA63BB}" destId="{E37E6329-2011-46F3-A00E-270C2EE65BF3}" srcOrd="11" destOrd="0" parTransId="{C17CBC63-0D2B-4F37-B915-D42DBDC0D781}" sibTransId="{5E6879A4-3392-46F1-9B45-F15C068D3DBB}"/>
    <dgm:cxn modelId="{3E7FFB13-23C6-48DE-86A6-FD3D65C5FD0F}" type="presOf" srcId="{166D9323-3E40-4853-89FC-7F1FE7ACFDD2}" destId="{6239CDB9-AF33-41B4-A6BF-0CD8939A0219}" srcOrd="1" destOrd="0" presId="urn:microsoft.com/office/officeart/2016/7/layout/RepeatingBendingProcessNew"/>
    <dgm:cxn modelId="{E75C7DE8-7328-4548-B324-D217B7A31007}" type="presOf" srcId="{A4EE2F89-09C0-4B26-8318-64A96D07178E}" destId="{7985D1EB-AE8C-4BA0-BC45-5F6A0F0CFC41}" srcOrd="0" destOrd="0" presId="urn:microsoft.com/office/officeart/2016/7/layout/RepeatingBendingProcessNew"/>
    <dgm:cxn modelId="{60DB2F40-D9DC-4577-AF58-4BA8E17439AB}" type="presOf" srcId="{E37E6329-2011-46F3-A00E-270C2EE65BF3}" destId="{2D32C151-0AB8-45BF-A0F6-835B80EA9EAF}" srcOrd="0" destOrd="0" presId="urn:microsoft.com/office/officeart/2016/7/layout/RepeatingBendingProcessNew"/>
    <dgm:cxn modelId="{94F6D565-5A83-4DEB-9591-B7856CCCD32C}" type="presOf" srcId="{1BEA2FF3-F792-47E2-9572-1CD7FE988C5E}" destId="{20A66DA7-DFD0-4D91-812E-470801DEE7FB}" srcOrd="0" destOrd="0" presId="urn:microsoft.com/office/officeart/2016/7/layout/RepeatingBendingProcessNew"/>
    <dgm:cxn modelId="{4083B20D-D91B-46A2-A4B9-53A4ACE46923}" type="presOf" srcId="{7BC41FCB-C913-4E09-8DA1-2A31B3833FC1}" destId="{54EB5FF5-CD47-4291-AF87-475F050A4864}" srcOrd="0" destOrd="0" presId="urn:microsoft.com/office/officeart/2016/7/layout/RepeatingBendingProcessNew"/>
    <dgm:cxn modelId="{7BC509E4-6C24-49EF-8EA8-EDD8FF3296BA}" type="presOf" srcId="{41C25C5D-A8E3-4E17-B487-F645063E825E}" destId="{4FA7EA8C-4D03-4DD9-8DE6-23C9EDDC49E0}" srcOrd="0" destOrd="0" presId="urn:microsoft.com/office/officeart/2016/7/layout/RepeatingBendingProcessNew"/>
    <dgm:cxn modelId="{F7A7B2EE-7E6A-4626-B7DD-7852B2246E86}" type="presParOf" srcId="{5E384E4C-0FF4-43B6-9980-06C3B3B4AED4}" destId="{3221C8B5-6DDD-44EB-8962-5BA9558F0241}" srcOrd="0" destOrd="0" presId="urn:microsoft.com/office/officeart/2016/7/layout/RepeatingBendingProcessNew"/>
    <dgm:cxn modelId="{282B09ED-1E82-40CB-B548-2595534B2E2D}" type="presParOf" srcId="{5E384E4C-0FF4-43B6-9980-06C3B3B4AED4}" destId="{5547F6C9-027C-436A-9FDE-C1C92F94B0FF}" srcOrd="1" destOrd="0" presId="urn:microsoft.com/office/officeart/2016/7/layout/RepeatingBendingProcessNew"/>
    <dgm:cxn modelId="{ED56F800-17A5-4A46-9D37-1D1F4ABEEFB2}" type="presParOf" srcId="{5547F6C9-027C-436A-9FDE-C1C92F94B0FF}" destId="{8258C33A-17CB-4068-A4B0-6795640244A7}" srcOrd="0" destOrd="0" presId="urn:microsoft.com/office/officeart/2016/7/layout/RepeatingBendingProcessNew"/>
    <dgm:cxn modelId="{7DFD945E-A5DB-4D21-AD8F-32A0A13CF241}" type="presParOf" srcId="{5E384E4C-0FF4-43B6-9980-06C3B3B4AED4}" destId="{CB2EAB7B-0E28-45F4-9D1F-756B6BC1A2D2}" srcOrd="2" destOrd="0" presId="urn:microsoft.com/office/officeart/2016/7/layout/RepeatingBendingProcessNew"/>
    <dgm:cxn modelId="{1454B867-1116-498F-90E4-29FF60607E3B}" type="presParOf" srcId="{5E384E4C-0FF4-43B6-9980-06C3B3B4AED4}" destId="{8A6D81BF-126F-44E9-A76F-40D8E3BD330A}" srcOrd="3" destOrd="0" presId="urn:microsoft.com/office/officeart/2016/7/layout/RepeatingBendingProcessNew"/>
    <dgm:cxn modelId="{0C246410-2954-4AA0-AE98-847C9620083A}" type="presParOf" srcId="{8A6D81BF-126F-44E9-A76F-40D8E3BD330A}" destId="{F4BE4D32-3FA8-4FC7-808A-EDA41E7E561F}" srcOrd="0" destOrd="0" presId="urn:microsoft.com/office/officeart/2016/7/layout/RepeatingBendingProcessNew"/>
    <dgm:cxn modelId="{30D781B7-39D7-4853-B8B5-A939BF6F9FBA}" type="presParOf" srcId="{5E384E4C-0FF4-43B6-9980-06C3B3B4AED4}" destId="{79FA1BBF-CAD5-47AC-A498-C9DAA88AA7C5}" srcOrd="4" destOrd="0" presId="urn:microsoft.com/office/officeart/2016/7/layout/RepeatingBendingProcessNew"/>
    <dgm:cxn modelId="{E63561C4-9B18-47D0-AD14-BBC0BF2433C4}" type="presParOf" srcId="{5E384E4C-0FF4-43B6-9980-06C3B3B4AED4}" destId="{78350D35-CC4B-4DAE-86FE-DD757BA4EA32}" srcOrd="5" destOrd="0" presId="urn:microsoft.com/office/officeart/2016/7/layout/RepeatingBendingProcessNew"/>
    <dgm:cxn modelId="{6EDB1134-6735-4F3D-82B8-9F10B68AAA91}" type="presParOf" srcId="{78350D35-CC4B-4DAE-86FE-DD757BA4EA32}" destId="{31B43B06-2641-4691-A3D0-3529A21AE657}" srcOrd="0" destOrd="0" presId="urn:microsoft.com/office/officeart/2016/7/layout/RepeatingBendingProcessNew"/>
    <dgm:cxn modelId="{FA04BAD2-32D0-4F29-B59F-5B0D765C043D}" type="presParOf" srcId="{5E384E4C-0FF4-43B6-9980-06C3B3B4AED4}" destId="{BEBBFB46-C94F-4D4F-A361-F9F7EA224C91}" srcOrd="6" destOrd="0" presId="urn:microsoft.com/office/officeart/2016/7/layout/RepeatingBendingProcessNew"/>
    <dgm:cxn modelId="{80A75858-AEA9-40F3-B7A6-DB64899DA89F}" type="presParOf" srcId="{5E384E4C-0FF4-43B6-9980-06C3B3B4AED4}" destId="{F6F366A2-00C3-404F-AE08-152D74D323F7}" srcOrd="7" destOrd="0" presId="urn:microsoft.com/office/officeart/2016/7/layout/RepeatingBendingProcessNew"/>
    <dgm:cxn modelId="{5AAB895F-5D56-46FD-A6BB-6430FC8D3471}" type="presParOf" srcId="{F6F366A2-00C3-404F-AE08-152D74D323F7}" destId="{8E403430-3CA0-46FE-A653-FB69581428CE}" srcOrd="0" destOrd="0" presId="urn:microsoft.com/office/officeart/2016/7/layout/RepeatingBendingProcessNew"/>
    <dgm:cxn modelId="{0AD368B2-F442-4EF8-B96D-2E8F48E56700}" type="presParOf" srcId="{5E384E4C-0FF4-43B6-9980-06C3B3B4AED4}" destId="{7DCD3987-C0F6-4169-92F9-327E7F0D8581}" srcOrd="8" destOrd="0" presId="urn:microsoft.com/office/officeart/2016/7/layout/RepeatingBendingProcessNew"/>
    <dgm:cxn modelId="{ED4A7971-2E0A-423D-9252-C19D56EAFA81}" type="presParOf" srcId="{5E384E4C-0FF4-43B6-9980-06C3B3B4AED4}" destId="{3E8454B9-E623-4DB0-A534-16C1ABAB5A2F}" srcOrd="9" destOrd="0" presId="urn:microsoft.com/office/officeart/2016/7/layout/RepeatingBendingProcessNew"/>
    <dgm:cxn modelId="{93904060-05E5-403A-8F46-32B94C96C119}" type="presParOf" srcId="{3E8454B9-E623-4DB0-A534-16C1ABAB5A2F}" destId="{6239CDB9-AF33-41B4-A6BF-0CD8939A0219}" srcOrd="0" destOrd="0" presId="urn:microsoft.com/office/officeart/2016/7/layout/RepeatingBendingProcessNew"/>
    <dgm:cxn modelId="{A5F52115-6479-4101-9157-AE67A4CF0B90}" type="presParOf" srcId="{5E384E4C-0FF4-43B6-9980-06C3B3B4AED4}" destId="{20A66DA7-DFD0-4D91-812E-470801DEE7FB}" srcOrd="10" destOrd="0" presId="urn:microsoft.com/office/officeart/2016/7/layout/RepeatingBendingProcessNew"/>
    <dgm:cxn modelId="{1C3C2229-0E34-499F-A866-FFE388357F47}" type="presParOf" srcId="{5E384E4C-0FF4-43B6-9980-06C3B3B4AED4}" destId="{ACE304CF-C849-4337-B9DC-37FAA06E713D}" srcOrd="11" destOrd="0" presId="urn:microsoft.com/office/officeart/2016/7/layout/RepeatingBendingProcessNew"/>
    <dgm:cxn modelId="{20FC9BA1-A046-4183-9E57-F28E5A3875E7}" type="presParOf" srcId="{ACE304CF-C849-4337-B9DC-37FAA06E713D}" destId="{F47EC87A-F16C-43A9-B9F2-3C6108BD889C}" srcOrd="0" destOrd="0" presId="urn:microsoft.com/office/officeart/2016/7/layout/RepeatingBendingProcessNew"/>
    <dgm:cxn modelId="{8D9AEFF0-D046-44B2-8963-295DB218263E}" type="presParOf" srcId="{5E384E4C-0FF4-43B6-9980-06C3B3B4AED4}" destId="{7985D1EB-AE8C-4BA0-BC45-5F6A0F0CFC41}" srcOrd="12" destOrd="0" presId="urn:microsoft.com/office/officeart/2016/7/layout/RepeatingBendingProcessNew"/>
    <dgm:cxn modelId="{B9AD3E8E-592A-4B38-B9C0-5FF95F406FD6}" type="presParOf" srcId="{5E384E4C-0FF4-43B6-9980-06C3B3B4AED4}" destId="{A2E30776-95E4-46E7-99C4-DA81C5EEFB8B}" srcOrd="13" destOrd="0" presId="urn:microsoft.com/office/officeart/2016/7/layout/RepeatingBendingProcessNew"/>
    <dgm:cxn modelId="{BB84F666-C26D-4D8D-94B2-D4E9B0485CF2}" type="presParOf" srcId="{A2E30776-95E4-46E7-99C4-DA81C5EEFB8B}" destId="{15347156-AFB9-4BF8-B11C-B689EDC000E2}" srcOrd="0" destOrd="0" presId="urn:microsoft.com/office/officeart/2016/7/layout/RepeatingBendingProcessNew"/>
    <dgm:cxn modelId="{38BC5D61-44F6-4E4E-8BC1-71981CC2EC3F}" type="presParOf" srcId="{5E384E4C-0FF4-43B6-9980-06C3B3B4AED4}" destId="{55828483-B584-44AC-A23D-9F6A0CFEAAF1}" srcOrd="14" destOrd="0" presId="urn:microsoft.com/office/officeart/2016/7/layout/RepeatingBendingProcessNew"/>
    <dgm:cxn modelId="{5B36CB28-A687-4890-B033-3BD9E166D72C}" type="presParOf" srcId="{5E384E4C-0FF4-43B6-9980-06C3B3B4AED4}" destId="{4FA7EA8C-4D03-4DD9-8DE6-23C9EDDC49E0}" srcOrd="15" destOrd="0" presId="urn:microsoft.com/office/officeart/2016/7/layout/RepeatingBendingProcessNew"/>
    <dgm:cxn modelId="{502CE7D9-B5F3-436D-A915-518751828602}" type="presParOf" srcId="{4FA7EA8C-4D03-4DD9-8DE6-23C9EDDC49E0}" destId="{7E759112-7E1E-471A-A578-3F91650AC7AA}" srcOrd="0" destOrd="0" presId="urn:microsoft.com/office/officeart/2016/7/layout/RepeatingBendingProcessNew"/>
    <dgm:cxn modelId="{C5C5F7B4-FF9D-493C-98A0-DD0C93CAC7F8}" type="presParOf" srcId="{5E384E4C-0FF4-43B6-9980-06C3B3B4AED4}" destId="{20C657EB-A5FB-4F7A-9FE3-151E3A83D3D7}" srcOrd="16" destOrd="0" presId="urn:microsoft.com/office/officeart/2016/7/layout/RepeatingBendingProcessNew"/>
    <dgm:cxn modelId="{A2906238-417E-423E-8E5C-0DC54BF706D3}" type="presParOf" srcId="{5E384E4C-0FF4-43B6-9980-06C3B3B4AED4}" destId="{D307766B-5FDE-462F-A4B2-6A5713DED004}" srcOrd="17" destOrd="0" presId="urn:microsoft.com/office/officeart/2016/7/layout/RepeatingBendingProcessNew"/>
    <dgm:cxn modelId="{36C2FDF0-8B4F-460E-9B88-55DC293F0FED}" type="presParOf" srcId="{D307766B-5FDE-462F-A4B2-6A5713DED004}" destId="{1B8C77FF-F2E7-4888-BF60-3924EBB33DCA}" srcOrd="0" destOrd="0" presId="urn:microsoft.com/office/officeart/2016/7/layout/RepeatingBendingProcessNew"/>
    <dgm:cxn modelId="{DC73E530-2999-4728-BEB3-45C75CA67144}" type="presParOf" srcId="{5E384E4C-0FF4-43B6-9980-06C3B3B4AED4}" destId="{54EB5FF5-CD47-4291-AF87-475F050A4864}" srcOrd="18" destOrd="0" presId="urn:microsoft.com/office/officeart/2016/7/layout/RepeatingBendingProcessNew"/>
    <dgm:cxn modelId="{89380FDC-95C8-4137-8D93-F6805BDDFA77}" type="presParOf" srcId="{5E384E4C-0FF4-43B6-9980-06C3B3B4AED4}" destId="{40782158-822C-471B-A0E4-034DFB82C580}" srcOrd="19" destOrd="0" presId="urn:microsoft.com/office/officeart/2016/7/layout/RepeatingBendingProcessNew"/>
    <dgm:cxn modelId="{F2440E64-4019-4866-87EC-5D403E74559E}" type="presParOf" srcId="{40782158-822C-471B-A0E4-034DFB82C580}" destId="{C7B3DEAE-D8E8-430C-B49F-58E3A57FA05A}" srcOrd="0" destOrd="0" presId="urn:microsoft.com/office/officeart/2016/7/layout/RepeatingBendingProcessNew"/>
    <dgm:cxn modelId="{0F9D019C-3B77-4114-8625-30F8B03B34F0}" type="presParOf" srcId="{5E384E4C-0FF4-43B6-9980-06C3B3B4AED4}" destId="{F3D5687F-C7CD-4F02-9FED-DFB7E98B58B3}" srcOrd="20" destOrd="0" presId="urn:microsoft.com/office/officeart/2016/7/layout/RepeatingBendingProcessNew"/>
    <dgm:cxn modelId="{FE748D9D-F6CD-421E-9DAD-2B12272E858A}" type="presParOf" srcId="{5E384E4C-0FF4-43B6-9980-06C3B3B4AED4}" destId="{295ED33A-573D-4B89-B7EF-9A9E9A006790}" srcOrd="21" destOrd="0" presId="urn:microsoft.com/office/officeart/2016/7/layout/RepeatingBendingProcessNew"/>
    <dgm:cxn modelId="{20596EBE-5D07-4856-BE6D-8D1D4C0A1264}" type="presParOf" srcId="{295ED33A-573D-4B89-B7EF-9A9E9A006790}" destId="{3D21B108-CA9F-427D-B90B-5CFD31480699}" srcOrd="0" destOrd="0" presId="urn:microsoft.com/office/officeart/2016/7/layout/RepeatingBendingProcessNew"/>
    <dgm:cxn modelId="{2CAB2F86-0686-425A-BE46-9D479C8AA3C8}" type="presParOf" srcId="{5E384E4C-0FF4-43B6-9980-06C3B3B4AED4}" destId="{2D32C151-0AB8-45BF-A0F6-835B80EA9EAF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2F215-5063-47BC-A868-A56CA4F1453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26F607-D3C7-4996-B956-6217BA6E9FE2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Overview of Page Tables and Iceberg Hashing</a:t>
          </a:r>
          <a:endParaRPr lang="en-US">
            <a:latin typeface="Times New Roman"/>
            <a:cs typeface="Times New Roman"/>
          </a:endParaRPr>
        </a:p>
      </dgm:t>
    </dgm:pt>
    <dgm:pt modelId="{48AC7DD4-7E7E-4903-AE68-B80A217ED567}" type="parTrans" cxnId="{41797612-20AB-4CDD-978E-2B5AE376027E}">
      <dgm:prSet/>
      <dgm:spPr/>
      <dgm:t>
        <a:bodyPr/>
        <a:lstStyle/>
        <a:p>
          <a:endParaRPr lang="en-US"/>
        </a:p>
      </dgm:t>
    </dgm:pt>
    <dgm:pt modelId="{92A8FC89-9AF5-4E70-B585-595DCB777DBF}" type="sibTrans" cxnId="{41797612-20AB-4CDD-978E-2B5AE376027E}">
      <dgm:prSet/>
      <dgm:spPr/>
      <dgm:t>
        <a:bodyPr/>
        <a:lstStyle/>
        <a:p>
          <a:endParaRPr lang="en-US"/>
        </a:p>
      </dgm:t>
    </dgm:pt>
    <dgm:pt modelId="{8782A732-883C-48A0-A8F7-20BCA27A9C36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Introduction to Page Tables: focus on encoding, lookup, and storage.</a:t>
          </a:r>
        </a:p>
      </dgm:t>
    </dgm:pt>
    <dgm:pt modelId="{4938E049-D3CE-48A3-B4D9-1854BCA37E7C}" type="parTrans" cxnId="{C452DEC3-5CAD-4A9A-B7A7-43E4C34D2AF9}">
      <dgm:prSet/>
      <dgm:spPr/>
      <dgm:t>
        <a:bodyPr/>
        <a:lstStyle/>
        <a:p>
          <a:endParaRPr lang="en-US"/>
        </a:p>
      </dgm:t>
    </dgm:pt>
    <dgm:pt modelId="{94C0D8C7-84EA-420E-9C59-443DD67B3CC8}" type="sibTrans" cxnId="{C452DEC3-5CAD-4A9A-B7A7-43E4C34D2AF9}">
      <dgm:prSet/>
      <dgm:spPr/>
      <dgm:t>
        <a:bodyPr/>
        <a:lstStyle/>
        <a:p>
          <a:endParaRPr lang="en-US"/>
        </a:p>
      </dgm:t>
    </dgm:pt>
    <dgm:pt modelId="{5EB50D82-5B27-4F31-8995-DD42C272AC7E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Iceberg hashing's efficiency: using minimal bits for page mapping.</a:t>
          </a:r>
        </a:p>
      </dgm:t>
    </dgm:pt>
    <dgm:pt modelId="{4CA47A84-A6AD-4BDF-9B7D-99720F38D5B7}" type="parTrans" cxnId="{8D8E2E26-6238-48B9-8C0D-ED25BC719D2C}">
      <dgm:prSet/>
      <dgm:spPr/>
      <dgm:t>
        <a:bodyPr/>
        <a:lstStyle/>
        <a:p>
          <a:endParaRPr lang="en-US"/>
        </a:p>
      </dgm:t>
    </dgm:pt>
    <dgm:pt modelId="{2B28442E-25C7-414F-9579-35FD9E16F471}" type="sibTrans" cxnId="{8D8E2E26-6238-48B9-8C0D-ED25BC719D2C}">
      <dgm:prSet/>
      <dgm:spPr/>
      <dgm:t>
        <a:bodyPr/>
        <a:lstStyle/>
        <a:p>
          <a:endParaRPr lang="en-US"/>
        </a:p>
      </dgm:t>
    </dgm:pt>
    <dgm:pt modelId="{64BDFAE7-268C-483B-9345-C0639A16C81C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Key components: Hash Seed for hash function, Bucket Offset for bucket position</a:t>
          </a:r>
          <a:r>
            <a:rPr lang="en-US"/>
            <a:t>.</a:t>
          </a:r>
        </a:p>
      </dgm:t>
    </dgm:pt>
    <dgm:pt modelId="{FC4655D2-370E-4C0B-97C5-00FD405178A4}" type="parTrans" cxnId="{24FD83F1-CE1A-466C-8D8E-4621D9B6B1ED}">
      <dgm:prSet/>
      <dgm:spPr/>
      <dgm:t>
        <a:bodyPr/>
        <a:lstStyle/>
        <a:p>
          <a:endParaRPr lang="en-US"/>
        </a:p>
      </dgm:t>
    </dgm:pt>
    <dgm:pt modelId="{5D5B15E1-91E5-41E9-84DA-FE92C515C6B7}" type="sibTrans" cxnId="{24FD83F1-CE1A-466C-8D8E-4621D9B6B1ED}">
      <dgm:prSet/>
      <dgm:spPr/>
      <dgm:t>
        <a:bodyPr/>
        <a:lstStyle/>
        <a:p>
          <a:endParaRPr lang="en-US"/>
        </a:p>
      </dgm:t>
    </dgm:pt>
    <dgm:pt modelId="{AECD8661-8C7E-4006-861E-106206D8C49D}" type="pres">
      <dgm:prSet presAssocID="{1F02F215-5063-47BC-A868-A56CA4F1453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0EDDCA-BB29-46DF-A725-5EECAAFD3C2B}" type="pres">
      <dgm:prSet presAssocID="{1F02F215-5063-47BC-A868-A56CA4F1453D}" presName="dummyMaxCanvas" presStyleCnt="0">
        <dgm:presLayoutVars/>
      </dgm:prSet>
      <dgm:spPr/>
    </dgm:pt>
    <dgm:pt modelId="{92C7D979-1A9F-44A0-BF06-294957CAAD28}" type="pres">
      <dgm:prSet presAssocID="{1F02F215-5063-47BC-A868-A56CA4F1453D}" presName="FourNodes_1" presStyleLbl="node1" presStyleIdx="0" presStyleCnt="4">
        <dgm:presLayoutVars>
          <dgm:bulletEnabled val="1"/>
        </dgm:presLayoutVars>
      </dgm:prSet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2B4B5024-8C0B-4A21-BDE2-668B46B31DAC}" type="pres">
      <dgm:prSet presAssocID="{1F02F215-5063-47BC-A868-A56CA4F1453D}" presName="FourNodes_2" presStyleLbl="node1" presStyleIdx="1" presStyleCnt="4">
        <dgm:presLayoutVars>
          <dgm:bulletEnabled val="1"/>
        </dgm:presLayoutVars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365FA3B6-4CF9-46FD-ACCE-2112B5F79F4D}" type="pres">
      <dgm:prSet presAssocID="{1F02F215-5063-47BC-A868-A56CA4F1453D}" presName="FourNodes_3" presStyleLbl="node1" presStyleIdx="2" presStyleCnt="4">
        <dgm:presLayoutVars>
          <dgm:bulletEnabled val="1"/>
        </dgm:presLayoutVars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C08756A-4C67-4E98-BA25-CB1DFB9BAD65}" type="pres">
      <dgm:prSet presAssocID="{1F02F215-5063-47BC-A868-A56CA4F1453D}" presName="FourNodes_4" presStyleLbl="node1" presStyleIdx="3" presStyleCnt="4">
        <dgm:presLayoutVars>
          <dgm:bulletEnabled val="1"/>
        </dgm:presLayoutVars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F2132D0D-A5C1-4B7D-B335-9A6D78CD0074}" type="pres">
      <dgm:prSet presAssocID="{1F02F215-5063-47BC-A868-A56CA4F1453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8C869-6F27-46D6-AB89-3CDDA4D39F5A}" type="pres">
      <dgm:prSet presAssocID="{1F02F215-5063-47BC-A868-A56CA4F1453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CAB41-64B0-4ADF-AA18-9A3E9531FE38}" type="pres">
      <dgm:prSet presAssocID="{1F02F215-5063-47BC-A868-A56CA4F1453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FB16B-D532-413D-8B96-FB1A95D799A2}" type="pres">
      <dgm:prSet presAssocID="{1F02F215-5063-47BC-A868-A56CA4F1453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EF8DD-1A21-47FD-BAEB-29F5C5315250}" type="pres">
      <dgm:prSet presAssocID="{1F02F215-5063-47BC-A868-A56CA4F1453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A4BD7-B93D-4BD4-87C4-9827C1A09EFF}" type="pres">
      <dgm:prSet presAssocID="{1F02F215-5063-47BC-A868-A56CA4F1453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CF5DB-7879-474D-A219-103ECF1936A1}" type="pres">
      <dgm:prSet presAssocID="{1F02F215-5063-47BC-A868-A56CA4F1453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AA1624-D3A2-4DB5-97F1-49008F3DDBEE}" type="presOf" srcId="{94C0D8C7-84EA-420E-9C59-443DD67B3CC8}" destId="{8948C869-6F27-46D6-AB89-3CDDA4D39F5A}" srcOrd="0" destOrd="0" presId="urn:microsoft.com/office/officeart/2005/8/layout/vProcess5"/>
    <dgm:cxn modelId="{41797612-20AB-4CDD-978E-2B5AE376027E}" srcId="{1F02F215-5063-47BC-A868-A56CA4F1453D}" destId="{5526F607-D3C7-4996-B956-6217BA6E9FE2}" srcOrd="0" destOrd="0" parTransId="{48AC7DD4-7E7E-4903-AE68-B80A217ED567}" sibTransId="{92A8FC89-9AF5-4E70-B585-595DCB777DBF}"/>
    <dgm:cxn modelId="{24BE1F48-90A4-4362-B9A4-92DB665CB659}" type="presOf" srcId="{64BDFAE7-268C-483B-9345-C0639A16C81C}" destId="{EC08756A-4C67-4E98-BA25-CB1DFB9BAD65}" srcOrd="0" destOrd="0" presId="urn:microsoft.com/office/officeart/2005/8/layout/vProcess5"/>
    <dgm:cxn modelId="{24FD83F1-CE1A-466C-8D8E-4621D9B6B1ED}" srcId="{1F02F215-5063-47BC-A868-A56CA4F1453D}" destId="{64BDFAE7-268C-483B-9345-C0639A16C81C}" srcOrd="3" destOrd="0" parTransId="{FC4655D2-370E-4C0B-97C5-00FD405178A4}" sibTransId="{5D5B15E1-91E5-41E9-84DA-FE92C515C6B7}"/>
    <dgm:cxn modelId="{FA826CA4-F701-47FC-A1B6-1DD10DE47346}" type="presOf" srcId="{5EB50D82-5B27-4F31-8995-DD42C272AC7E}" destId="{365FA3B6-4CF9-46FD-ACCE-2112B5F79F4D}" srcOrd="0" destOrd="0" presId="urn:microsoft.com/office/officeart/2005/8/layout/vProcess5"/>
    <dgm:cxn modelId="{C452DEC3-5CAD-4A9A-B7A7-43E4C34D2AF9}" srcId="{1F02F215-5063-47BC-A868-A56CA4F1453D}" destId="{8782A732-883C-48A0-A8F7-20BCA27A9C36}" srcOrd="1" destOrd="0" parTransId="{4938E049-D3CE-48A3-B4D9-1854BCA37E7C}" sibTransId="{94C0D8C7-84EA-420E-9C59-443DD67B3CC8}"/>
    <dgm:cxn modelId="{9BFCCB60-641D-48D4-ADB6-BF730DBB2030}" type="presOf" srcId="{8782A732-883C-48A0-A8F7-20BCA27A9C36}" destId="{2B4B5024-8C0B-4A21-BDE2-668B46B31DAC}" srcOrd="0" destOrd="0" presId="urn:microsoft.com/office/officeart/2005/8/layout/vProcess5"/>
    <dgm:cxn modelId="{50B27D9B-BE96-47B8-AA19-C33CB379AF84}" type="presOf" srcId="{8782A732-883C-48A0-A8F7-20BCA27A9C36}" destId="{CD2EF8DD-1A21-47FD-BAEB-29F5C5315250}" srcOrd="1" destOrd="0" presId="urn:microsoft.com/office/officeart/2005/8/layout/vProcess5"/>
    <dgm:cxn modelId="{148F0665-59C9-40CE-A4F3-264DCC666D40}" type="presOf" srcId="{5EB50D82-5B27-4F31-8995-DD42C272AC7E}" destId="{2D0A4BD7-B93D-4BD4-87C4-9827C1A09EFF}" srcOrd="1" destOrd="0" presId="urn:microsoft.com/office/officeart/2005/8/layout/vProcess5"/>
    <dgm:cxn modelId="{6E1D1BA0-9A82-4A5E-BDC2-C82C76E0D2C4}" type="presOf" srcId="{64BDFAE7-268C-483B-9345-C0639A16C81C}" destId="{E06CF5DB-7879-474D-A219-103ECF1936A1}" srcOrd="1" destOrd="0" presId="urn:microsoft.com/office/officeart/2005/8/layout/vProcess5"/>
    <dgm:cxn modelId="{8D8E2E26-6238-48B9-8C0D-ED25BC719D2C}" srcId="{1F02F215-5063-47BC-A868-A56CA4F1453D}" destId="{5EB50D82-5B27-4F31-8995-DD42C272AC7E}" srcOrd="2" destOrd="0" parTransId="{4CA47A84-A6AD-4BDF-9B7D-99720F38D5B7}" sibTransId="{2B28442E-25C7-414F-9579-35FD9E16F471}"/>
    <dgm:cxn modelId="{6CEBC68C-BFB3-4072-9BDB-66C120D3DF3E}" type="presOf" srcId="{5526F607-D3C7-4996-B956-6217BA6E9FE2}" destId="{A47FB16B-D532-413D-8B96-FB1A95D799A2}" srcOrd="1" destOrd="0" presId="urn:microsoft.com/office/officeart/2005/8/layout/vProcess5"/>
    <dgm:cxn modelId="{2A3169D7-B8D8-4DEC-8351-E0CFFE325582}" type="presOf" srcId="{92A8FC89-9AF5-4E70-B585-595DCB777DBF}" destId="{F2132D0D-A5C1-4B7D-B335-9A6D78CD0074}" srcOrd="0" destOrd="0" presId="urn:microsoft.com/office/officeart/2005/8/layout/vProcess5"/>
    <dgm:cxn modelId="{21677BDF-2D66-40D9-936B-28116E633C86}" type="presOf" srcId="{2B28442E-25C7-414F-9579-35FD9E16F471}" destId="{9ACCAB41-64B0-4ADF-AA18-9A3E9531FE38}" srcOrd="0" destOrd="0" presId="urn:microsoft.com/office/officeart/2005/8/layout/vProcess5"/>
    <dgm:cxn modelId="{6A768C89-58EB-4396-9BD9-E8A222E56622}" type="presOf" srcId="{1F02F215-5063-47BC-A868-A56CA4F1453D}" destId="{AECD8661-8C7E-4006-861E-106206D8C49D}" srcOrd="0" destOrd="0" presId="urn:microsoft.com/office/officeart/2005/8/layout/vProcess5"/>
    <dgm:cxn modelId="{BD2E8659-FD12-468E-AC7D-70F9A3C4F430}" type="presOf" srcId="{5526F607-D3C7-4996-B956-6217BA6E9FE2}" destId="{92C7D979-1A9F-44A0-BF06-294957CAAD28}" srcOrd="0" destOrd="0" presId="urn:microsoft.com/office/officeart/2005/8/layout/vProcess5"/>
    <dgm:cxn modelId="{F3C06464-C319-48B4-AA44-87DB24E0479D}" type="presParOf" srcId="{AECD8661-8C7E-4006-861E-106206D8C49D}" destId="{220EDDCA-BB29-46DF-A725-5EECAAFD3C2B}" srcOrd="0" destOrd="0" presId="urn:microsoft.com/office/officeart/2005/8/layout/vProcess5"/>
    <dgm:cxn modelId="{FA96BD26-BD76-4F15-9B38-4793A1B4C0F8}" type="presParOf" srcId="{AECD8661-8C7E-4006-861E-106206D8C49D}" destId="{92C7D979-1A9F-44A0-BF06-294957CAAD28}" srcOrd="1" destOrd="0" presId="urn:microsoft.com/office/officeart/2005/8/layout/vProcess5"/>
    <dgm:cxn modelId="{AABB03EF-0E9F-4BD6-AF61-995B47FB23B2}" type="presParOf" srcId="{AECD8661-8C7E-4006-861E-106206D8C49D}" destId="{2B4B5024-8C0B-4A21-BDE2-668B46B31DAC}" srcOrd="2" destOrd="0" presId="urn:microsoft.com/office/officeart/2005/8/layout/vProcess5"/>
    <dgm:cxn modelId="{4F6FFD96-91D6-4B19-98B0-019E2DF3F866}" type="presParOf" srcId="{AECD8661-8C7E-4006-861E-106206D8C49D}" destId="{365FA3B6-4CF9-46FD-ACCE-2112B5F79F4D}" srcOrd="3" destOrd="0" presId="urn:microsoft.com/office/officeart/2005/8/layout/vProcess5"/>
    <dgm:cxn modelId="{F7395B44-F021-45F1-B22C-1A8BB553F937}" type="presParOf" srcId="{AECD8661-8C7E-4006-861E-106206D8C49D}" destId="{EC08756A-4C67-4E98-BA25-CB1DFB9BAD65}" srcOrd="4" destOrd="0" presId="urn:microsoft.com/office/officeart/2005/8/layout/vProcess5"/>
    <dgm:cxn modelId="{1678F871-B57B-4BDA-B0E9-940D9E5041FC}" type="presParOf" srcId="{AECD8661-8C7E-4006-861E-106206D8C49D}" destId="{F2132D0D-A5C1-4B7D-B335-9A6D78CD0074}" srcOrd="5" destOrd="0" presId="urn:microsoft.com/office/officeart/2005/8/layout/vProcess5"/>
    <dgm:cxn modelId="{937CC130-FEB0-49CC-954E-7622D86A1822}" type="presParOf" srcId="{AECD8661-8C7E-4006-861E-106206D8C49D}" destId="{8948C869-6F27-46D6-AB89-3CDDA4D39F5A}" srcOrd="6" destOrd="0" presId="urn:microsoft.com/office/officeart/2005/8/layout/vProcess5"/>
    <dgm:cxn modelId="{1EF89511-7485-4072-987E-183F5ACFFEFA}" type="presParOf" srcId="{AECD8661-8C7E-4006-861E-106206D8C49D}" destId="{9ACCAB41-64B0-4ADF-AA18-9A3E9531FE38}" srcOrd="7" destOrd="0" presId="urn:microsoft.com/office/officeart/2005/8/layout/vProcess5"/>
    <dgm:cxn modelId="{6A4FD1B8-FAE7-434A-A114-22E4DCA9183E}" type="presParOf" srcId="{AECD8661-8C7E-4006-861E-106206D8C49D}" destId="{A47FB16B-D532-413D-8B96-FB1A95D799A2}" srcOrd="8" destOrd="0" presId="urn:microsoft.com/office/officeart/2005/8/layout/vProcess5"/>
    <dgm:cxn modelId="{11631313-7EE0-4118-8A72-06E36732FA08}" type="presParOf" srcId="{AECD8661-8C7E-4006-861E-106206D8C49D}" destId="{CD2EF8DD-1A21-47FD-BAEB-29F5C5315250}" srcOrd="9" destOrd="0" presId="urn:microsoft.com/office/officeart/2005/8/layout/vProcess5"/>
    <dgm:cxn modelId="{12428BCE-DF3D-4AD6-9DAF-4091A4159737}" type="presParOf" srcId="{AECD8661-8C7E-4006-861E-106206D8C49D}" destId="{2D0A4BD7-B93D-4BD4-87C4-9827C1A09EFF}" srcOrd="10" destOrd="0" presId="urn:microsoft.com/office/officeart/2005/8/layout/vProcess5"/>
    <dgm:cxn modelId="{4A6F4CB2-A7B0-4578-A879-CA99F9EF470A}" type="presParOf" srcId="{AECD8661-8C7E-4006-861E-106206D8C49D}" destId="{E06CF5DB-7879-474D-A219-103ECF1936A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13550F-718E-438D-8F40-B1A37398427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00A64A-5219-45E2-8929-94A1C77B9443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Implementation in Xv6 Kernel</a:t>
          </a:r>
        </a:p>
      </dgm:t>
    </dgm:pt>
    <dgm:pt modelId="{9E414494-F58D-4775-8269-0649A91BD1F2}" type="parTrans" cxnId="{43EA356D-92AF-416B-897E-EB8EBC064974}">
      <dgm:prSet/>
      <dgm:spPr/>
      <dgm:t>
        <a:bodyPr/>
        <a:lstStyle/>
        <a:p>
          <a:endParaRPr lang="en-US"/>
        </a:p>
      </dgm:t>
    </dgm:pt>
    <dgm:pt modelId="{E28CB6C7-6FA4-465D-857C-3726FBC1FA06}" type="sibTrans" cxnId="{43EA356D-92AF-416B-897E-EB8EBC064974}">
      <dgm:prSet/>
      <dgm:spPr/>
      <dgm:t>
        <a:bodyPr/>
        <a:lstStyle/>
        <a:p>
          <a:endParaRPr lang="en-US"/>
        </a:p>
      </dgm:t>
    </dgm:pt>
    <dgm:pt modelId="{3CD1E2A8-4EFC-468A-BF2E-9D44AFE0ABBB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Focus on Allocation</a:t>
          </a:r>
        </a:p>
      </dgm:t>
    </dgm:pt>
    <dgm:pt modelId="{9050BA38-9250-4E89-8DD1-31E728A71D3C}" type="parTrans" cxnId="{E14368C8-B3C0-43F0-862E-30A9A9F86532}">
      <dgm:prSet/>
      <dgm:spPr/>
      <dgm:t>
        <a:bodyPr/>
        <a:lstStyle/>
        <a:p>
          <a:endParaRPr lang="en-US"/>
        </a:p>
      </dgm:t>
    </dgm:pt>
    <dgm:pt modelId="{6DB27782-4D54-4F08-9D07-041034A2C527}" type="sibTrans" cxnId="{E14368C8-B3C0-43F0-862E-30A9A9F86532}">
      <dgm:prSet/>
      <dgm:spPr/>
      <dgm:t>
        <a:bodyPr/>
        <a:lstStyle/>
        <a:p>
          <a:endParaRPr lang="en-US"/>
        </a:p>
      </dgm:t>
    </dgm:pt>
    <dgm:pt modelId="{8FBBCB93-4495-47B0-82E8-261C0D4573E7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System State Division</a:t>
          </a:r>
        </a:p>
      </dgm:t>
    </dgm:pt>
    <dgm:pt modelId="{5DE7A8E0-048D-4CF9-832D-4E6E466FDF12}" type="parTrans" cxnId="{1BDC0E48-9B43-4B52-8766-756D0A905998}">
      <dgm:prSet/>
      <dgm:spPr/>
      <dgm:t>
        <a:bodyPr/>
        <a:lstStyle/>
        <a:p>
          <a:endParaRPr lang="en-US"/>
        </a:p>
      </dgm:t>
    </dgm:pt>
    <dgm:pt modelId="{16C5F9E0-4584-4FDB-B74F-0E324510176C}" type="sibTrans" cxnId="{1BDC0E48-9B43-4B52-8766-756D0A905998}">
      <dgm:prSet/>
      <dgm:spPr/>
      <dgm:t>
        <a:bodyPr/>
        <a:lstStyle/>
        <a:p>
          <a:endParaRPr lang="en-US"/>
        </a:p>
      </dgm:t>
    </dgm:pt>
    <dgm:pt modelId="{8EC225CC-3EEB-4785-BED8-54F9CEF68821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        Initial state</a:t>
          </a:r>
        </a:p>
      </dgm:t>
    </dgm:pt>
    <dgm:pt modelId="{D7678D7D-5B5C-453E-9C14-DA1C5CA52B07}" type="parTrans" cxnId="{136F80C8-8B59-4D33-8919-97925290F6A4}">
      <dgm:prSet/>
      <dgm:spPr/>
      <dgm:t>
        <a:bodyPr/>
        <a:lstStyle/>
        <a:p>
          <a:endParaRPr lang="en-US"/>
        </a:p>
      </dgm:t>
    </dgm:pt>
    <dgm:pt modelId="{340447D2-3DED-4BFF-82BA-FF3BD1CE77E6}" type="sibTrans" cxnId="{136F80C8-8B59-4D33-8919-97925290F6A4}">
      <dgm:prSet/>
      <dgm:spPr/>
      <dgm:t>
        <a:bodyPr/>
        <a:lstStyle/>
        <a:p>
          <a:endParaRPr lang="en-US"/>
        </a:p>
      </dgm:t>
    </dgm:pt>
    <dgm:pt modelId="{3C498A92-55A4-4539-A051-3544C70DF9C6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        Steady state</a:t>
          </a:r>
        </a:p>
      </dgm:t>
    </dgm:pt>
    <dgm:pt modelId="{618E5744-23D4-4800-A18F-2E96F3C4C300}" type="parTrans" cxnId="{E5584A42-47E2-4D66-8703-0F0EAA14DE1B}">
      <dgm:prSet/>
      <dgm:spPr/>
      <dgm:t>
        <a:bodyPr/>
        <a:lstStyle/>
        <a:p>
          <a:endParaRPr lang="en-US"/>
        </a:p>
      </dgm:t>
    </dgm:pt>
    <dgm:pt modelId="{184D0E51-C1B6-4D1E-BFE4-497CF6400EE9}" type="sibTrans" cxnId="{E5584A42-47E2-4D66-8703-0F0EAA14DE1B}">
      <dgm:prSet/>
      <dgm:spPr/>
      <dgm:t>
        <a:bodyPr/>
        <a:lstStyle/>
        <a:p>
          <a:endParaRPr lang="en-US"/>
        </a:p>
      </dgm:t>
    </dgm:pt>
    <dgm:pt modelId="{FD4DF3F9-EA09-4420-B253-A6F55ADE539F}" type="pres">
      <dgm:prSet presAssocID="{0613550F-718E-438D-8F40-B1A3739842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7ABBD2A-1DC3-4A86-BDDA-65CE7A6F0D57}" type="pres">
      <dgm:prSet presAssocID="{0700A64A-5219-45E2-8929-94A1C77B9443}" presName="thickLine" presStyleLbl="alignNode1" presStyleIdx="0" presStyleCnt="5"/>
      <dgm:spPr/>
    </dgm:pt>
    <dgm:pt modelId="{A19731F1-7ED8-4F44-AF51-9D417005749D}" type="pres">
      <dgm:prSet presAssocID="{0700A64A-5219-45E2-8929-94A1C77B9443}" presName="horz1" presStyleCnt="0"/>
      <dgm:spPr/>
    </dgm:pt>
    <dgm:pt modelId="{B8962863-FF9A-480F-9694-058039E41552}" type="pres">
      <dgm:prSet presAssocID="{0700A64A-5219-45E2-8929-94A1C77B9443}" presName="tx1" presStyleLbl="revTx" presStyleIdx="0" presStyleCnt="5"/>
      <dgm:spPr/>
      <dgm:t>
        <a:bodyPr/>
        <a:lstStyle/>
        <a:p>
          <a:endParaRPr lang="en-US"/>
        </a:p>
      </dgm:t>
    </dgm:pt>
    <dgm:pt modelId="{61AE4395-7F31-47B5-A01F-45A30ECA283D}" type="pres">
      <dgm:prSet presAssocID="{0700A64A-5219-45E2-8929-94A1C77B9443}" presName="vert1" presStyleCnt="0"/>
      <dgm:spPr/>
    </dgm:pt>
    <dgm:pt modelId="{D95CB297-F1A8-4D64-A69A-BF4ACD971ADD}" type="pres">
      <dgm:prSet presAssocID="{3CD1E2A8-4EFC-468A-BF2E-9D44AFE0ABBB}" presName="thickLine" presStyleLbl="alignNode1" presStyleIdx="1" presStyleCnt="5"/>
      <dgm:spPr/>
    </dgm:pt>
    <dgm:pt modelId="{A0E76263-D58D-4FC1-A3BD-62A58C295366}" type="pres">
      <dgm:prSet presAssocID="{3CD1E2A8-4EFC-468A-BF2E-9D44AFE0ABBB}" presName="horz1" presStyleCnt="0"/>
      <dgm:spPr/>
    </dgm:pt>
    <dgm:pt modelId="{8B37CDA2-2459-4449-A3BC-3AC39BE5A8A4}" type="pres">
      <dgm:prSet presAssocID="{3CD1E2A8-4EFC-468A-BF2E-9D44AFE0ABBB}" presName="tx1" presStyleLbl="revTx" presStyleIdx="1" presStyleCnt="5"/>
      <dgm:spPr/>
      <dgm:t>
        <a:bodyPr/>
        <a:lstStyle/>
        <a:p>
          <a:endParaRPr lang="en-US"/>
        </a:p>
      </dgm:t>
    </dgm:pt>
    <dgm:pt modelId="{7C6A6FD6-6B65-47C0-811D-E24D95710B8D}" type="pres">
      <dgm:prSet presAssocID="{3CD1E2A8-4EFC-468A-BF2E-9D44AFE0ABBB}" presName="vert1" presStyleCnt="0"/>
      <dgm:spPr/>
    </dgm:pt>
    <dgm:pt modelId="{01391AE0-F890-4013-BB43-88BA685735E7}" type="pres">
      <dgm:prSet presAssocID="{8FBBCB93-4495-47B0-82E8-261C0D4573E7}" presName="thickLine" presStyleLbl="alignNode1" presStyleIdx="2" presStyleCnt="5"/>
      <dgm:spPr/>
    </dgm:pt>
    <dgm:pt modelId="{5F1EF3C7-F19B-46A4-B62F-8BE76AFB4FAC}" type="pres">
      <dgm:prSet presAssocID="{8FBBCB93-4495-47B0-82E8-261C0D4573E7}" presName="horz1" presStyleCnt="0"/>
      <dgm:spPr/>
    </dgm:pt>
    <dgm:pt modelId="{834EA612-28A5-41F4-862C-DD8BB385B93C}" type="pres">
      <dgm:prSet presAssocID="{8FBBCB93-4495-47B0-82E8-261C0D4573E7}" presName="tx1" presStyleLbl="revTx" presStyleIdx="2" presStyleCnt="5"/>
      <dgm:spPr/>
      <dgm:t>
        <a:bodyPr/>
        <a:lstStyle/>
        <a:p>
          <a:endParaRPr lang="en-US"/>
        </a:p>
      </dgm:t>
    </dgm:pt>
    <dgm:pt modelId="{608EDCDF-B734-4A46-BEE6-96435FB861C2}" type="pres">
      <dgm:prSet presAssocID="{8FBBCB93-4495-47B0-82E8-261C0D4573E7}" presName="vert1" presStyleCnt="0"/>
      <dgm:spPr/>
    </dgm:pt>
    <dgm:pt modelId="{5724AFC3-0451-4140-9562-2DD954E105FA}" type="pres">
      <dgm:prSet presAssocID="{8EC225CC-3EEB-4785-BED8-54F9CEF68821}" presName="thickLine" presStyleLbl="alignNode1" presStyleIdx="3" presStyleCnt="5"/>
      <dgm:spPr/>
    </dgm:pt>
    <dgm:pt modelId="{A4C3D683-5798-46D5-B027-E6FD82B32C7D}" type="pres">
      <dgm:prSet presAssocID="{8EC225CC-3EEB-4785-BED8-54F9CEF68821}" presName="horz1" presStyleCnt="0"/>
      <dgm:spPr/>
    </dgm:pt>
    <dgm:pt modelId="{49D88194-7386-4F8D-9D46-A37D457CDB72}" type="pres">
      <dgm:prSet presAssocID="{8EC225CC-3EEB-4785-BED8-54F9CEF68821}" presName="tx1" presStyleLbl="revTx" presStyleIdx="3" presStyleCnt="5"/>
      <dgm:spPr/>
      <dgm:t>
        <a:bodyPr/>
        <a:lstStyle/>
        <a:p>
          <a:endParaRPr lang="en-US"/>
        </a:p>
      </dgm:t>
    </dgm:pt>
    <dgm:pt modelId="{07803F12-6ED9-4AF6-BBEA-10B02A406F3A}" type="pres">
      <dgm:prSet presAssocID="{8EC225CC-3EEB-4785-BED8-54F9CEF68821}" presName="vert1" presStyleCnt="0"/>
      <dgm:spPr/>
    </dgm:pt>
    <dgm:pt modelId="{2CF8FDD0-01BF-4B0A-942C-7F9A2E44EA45}" type="pres">
      <dgm:prSet presAssocID="{3C498A92-55A4-4539-A051-3544C70DF9C6}" presName="thickLine" presStyleLbl="alignNode1" presStyleIdx="4" presStyleCnt="5"/>
      <dgm:spPr/>
    </dgm:pt>
    <dgm:pt modelId="{C05013FD-DFD7-470E-9C1B-AAC512890D3B}" type="pres">
      <dgm:prSet presAssocID="{3C498A92-55A4-4539-A051-3544C70DF9C6}" presName="horz1" presStyleCnt="0"/>
      <dgm:spPr/>
    </dgm:pt>
    <dgm:pt modelId="{3C3DA98F-F71B-4C11-9D0A-95F5533C2D81}" type="pres">
      <dgm:prSet presAssocID="{3C498A92-55A4-4539-A051-3544C70DF9C6}" presName="tx1" presStyleLbl="revTx" presStyleIdx="4" presStyleCnt="5"/>
      <dgm:spPr/>
      <dgm:t>
        <a:bodyPr/>
        <a:lstStyle/>
        <a:p>
          <a:endParaRPr lang="en-US"/>
        </a:p>
      </dgm:t>
    </dgm:pt>
    <dgm:pt modelId="{54A5E415-56D7-4249-A943-111098AE47EF}" type="pres">
      <dgm:prSet presAssocID="{3C498A92-55A4-4539-A051-3544C70DF9C6}" presName="vert1" presStyleCnt="0"/>
      <dgm:spPr/>
    </dgm:pt>
  </dgm:ptLst>
  <dgm:cxnLst>
    <dgm:cxn modelId="{E88E2A01-B9C4-48AD-8F66-EC5FE0709555}" type="presOf" srcId="{8FBBCB93-4495-47B0-82E8-261C0D4573E7}" destId="{834EA612-28A5-41F4-862C-DD8BB385B93C}" srcOrd="0" destOrd="0" presId="urn:microsoft.com/office/officeart/2008/layout/LinedList"/>
    <dgm:cxn modelId="{5DBB7B77-170A-4A7B-ACF8-6F05200CF051}" type="presOf" srcId="{3CD1E2A8-4EFC-468A-BF2E-9D44AFE0ABBB}" destId="{8B37CDA2-2459-4449-A3BC-3AC39BE5A8A4}" srcOrd="0" destOrd="0" presId="urn:microsoft.com/office/officeart/2008/layout/LinedList"/>
    <dgm:cxn modelId="{E14368C8-B3C0-43F0-862E-30A9A9F86532}" srcId="{0613550F-718E-438D-8F40-B1A373984277}" destId="{3CD1E2A8-4EFC-468A-BF2E-9D44AFE0ABBB}" srcOrd="1" destOrd="0" parTransId="{9050BA38-9250-4E89-8DD1-31E728A71D3C}" sibTransId="{6DB27782-4D54-4F08-9D07-041034A2C527}"/>
    <dgm:cxn modelId="{3AF24016-1B4C-481F-BCC8-D3685EA1756A}" type="presOf" srcId="{3C498A92-55A4-4539-A051-3544C70DF9C6}" destId="{3C3DA98F-F71B-4C11-9D0A-95F5533C2D81}" srcOrd="0" destOrd="0" presId="urn:microsoft.com/office/officeart/2008/layout/LinedList"/>
    <dgm:cxn modelId="{43EA356D-92AF-416B-897E-EB8EBC064974}" srcId="{0613550F-718E-438D-8F40-B1A373984277}" destId="{0700A64A-5219-45E2-8929-94A1C77B9443}" srcOrd="0" destOrd="0" parTransId="{9E414494-F58D-4775-8269-0649A91BD1F2}" sibTransId="{E28CB6C7-6FA4-465D-857C-3726FBC1FA06}"/>
    <dgm:cxn modelId="{94468D2B-8B9F-4872-89A0-38EA22353001}" type="presOf" srcId="{0700A64A-5219-45E2-8929-94A1C77B9443}" destId="{B8962863-FF9A-480F-9694-058039E41552}" srcOrd="0" destOrd="0" presId="urn:microsoft.com/office/officeart/2008/layout/LinedList"/>
    <dgm:cxn modelId="{1BDC0E48-9B43-4B52-8766-756D0A905998}" srcId="{0613550F-718E-438D-8F40-B1A373984277}" destId="{8FBBCB93-4495-47B0-82E8-261C0D4573E7}" srcOrd="2" destOrd="0" parTransId="{5DE7A8E0-048D-4CF9-832D-4E6E466FDF12}" sibTransId="{16C5F9E0-4584-4FDB-B74F-0E324510176C}"/>
    <dgm:cxn modelId="{136F80C8-8B59-4D33-8919-97925290F6A4}" srcId="{0613550F-718E-438D-8F40-B1A373984277}" destId="{8EC225CC-3EEB-4785-BED8-54F9CEF68821}" srcOrd="3" destOrd="0" parTransId="{D7678D7D-5B5C-453E-9C14-DA1C5CA52B07}" sibTransId="{340447D2-3DED-4BFF-82BA-FF3BD1CE77E6}"/>
    <dgm:cxn modelId="{E5584A42-47E2-4D66-8703-0F0EAA14DE1B}" srcId="{0613550F-718E-438D-8F40-B1A373984277}" destId="{3C498A92-55A4-4539-A051-3544C70DF9C6}" srcOrd="4" destOrd="0" parTransId="{618E5744-23D4-4800-A18F-2E96F3C4C300}" sibTransId="{184D0E51-C1B6-4D1E-BFE4-497CF6400EE9}"/>
    <dgm:cxn modelId="{ED1C4E7B-86C5-41E6-B04E-AAF2D696B607}" type="presOf" srcId="{0613550F-718E-438D-8F40-B1A373984277}" destId="{FD4DF3F9-EA09-4420-B253-A6F55ADE539F}" srcOrd="0" destOrd="0" presId="urn:microsoft.com/office/officeart/2008/layout/LinedList"/>
    <dgm:cxn modelId="{E097AB93-AD28-4FD3-98F8-E9937CB9E4F9}" type="presOf" srcId="{8EC225CC-3EEB-4785-BED8-54F9CEF68821}" destId="{49D88194-7386-4F8D-9D46-A37D457CDB72}" srcOrd="0" destOrd="0" presId="urn:microsoft.com/office/officeart/2008/layout/LinedList"/>
    <dgm:cxn modelId="{8C50898E-5831-45C0-B5E4-38D9DE018197}" type="presParOf" srcId="{FD4DF3F9-EA09-4420-B253-A6F55ADE539F}" destId="{D7ABBD2A-1DC3-4A86-BDDA-65CE7A6F0D57}" srcOrd="0" destOrd="0" presId="urn:microsoft.com/office/officeart/2008/layout/LinedList"/>
    <dgm:cxn modelId="{868462FC-F0CD-4023-9F6D-675B93DD185C}" type="presParOf" srcId="{FD4DF3F9-EA09-4420-B253-A6F55ADE539F}" destId="{A19731F1-7ED8-4F44-AF51-9D417005749D}" srcOrd="1" destOrd="0" presId="urn:microsoft.com/office/officeart/2008/layout/LinedList"/>
    <dgm:cxn modelId="{39EA8100-10E1-4FD7-AE3C-F1B0328F428F}" type="presParOf" srcId="{A19731F1-7ED8-4F44-AF51-9D417005749D}" destId="{B8962863-FF9A-480F-9694-058039E41552}" srcOrd="0" destOrd="0" presId="urn:microsoft.com/office/officeart/2008/layout/LinedList"/>
    <dgm:cxn modelId="{29FCE5C8-F850-4340-91CE-C34BE6B54959}" type="presParOf" srcId="{A19731F1-7ED8-4F44-AF51-9D417005749D}" destId="{61AE4395-7F31-47B5-A01F-45A30ECA283D}" srcOrd="1" destOrd="0" presId="urn:microsoft.com/office/officeart/2008/layout/LinedList"/>
    <dgm:cxn modelId="{D1668DB8-FE7E-46B1-AB29-8F749D9EE432}" type="presParOf" srcId="{FD4DF3F9-EA09-4420-B253-A6F55ADE539F}" destId="{D95CB297-F1A8-4D64-A69A-BF4ACD971ADD}" srcOrd="2" destOrd="0" presId="urn:microsoft.com/office/officeart/2008/layout/LinedList"/>
    <dgm:cxn modelId="{857EF0E4-FE0B-4D7E-A040-2C488BB19CEE}" type="presParOf" srcId="{FD4DF3F9-EA09-4420-B253-A6F55ADE539F}" destId="{A0E76263-D58D-4FC1-A3BD-62A58C295366}" srcOrd="3" destOrd="0" presId="urn:microsoft.com/office/officeart/2008/layout/LinedList"/>
    <dgm:cxn modelId="{C66454D3-DE20-4009-8E7D-51D8026B8ED3}" type="presParOf" srcId="{A0E76263-D58D-4FC1-A3BD-62A58C295366}" destId="{8B37CDA2-2459-4449-A3BC-3AC39BE5A8A4}" srcOrd="0" destOrd="0" presId="urn:microsoft.com/office/officeart/2008/layout/LinedList"/>
    <dgm:cxn modelId="{EF6C0073-6D10-43ED-9CC7-E1B6229AA126}" type="presParOf" srcId="{A0E76263-D58D-4FC1-A3BD-62A58C295366}" destId="{7C6A6FD6-6B65-47C0-811D-E24D95710B8D}" srcOrd="1" destOrd="0" presId="urn:microsoft.com/office/officeart/2008/layout/LinedList"/>
    <dgm:cxn modelId="{2AA28369-0505-4784-819A-0C3A32E86621}" type="presParOf" srcId="{FD4DF3F9-EA09-4420-B253-A6F55ADE539F}" destId="{01391AE0-F890-4013-BB43-88BA685735E7}" srcOrd="4" destOrd="0" presId="urn:microsoft.com/office/officeart/2008/layout/LinedList"/>
    <dgm:cxn modelId="{D5FCC645-5986-41F2-8F0F-9F7CF7E24B44}" type="presParOf" srcId="{FD4DF3F9-EA09-4420-B253-A6F55ADE539F}" destId="{5F1EF3C7-F19B-46A4-B62F-8BE76AFB4FAC}" srcOrd="5" destOrd="0" presId="urn:microsoft.com/office/officeart/2008/layout/LinedList"/>
    <dgm:cxn modelId="{75296677-AF57-4775-827B-8DCD36847029}" type="presParOf" srcId="{5F1EF3C7-F19B-46A4-B62F-8BE76AFB4FAC}" destId="{834EA612-28A5-41F4-862C-DD8BB385B93C}" srcOrd="0" destOrd="0" presId="urn:microsoft.com/office/officeart/2008/layout/LinedList"/>
    <dgm:cxn modelId="{C5C2253C-D894-414B-AED8-E456D063C81F}" type="presParOf" srcId="{5F1EF3C7-F19B-46A4-B62F-8BE76AFB4FAC}" destId="{608EDCDF-B734-4A46-BEE6-96435FB861C2}" srcOrd="1" destOrd="0" presId="urn:microsoft.com/office/officeart/2008/layout/LinedList"/>
    <dgm:cxn modelId="{A1F16A53-CD96-42DB-8181-36706BE5DE55}" type="presParOf" srcId="{FD4DF3F9-EA09-4420-B253-A6F55ADE539F}" destId="{5724AFC3-0451-4140-9562-2DD954E105FA}" srcOrd="6" destOrd="0" presId="urn:microsoft.com/office/officeart/2008/layout/LinedList"/>
    <dgm:cxn modelId="{FC3F7790-D487-4C23-9B0C-4C5739FCC62D}" type="presParOf" srcId="{FD4DF3F9-EA09-4420-B253-A6F55ADE539F}" destId="{A4C3D683-5798-46D5-B027-E6FD82B32C7D}" srcOrd="7" destOrd="0" presId="urn:microsoft.com/office/officeart/2008/layout/LinedList"/>
    <dgm:cxn modelId="{0E3A957D-1168-49D3-8EB9-9973A228F40C}" type="presParOf" srcId="{A4C3D683-5798-46D5-B027-E6FD82B32C7D}" destId="{49D88194-7386-4F8D-9D46-A37D457CDB72}" srcOrd="0" destOrd="0" presId="urn:microsoft.com/office/officeart/2008/layout/LinedList"/>
    <dgm:cxn modelId="{844A2CE4-6749-456E-AFC0-8E323D7BED82}" type="presParOf" srcId="{A4C3D683-5798-46D5-B027-E6FD82B32C7D}" destId="{07803F12-6ED9-4AF6-BBEA-10B02A406F3A}" srcOrd="1" destOrd="0" presId="urn:microsoft.com/office/officeart/2008/layout/LinedList"/>
    <dgm:cxn modelId="{D8AB31D2-97E2-43F1-BD2E-758D1CF7420E}" type="presParOf" srcId="{FD4DF3F9-EA09-4420-B253-A6F55ADE539F}" destId="{2CF8FDD0-01BF-4B0A-942C-7F9A2E44EA45}" srcOrd="8" destOrd="0" presId="urn:microsoft.com/office/officeart/2008/layout/LinedList"/>
    <dgm:cxn modelId="{DFD42D40-9AFC-4562-A618-CACAF89F1AAD}" type="presParOf" srcId="{FD4DF3F9-EA09-4420-B253-A6F55ADE539F}" destId="{C05013FD-DFD7-470E-9C1B-AAC512890D3B}" srcOrd="9" destOrd="0" presId="urn:microsoft.com/office/officeart/2008/layout/LinedList"/>
    <dgm:cxn modelId="{9D50733E-5835-423B-9C5F-386D8ECA05B3}" type="presParOf" srcId="{C05013FD-DFD7-470E-9C1B-AAC512890D3B}" destId="{3C3DA98F-F71B-4C11-9D0A-95F5533C2D81}" srcOrd="0" destOrd="0" presId="urn:microsoft.com/office/officeart/2008/layout/LinedList"/>
    <dgm:cxn modelId="{A99AEDFF-9D00-46B3-A932-B516A823E153}" type="presParOf" srcId="{C05013FD-DFD7-470E-9C1B-AAC512890D3B}" destId="{54A5E415-56D7-4249-A943-111098AE47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0EDCE3-0DB8-4E0E-B6AF-D3430F77F3C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1BB00D-3742-4DFD-90D7-19E2585BC7BF}">
      <dgm:prSet/>
      <dgm:spPr/>
      <dgm:t>
        <a:bodyPr/>
        <a:lstStyle/>
        <a:p>
          <a:r>
            <a:rPr lang="en-US"/>
            <a:t>Bucket size</a:t>
          </a:r>
        </a:p>
      </dgm:t>
    </dgm:pt>
    <dgm:pt modelId="{CCB9F5E8-61C1-49CF-A163-E3FC71F85D42}" type="parTrans" cxnId="{1273C80A-CC12-4869-AFE5-784DEFDA572D}">
      <dgm:prSet/>
      <dgm:spPr/>
      <dgm:t>
        <a:bodyPr/>
        <a:lstStyle/>
        <a:p>
          <a:endParaRPr lang="en-US"/>
        </a:p>
      </dgm:t>
    </dgm:pt>
    <dgm:pt modelId="{FC3372AC-278A-4773-AEA5-FAB3B06402D0}" type="sibTrans" cxnId="{1273C80A-CC12-4869-AFE5-784DEFDA572D}">
      <dgm:prSet/>
      <dgm:spPr/>
      <dgm:t>
        <a:bodyPr/>
        <a:lstStyle/>
        <a:p>
          <a:endParaRPr lang="en-US"/>
        </a:p>
      </dgm:t>
    </dgm:pt>
    <dgm:pt modelId="{CBF45F8A-BF66-4ACC-819A-DA2E8AEB27B3}">
      <dgm:prSet/>
      <dgm:spPr/>
      <dgm:t>
        <a:bodyPr/>
        <a:lstStyle/>
        <a:p>
          <a:r>
            <a:rPr lang="en-US"/>
            <a:t>Benchmark details</a:t>
          </a:r>
        </a:p>
      </dgm:t>
    </dgm:pt>
    <dgm:pt modelId="{F84C3459-45F5-450D-A4AF-9A5F95708EF0}" type="parTrans" cxnId="{C528EE4F-DFF8-425F-B620-F0C330E7E9D5}">
      <dgm:prSet/>
      <dgm:spPr/>
      <dgm:t>
        <a:bodyPr/>
        <a:lstStyle/>
        <a:p>
          <a:endParaRPr lang="en-US"/>
        </a:p>
      </dgm:t>
    </dgm:pt>
    <dgm:pt modelId="{BE605852-BA07-4197-AC4D-134DB3534751}" type="sibTrans" cxnId="{C528EE4F-DFF8-425F-B620-F0C330E7E9D5}">
      <dgm:prSet/>
      <dgm:spPr/>
      <dgm:t>
        <a:bodyPr/>
        <a:lstStyle/>
        <a:p>
          <a:endParaRPr lang="en-US"/>
        </a:p>
      </dgm:t>
    </dgm:pt>
    <dgm:pt modelId="{94F01E03-4525-4F58-86CD-460810A14435}">
      <dgm:prSet/>
      <dgm:spPr/>
      <dgm:t>
        <a:bodyPr/>
        <a:lstStyle/>
        <a:p>
          <a:r>
            <a:rPr lang="en-US"/>
            <a:t>Impact of iceberg parameter</a:t>
          </a:r>
        </a:p>
      </dgm:t>
    </dgm:pt>
    <dgm:pt modelId="{CCA39C56-9F04-46CC-B1B9-9A9366F540AD}" type="parTrans" cxnId="{C5E6C77F-8371-4922-A485-06EC458E5F2B}">
      <dgm:prSet/>
      <dgm:spPr/>
      <dgm:t>
        <a:bodyPr/>
        <a:lstStyle/>
        <a:p>
          <a:endParaRPr lang="en-US"/>
        </a:p>
      </dgm:t>
    </dgm:pt>
    <dgm:pt modelId="{7272F62A-D99B-4ADD-BB9C-8C199BEDA731}" type="sibTrans" cxnId="{C5E6C77F-8371-4922-A485-06EC458E5F2B}">
      <dgm:prSet/>
      <dgm:spPr/>
      <dgm:t>
        <a:bodyPr/>
        <a:lstStyle/>
        <a:p>
          <a:endParaRPr lang="en-US"/>
        </a:p>
      </dgm:t>
    </dgm:pt>
    <dgm:pt modelId="{2271D086-EF61-4893-8AA6-088E0A44F5F2}">
      <dgm:prSet/>
      <dgm:spPr/>
      <dgm:t>
        <a:bodyPr/>
        <a:lstStyle/>
        <a:p>
          <a:r>
            <a:rPr lang="en-US"/>
            <a:t>Associativity conflict</a:t>
          </a:r>
        </a:p>
      </dgm:t>
    </dgm:pt>
    <dgm:pt modelId="{3540D1F2-5D70-456F-9FF4-89DEA3BD1AB7}" type="parTrans" cxnId="{072EE4AC-BFB1-421C-B55C-B5836213A659}">
      <dgm:prSet/>
      <dgm:spPr/>
      <dgm:t>
        <a:bodyPr/>
        <a:lstStyle/>
        <a:p>
          <a:endParaRPr lang="en-US"/>
        </a:p>
      </dgm:t>
    </dgm:pt>
    <dgm:pt modelId="{2659F3B1-2076-4E92-87B2-2E63D462DC5C}" type="sibTrans" cxnId="{072EE4AC-BFB1-421C-B55C-B5836213A659}">
      <dgm:prSet/>
      <dgm:spPr/>
      <dgm:t>
        <a:bodyPr/>
        <a:lstStyle/>
        <a:p>
          <a:endParaRPr lang="en-US"/>
        </a:p>
      </dgm:t>
    </dgm:pt>
    <dgm:pt modelId="{85B78ED4-76D3-48CE-BA5F-7F5B51FCF447}" type="pres">
      <dgm:prSet presAssocID="{340EDCE3-0DB8-4E0E-B6AF-D3430F77F3C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9F9D9F-AEAD-46BE-B62E-EF75757F2B8F}" type="pres">
      <dgm:prSet presAssocID="{340EDCE3-0DB8-4E0E-B6AF-D3430F77F3C7}" presName="diamond" presStyleLbl="bgShp" presStyleIdx="0" presStyleCnt="1"/>
      <dgm:spPr/>
    </dgm:pt>
    <dgm:pt modelId="{A4B15DB7-A1D8-4DDF-BAEA-DEF061F127FA}" type="pres">
      <dgm:prSet presAssocID="{340EDCE3-0DB8-4E0E-B6AF-D3430F77F3C7}" presName="quad1" presStyleLbl="node1" presStyleIdx="0" presStyleCnt="4">
        <dgm:presLayoutVars>
          <dgm:chMax val="0"/>
          <dgm:chPref val="0"/>
          <dgm:bulletEnabled val="1"/>
        </dgm:presLayoutVars>
      </dgm:prSet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7463CD82-ADE7-4B0A-86B8-E9E9DD8F4FE5}" type="pres">
      <dgm:prSet presAssocID="{340EDCE3-0DB8-4E0E-B6AF-D3430F77F3C7}" presName="quad2" presStyleLbl="node1" presStyleIdx="1" presStyleCnt="4">
        <dgm:presLayoutVars>
          <dgm:chMax val="0"/>
          <dgm:chPref val="0"/>
          <dgm:bulletEnabled val="1"/>
        </dgm:presLayoutVars>
      </dgm:prSet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F1B788D6-FDB6-4F2B-A1EF-10F46DEBECD2}" type="pres">
      <dgm:prSet presAssocID="{340EDCE3-0DB8-4E0E-B6AF-D3430F77F3C7}" presName="quad3" presStyleLbl="node1" presStyleIdx="2" presStyleCnt="4">
        <dgm:presLayoutVars>
          <dgm:chMax val="0"/>
          <dgm:chPref val="0"/>
          <dgm:bulletEnabled val="1"/>
        </dgm:presLayoutVars>
      </dgm:prSet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2AB9B54C-4395-4AEE-B84E-814964BA537B}" type="pres">
      <dgm:prSet presAssocID="{340EDCE3-0DB8-4E0E-B6AF-D3430F77F3C7}" presName="quad4" presStyleLbl="node1" presStyleIdx="3" presStyleCnt="4">
        <dgm:presLayoutVars>
          <dgm:chMax val="0"/>
          <dgm:chPref val="0"/>
          <dgm:bulletEnabled val="1"/>
        </dgm:presLayoutVars>
      </dgm:prSet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</dgm:ptLst>
  <dgm:cxnLst>
    <dgm:cxn modelId="{3267FD45-AF80-4233-8AFB-59290432438D}" type="presOf" srcId="{221BB00D-3742-4DFD-90D7-19E2585BC7BF}" destId="{A4B15DB7-A1D8-4DDF-BAEA-DEF061F127FA}" srcOrd="0" destOrd="0" presId="urn:microsoft.com/office/officeart/2005/8/layout/matrix3"/>
    <dgm:cxn modelId="{C528EE4F-DFF8-425F-B620-F0C330E7E9D5}" srcId="{340EDCE3-0DB8-4E0E-B6AF-D3430F77F3C7}" destId="{CBF45F8A-BF66-4ACC-819A-DA2E8AEB27B3}" srcOrd="1" destOrd="0" parTransId="{F84C3459-45F5-450D-A4AF-9A5F95708EF0}" sibTransId="{BE605852-BA07-4197-AC4D-134DB3534751}"/>
    <dgm:cxn modelId="{072EE4AC-BFB1-421C-B55C-B5836213A659}" srcId="{340EDCE3-0DB8-4E0E-B6AF-D3430F77F3C7}" destId="{2271D086-EF61-4893-8AA6-088E0A44F5F2}" srcOrd="3" destOrd="0" parTransId="{3540D1F2-5D70-456F-9FF4-89DEA3BD1AB7}" sibTransId="{2659F3B1-2076-4E92-87B2-2E63D462DC5C}"/>
    <dgm:cxn modelId="{C5E6C77F-8371-4922-A485-06EC458E5F2B}" srcId="{340EDCE3-0DB8-4E0E-B6AF-D3430F77F3C7}" destId="{94F01E03-4525-4F58-86CD-460810A14435}" srcOrd="2" destOrd="0" parTransId="{CCA39C56-9F04-46CC-B1B9-9A9366F540AD}" sibTransId="{7272F62A-D99B-4ADD-BB9C-8C199BEDA731}"/>
    <dgm:cxn modelId="{42C871E3-5064-4E29-9037-0E694E9B23B0}" type="presOf" srcId="{CBF45F8A-BF66-4ACC-819A-DA2E8AEB27B3}" destId="{7463CD82-ADE7-4B0A-86B8-E9E9DD8F4FE5}" srcOrd="0" destOrd="0" presId="urn:microsoft.com/office/officeart/2005/8/layout/matrix3"/>
    <dgm:cxn modelId="{1273C80A-CC12-4869-AFE5-784DEFDA572D}" srcId="{340EDCE3-0DB8-4E0E-B6AF-D3430F77F3C7}" destId="{221BB00D-3742-4DFD-90D7-19E2585BC7BF}" srcOrd="0" destOrd="0" parTransId="{CCB9F5E8-61C1-49CF-A163-E3FC71F85D42}" sibTransId="{FC3372AC-278A-4773-AEA5-FAB3B06402D0}"/>
    <dgm:cxn modelId="{21DE572C-64DC-4E33-9072-4329AE61C471}" type="presOf" srcId="{94F01E03-4525-4F58-86CD-460810A14435}" destId="{F1B788D6-FDB6-4F2B-A1EF-10F46DEBECD2}" srcOrd="0" destOrd="0" presId="urn:microsoft.com/office/officeart/2005/8/layout/matrix3"/>
    <dgm:cxn modelId="{AE31ECEB-52B0-4333-97A5-E92837C34CDE}" type="presOf" srcId="{340EDCE3-0DB8-4E0E-B6AF-D3430F77F3C7}" destId="{85B78ED4-76D3-48CE-BA5F-7F5B51FCF447}" srcOrd="0" destOrd="0" presId="urn:microsoft.com/office/officeart/2005/8/layout/matrix3"/>
    <dgm:cxn modelId="{9D12BDC3-FAFB-40FF-8E9D-C0CDF9AF1486}" type="presOf" srcId="{2271D086-EF61-4893-8AA6-088E0A44F5F2}" destId="{2AB9B54C-4395-4AEE-B84E-814964BA537B}" srcOrd="0" destOrd="0" presId="urn:microsoft.com/office/officeart/2005/8/layout/matrix3"/>
    <dgm:cxn modelId="{8A33CAE2-E0A1-465F-BBA8-3D137B915118}" type="presParOf" srcId="{85B78ED4-76D3-48CE-BA5F-7F5B51FCF447}" destId="{D09F9D9F-AEAD-46BE-B62E-EF75757F2B8F}" srcOrd="0" destOrd="0" presId="urn:microsoft.com/office/officeart/2005/8/layout/matrix3"/>
    <dgm:cxn modelId="{A951CA00-3CEE-46F6-9E7E-8835E5E06821}" type="presParOf" srcId="{85B78ED4-76D3-48CE-BA5F-7F5B51FCF447}" destId="{A4B15DB7-A1D8-4DDF-BAEA-DEF061F127FA}" srcOrd="1" destOrd="0" presId="urn:microsoft.com/office/officeart/2005/8/layout/matrix3"/>
    <dgm:cxn modelId="{2E1FBDC5-B22F-4A22-ACEE-B0B02C3C65E6}" type="presParOf" srcId="{85B78ED4-76D3-48CE-BA5F-7F5B51FCF447}" destId="{7463CD82-ADE7-4B0A-86B8-E9E9DD8F4FE5}" srcOrd="2" destOrd="0" presId="urn:microsoft.com/office/officeart/2005/8/layout/matrix3"/>
    <dgm:cxn modelId="{7DBAF50B-04D8-4DFE-BD37-D197D83E735D}" type="presParOf" srcId="{85B78ED4-76D3-48CE-BA5F-7F5B51FCF447}" destId="{F1B788D6-FDB6-4F2B-A1EF-10F46DEBECD2}" srcOrd="3" destOrd="0" presId="urn:microsoft.com/office/officeart/2005/8/layout/matrix3"/>
    <dgm:cxn modelId="{C0CBECDE-5A61-4230-B309-D3F7E43D6A3D}" type="presParOf" srcId="{85B78ED4-76D3-48CE-BA5F-7F5B51FCF447}" destId="{2AB9B54C-4395-4AEE-B84E-814964BA537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9E5B4C-5A4F-46A6-976E-C3D04AA7B3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D6188B-E24D-42F7-A6B1-3F89C3682974}">
      <dgm:prSet/>
      <dgm:spPr/>
      <dgm:t>
        <a:bodyPr/>
        <a:lstStyle/>
        <a:p>
          <a:r>
            <a:rPr lang="en-US"/>
            <a:t>Horizon LRU Design</a:t>
          </a:r>
        </a:p>
      </dgm:t>
    </dgm:pt>
    <dgm:pt modelId="{9180B830-B84A-4A48-A631-F5316C8F67C8}" type="parTrans" cxnId="{11AF60BC-63F3-4AEF-BFC3-9C598AF4260B}">
      <dgm:prSet/>
      <dgm:spPr/>
      <dgm:t>
        <a:bodyPr/>
        <a:lstStyle/>
        <a:p>
          <a:endParaRPr lang="en-US"/>
        </a:p>
      </dgm:t>
    </dgm:pt>
    <dgm:pt modelId="{0180D695-A91C-4D5B-9ABC-FD7352D4AE02}" type="sibTrans" cxnId="{11AF60BC-63F3-4AEF-BFC3-9C598AF4260B}">
      <dgm:prSet/>
      <dgm:spPr/>
      <dgm:t>
        <a:bodyPr/>
        <a:lstStyle/>
        <a:p>
          <a:endParaRPr lang="en-US"/>
        </a:p>
      </dgm:t>
    </dgm:pt>
    <dgm:pt modelId="{997690E2-39A8-41BF-B4E1-BA307100CAE3}">
      <dgm:prSet/>
      <dgm:spPr/>
      <dgm:t>
        <a:bodyPr/>
        <a:lstStyle/>
        <a:p>
          <a:r>
            <a:rPr lang="en-US"/>
            <a:t>Enforcing a Horizon Condition</a:t>
          </a:r>
        </a:p>
      </dgm:t>
    </dgm:pt>
    <dgm:pt modelId="{11815E92-4DB9-4303-8968-2599AB6718F0}" type="parTrans" cxnId="{0A203A47-A68D-4264-A420-0EBC8EA1E739}">
      <dgm:prSet/>
      <dgm:spPr/>
      <dgm:t>
        <a:bodyPr/>
        <a:lstStyle/>
        <a:p>
          <a:endParaRPr lang="en-US"/>
        </a:p>
      </dgm:t>
    </dgm:pt>
    <dgm:pt modelId="{46E688AB-5D33-492B-84B2-598695D5F865}" type="sibTrans" cxnId="{0A203A47-A68D-4264-A420-0EBC8EA1E739}">
      <dgm:prSet/>
      <dgm:spPr/>
      <dgm:t>
        <a:bodyPr/>
        <a:lstStyle/>
        <a:p>
          <a:endParaRPr lang="en-US"/>
        </a:p>
      </dgm:t>
    </dgm:pt>
    <dgm:pt modelId="{BBB21EF4-CCF0-4348-95A4-936085B596FF}">
      <dgm:prSet/>
      <dgm:spPr/>
      <dgm:t>
        <a:bodyPr/>
        <a:lstStyle/>
        <a:p>
          <a:r>
            <a:rPr lang="en-US"/>
            <a:t>Eviction Rule</a:t>
          </a:r>
        </a:p>
      </dgm:t>
    </dgm:pt>
    <dgm:pt modelId="{84642D2A-A520-45D3-A17F-08B4FC253B11}" type="parTrans" cxnId="{CD58F4C0-CE34-431B-91EC-02324E970E80}">
      <dgm:prSet/>
      <dgm:spPr/>
      <dgm:t>
        <a:bodyPr/>
        <a:lstStyle/>
        <a:p>
          <a:endParaRPr lang="en-US"/>
        </a:p>
      </dgm:t>
    </dgm:pt>
    <dgm:pt modelId="{06397511-E15A-4203-862C-E5B2BFF7A90F}" type="sibTrans" cxnId="{CD58F4C0-CE34-431B-91EC-02324E970E80}">
      <dgm:prSet/>
      <dgm:spPr/>
      <dgm:t>
        <a:bodyPr/>
        <a:lstStyle/>
        <a:p>
          <a:endParaRPr lang="en-US"/>
        </a:p>
      </dgm:t>
    </dgm:pt>
    <dgm:pt modelId="{C1F6B03B-36AF-480E-BFD4-410D8615E693}">
      <dgm:prSet/>
      <dgm:spPr/>
      <dgm:t>
        <a:bodyPr/>
        <a:lstStyle/>
        <a:p>
          <a:r>
            <a:rPr lang="en-US"/>
            <a:t>Mapping Range of a Virtual Address</a:t>
          </a:r>
        </a:p>
      </dgm:t>
    </dgm:pt>
    <dgm:pt modelId="{915EB6DA-5B78-4CCF-8B16-A8A41FE35047}" type="parTrans" cxnId="{AC177ACE-7ECF-465C-AB20-6AF755209997}">
      <dgm:prSet/>
      <dgm:spPr/>
      <dgm:t>
        <a:bodyPr/>
        <a:lstStyle/>
        <a:p>
          <a:endParaRPr lang="en-US"/>
        </a:p>
      </dgm:t>
    </dgm:pt>
    <dgm:pt modelId="{2B12FF46-F330-4E02-AE21-367D56424D7B}" type="sibTrans" cxnId="{AC177ACE-7ECF-465C-AB20-6AF755209997}">
      <dgm:prSet/>
      <dgm:spPr/>
      <dgm:t>
        <a:bodyPr/>
        <a:lstStyle/>
        <a:p>
          <a:endParaRPr lang="en-US"/>
        </a:p>
      </dgm:t>
    </dgm:pt>
    <dgm:pt modelId="{A2BBAA9E-3B12-45E8-9EEA-26C0960FBEDE}">
      <dgm:prSet/>
      <dgm:spPr/>
      <dgm:t>
        <a:bodyPr/>
        <a:lstStyle/>
        <a:p>
          <a:r>
            <a:rPr lang="en-US"/>
            <a:t>Ghost Pages</a:t>
          </a:r>
        </a:p>
      </dgm:t>
    </dgm:pt>
    <dgm:pt modelId="{54A231D6-AF17-414A-B6A4-29DBEF991077}" type="parTrans" cxnId="{1F1684F1-657B-40DF-9002-95DABBDE7C15}">
      <dgm:prSet/>
      <dgm:spPr/>
      <dgm:t>
        <a:bodyPr/>
        <a:lstStyle/>
        <a:p>
          <a:endParaRPr lang="en-US"/>
        </a:p>
      </dgm:t>
    </dgm:pt>
    <dgm:pt modelId="{D670E96C-77AA-41D9-A9D9-2EEC5EEF6D74}" type="sibTrans" cxnId="{1F1684F1-657B-40DF-9002-95DABBDE7C15}">
      <dgm:prSet/>
      <dgm:spPr/>
      <dgm:t>
        <a:bodyPr/>
        <a:lstStyle/>
        <a:p>
          <a:endParaRPr lang="en-US"/>
        </a:p>
      </dgm:t>
    </dgm:pt>
    <dgm:pt modelId="{30D01240-B8A7-460D-B043-2313AA4D45D5}" type="pres">
      <dgm:prSet presAssocID="{749E5B4C-5A4F-46A6-976E-C3D04AA7B3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DA2D44-36F7-4500-BD23-F5234B57DAD7}" type="pres">
      <dgm:prSet presAssocID="{47D6188B-E24D-42F7-A6B1-3F89C3682974}" presName="parentLin" presStyleCnt="0"/>
      <dgm:spPr/>
    </dgm:pt>
    <dgm:pt modelId="{C2305341-E230-429C-80B8-9F69D634F195}" type="pres">
      <dgm:prSet presAssocID="{47D6188B-E24D-42F7-A6B1-3F89C368297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1392753-16E5-4F50-BE61-5466874E3AA8}" type="pres">
      <dgm:prSet presAssocID="{47D6188B-E24D-42F7-A6B1-3F89C3682974}" presName="parentText" presStyleLbl="node1" presStyleIdx="0" presStyleCnt="5">
        <dgm:presLayoutVars>
          <dgm:chMax val="0"/>
          <dgm:bulletEnabled val="1"/>
        </dgm:presLayoutVars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729594A8-E0D0-4498-9511-9A74B8B1D4F9}" type="pres">
      <dgm:prSet presAssocID="{47D6188B-E24D-42F7-A6B1-3F89C3682974}" presName="negativeSpace" presStyleCnt="0"/>
      <dgm:spPr/>
    </dgm:pt>
    <dgm:pt modelId="{D57D75D1-6C36-4127-9EAF-FBD2F3B3266E}" type="pres">
      <dgm:prSet presAssocID="{47D6188B-E24D-42F7-A6B1-3F89C3682974}" presName="childText" presStyleLbl="conFgAcc1" presStyleIdx="0" presStyleCnt="5">
        <dgm:presLayoutVars>
          <dgm:bulletEnabled val="1"/>
        </dgm:presLayoutVars>
      </dgm:prSet>
      <dgm:spPr/>
    </dgm:pt>
    <dgm:pt modelId="{0751AB68-07BA-4D4C-8BB8-2E02A04F4B84}" type="pres">
      <dgm:prSet presAssocID="{0180D695-A91C-4D5B-9ABC-FD7352D4AE02}" presName="spaceBetweenRectangles" presStyleCnt="0"/>
      <dgm:spPr/>
    </dgm:pt>
    <dgm:pt modelId="{06AB4AAE-B984-44F4-8CFC-F06F8EDBDD65}" type="pres">
      <dgm:prSet presAssocID="{997690E2-39A8-41BF-B4E1-BA307100CAE3}" presName="parentLin" presStyleCnt="0"/>
      <dgm:spPr/>
    </dgm:pt>
    <dgm:pt modelId="{1C8947E7-BB33-492C-89AB-88EC5CA2A31F}" type="pres">
      <dgm:prSet presAssocID="{997690E2-39A8-41BF-B4E1-BA307100CAE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B4555A5-0347-41A9-AAD1-BCE9165DF50A}" type="pres">
      <dgm:prSet presAssocID="{997690E2-39A8-41BF-B4E1-BA307100CAE3}" presName="parentText" presStyleLbl="node1" presStyleIdx="1" presStyleCnt="5">
        <dgm:presLayoutVars>
          <dgm:chMax val="0"/>
          <dgm:bulletEnabled val="1"/>
        </dgm:presLayoutVars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4FDA764-3688-4E92-BB80-6D8483D586FF}" type="pres">
      <dgm:prSet presAssocID="{997690E2-39A8-41BF-B4E1-BA307100CAE3}" presName="negativeSpace" presStyleCnt="0"/>
      <dgm:spPr/>
    </dgm:pt>
    <dgm:pt modelId="{5D91A894-4A05-403B-A5A3-5E329D0E14B0}" type="pres">
      <dgm:prSet presAssocID="{997690E2-39A8-41BF-B4E1-BA307100CAE3}" presName="childText" presStyleLbl="conFgAcc1" presStyleIdx="1" presStyleCnt="5">
        <dgm:presLayoutVars>
          <dgm:bulletEnabled val="1"/>
        </dgm:presLayoutVars>
      </dgm:prSet>
      <dgm:spPr/>
    </dgm:pt>
    <dgm:pt modelId="{F4447CE3-CC6C-4952-8465-192F870B30CE}" type="pres">
      <dgm:prSet presAssocID="{46E688AB-5D33-492B-84B2-598695D5F865}" presName="spaceBetweenRectangles" presStyleCnt="0"/>
      <dgm:spPr/>
    </dgm:pt>
    <dgm:pt modelId="{0192B944-74B1-42B1-8F61-D89C2718A484}" type="pres">
      <dgm:prSet presAssocID="{BBB21EF4-CCF0-4348-95A4-936085B596FF}" presName="parentLin" presStyleCnt="0"/>
      <dgm:spPr/>
    </dgm:pt>
    <dgm:pt modelId="{264F7AC4-D35D-4B8D-8950-33422B7CBE4E}" type="pres">
      <dgm:prSet presAssocID="{BBB21EF4-CCF0-4348-95A4-936085B596FF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8469F594-01A1-4B6F-9A1E-AEBED6E8EE9A}" type="pres">
      <dgm:prSet presAssocID="{BBB21EF4-CCF0-4348-95A4-936085B596FF}" presName="parentText" presStyleLbl="node1" presStyleIdx="2" presStyleCnt="5">
        <dgm:presLayoutVars>
          <dgm:chMax val="0"/>
          <dgm:bulletEnabled val="1"/>
        </dgm:presLayoutVars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5AC29FF6-CBDF-48E7-B467-B09B20E296C4}" type="pres">
      <dgm:prSet presAssocID="{BBB21EF4-CCF0-4348-95A4-936085B596FF}" presName="negativeSpace" presStyleCnt="0"/>
      <dgm:spPr/>
    </dgm:pt>
    <dgm:pt modelId="{C3720C3B-54BC-427B-B065-226EDA44F8B2}" type="pres">
      <dgm:prSet presAssocID="{BBB21EF4-CCF0-4348-95A4-936085B596FF}" presName="childText" presStyleLbl="conFgAcc1" presStyleIdx="2" presStyleCnt="5">
        <dgm:presLayoutVars>
          <dgm:bulletEnabled val="1"/>
        </dgm:presLayoutVars>
      </dgm:prSet>
      <dgm:spPr/>
    </dgm:pt>
    <dgm:pt modelId="{52940C7F-5ECE-4C7E-8A1B-16BBC380C4D4}" type="pres">
      <dgm:prSet presAssocID="{06397511-E15A-4203-862C-E5B2BFF7A90F}" presName="spaceBetweenRectangles" presStyleCnt="0"/>
      <dgm:spPr/>
    </dgm:pt>
    <dgm:pt modelId="{7EA17146-B991-445B-A984-2D8495DAF47A}" type="pres">
      <dgm:prSet presAssocID="{C1F6B03B-36AF-480E-BFD4-410D8615E693}" presName="parentLin" presStyleCnt="0"/>
      <dgm:spPr/>
    </dgm:pt>
    <dgm:pt modelId="{A1FDB94B-0878-4961-8872-2C156E87B23A}" type="pres">
      <dgm:prSet presAssocID="{C1F6B03B-36AF-480E-BFD4-410D8615E693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3DD1ED95-DE09-476F-9105-628A59977BFC}" type="pres">
      <dgm:prSet presAssocID="{C1F6B03B-36AF-480E-BFD4-410D8615E693}" presName="parentText" presStyleLbl="node1" presStyleIdx="3" presStyleCnt="5">
        <dgm:presLayoutVars>
          <dgm:chMax val="0"/>
          <dgm:bulletEnabled val="1"/>
        </dgm:presLayoutVars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73101F08-D0D3-4309-AAB8-CAD2ACCBAD8E}" type="pres">
      <dgm:prSet presAssocID="{C1F6B03B-36AF-480E-BFD4-410D8615E693}" presName="negativeSpace" presStyleCnt="0"/>
      <dgm:spPr/>
    </dgm:pt>
    <dgm:pt modelId="{A88018D8-EEC9-47D0-BECE-2FEB8A54B08B}" type="pres">
      <dgm:prSet presAssocID="{C1F6B03B-36AF-480E-BFD4-410D8615E693}" presName="childText" presStyleLbl="conFgAcc1" presStyleIdx="3" presStyleCnt="5">
        <dgm:presLayoutVars>
          <dgm:bulletEnabled val="1"/>
        </dgm:presLayoutVars>
      </dgm:prSet>
      <dgm:spPr/>
    </dgm:pt>
    <dgm:pt modelId="{95FAA8D8-3A68-48B3-88B4-F6D35D77BD5C}" type="pres">
      <dgm:prSet presAssocID="{2B12FF46-F330-4E02-AE21-367D56424D7B}" presName="spaceBetweenRectangles" presStyleCnt="0"/>
      <dgm:spPr/>
    </dgm:pt>
    <dgm:pt modelId="{B2B9E928-824C-45A4-9DFD-AD3FB0BA6999}" type="pres">
      <dgm:prSet presAssocID="{A2BBAA9E-3B12-45E8-9EEA-26C0960FBEDE}" presName="parentLin" presStyleCnt="0"/>
      <dgm:spPr/>
    </dgm:pt>
    <dgm:pt modelId="{7F0CAE5C-4934-49E4-AD25-62A897F1A2A6}" type="pres">
      <dgm:prSet presAssocID="{A2BBAA9E-3B12-45E8-9EEA-26C0960FBED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5E285542-4B42-49F6-8C4E-AA9A5B99B79C}" type="pres">
      <dgm:prSet presAssocID="{A2BBAA9E-3B12-45E8-9EEA-26C0960FBEDE}" presName="parentText" presStyleLbl="node1" presStyleIdx="4" presStyleCnt="5">
        <dgm:presLayoutVars>
          <dgm:chMax val="0"/>
          <dgm:bulletEnabled val="1"/>
        </dgm:presLayoutVars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0F8C1539-047E-4FE2-9A73-45076D53AAE3}" type="pres">
      <dgm:prSet presAssocID="{A2BBAA9E-3B12-45E8-9EEA-26C0960FBEDE}" presName="negativeSpace" presStyleCnt="0"/>
      <dgm:spPr/>
    </dgm:pt>
    <dgm:pt modelId="{259C7BC9-82AA-40CC-B79E-AA6335DEF2BB}" type="pres">
      <dgm:prSet presAssocID="{A2BBAA9E-3B12-45E8-9EEA-26C0960FBED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1AF60BC-63F3-4AEF-BFC3-9C598AF4260B}" srcId="{749E5B4C-5A4F-46A6-976E-C3D04AA7B366}" destId="{47D6188B-E24D-42F7-A6B1-3F89C3682974}" srcOrd="0" destOrd="0" parTransId="{9180B830-B84A-4A48-A631-F5316C8F67C8}" sibTransId="{0180D695-A91C-4D5B-9ABC-FD7352D4AE02}"/>
    <dgm:cxn modelId="{608D267D-753B-4721-916E-F230F7E5A69F}" type="presOf" srcId="{A2BBAA9E-3B12-45E8-9EEA-26C0960FBEDE}" destId="{5E285542-4B42-49F6-8C4E-AA9A5B99B79C}" srcOrd="1" destOrd="0" presId="urn:microsoft.com/office/officeart/2005/8/layout/list1"/>
    <dgm:cxn modelId="{B3BC2B8B-5CF8-43B6-B560-DEC030C7F859}" type="presOf" srcId="{C1F6B03B-36AF-480E-BFD4-410D8615E693}" destId="{A1FDB94B-0878-4961-8872-2C156E87B23A}" srcOrd="0" destOrd="0" presId="urn:microsoft.com/office/officeart/2005/8/layout/list1"/>
    <dgm:cxn modelId="{44F66D0F-FFE3-48DC-9FE8-74530914E190}" type="presOf" srcId="{47D6188B-E24D-42F7-A6B1-3F89C3682974}" destId="{C2305341-E230-429C-80B8-9F69D634F195}" srcOrd="0" destOrd="0" presId="urn:microsoft.com/office/officeart/2005/8/layout/list1"/>
    <dgm:cxn modelId="{AE361D12-FA17-448F-95B6-7E0313C0CE6D}" type="presOf" srcId="{BBB21EF4-CCF0-4348-95A4-936085B596FF}" destId="{264F7AC4-D35D-4B8D-8950-33422B7CBE4E}" srcOrd="0" destOrd="0" presId="urn:microsoft.com/office/officeart/2005/8/layout/list1"/>
    <dgm:cxn modelId="{AC177ACE-7ECF-465C-AB20-6AF755209997}" srcId="{749E5B4C-5A4F-46A6-976E-C3D04AA7B366}" destId="{C1F6B03B-36AF-480E-BFD4-410D8615E693}" srcOrd="3" destOrd="0" parTransId="{915EB6DA-5B78-4CCF-8B16-A8A41FE35047}" sibTransId="{2B12FF46-F330-4E02-AE21-367D56424D7B}"/>
    <dgm:cxn modelId="{B104C05D-E213-4D6D-BD90-6046D4CF30C5}" type="presOf" srcId="{749E5B4C-5A4F-46A6-976E-C3D04AA7B366}" destId="{30D01240-B8A7-460D-B043-2313AA4D45D5}" srcOrd="0" destOrd="0" presId="urn:microsoft.com/office/officeart/2005/8/layout/list1"/>
    <dgm:cxn modelId="{AD21C67E-C20C-4BCA-9B24-AD38F6752C6C}" type="presOf" srcId="{47D6188B-E24D-42F7-A6B1-3F89C3682974}" destId="{91392753-16E5-4F50-BE61-5466874E3AA8}" srcOrd="1" destOrd="0" presId="urn:microsoft.com/office/officeart/2005/8/layout/list1"/>
    <dgm:cxn modelId="{964E5EC4-9831-4965-A073-F03273B2E7A7}" type="presOf" srcId="{C1F6B03B-36AF-480E-BFD4-410D8615E693}" destId="{3DD1ED95-DE09-476F-9105-628A59977BFC}" srcOrd="1" destOrd="0" presId="urn:microsoft.com/office/officeart/2005/8/layout/list1"/>
    <dgm:cxn modelId="{2F6F3182-365B-4F56-B866-2387835C8E92}" type="presOf" srcId="{BBB21EF4-CCF0-4348-95A4-936085B596FF}" destId="{8469F594-01A1-4B6F-9A1E-AEBED6E8EE9A}" srcOrd="1" destOrd="0" presId="urn:microsoft.com/office/officeart/2005/8/layout/list1"/>
    <dgm:cxn modelId="{1F1684F1-657B-40DF-9002-95DABBDE7C15}" srcId="{749E5B4C-5A4F-46A6-976E-C3D04AA7B366}" destId="{A2BBAA9E-3B12-45E8-9EEA-26C0960FBEDE}" srcOrd="4" destOrd="0" parTransId="{54A231D6-AF17-414A-B6A4-29DBEF991077}" sibTransId="{D670E96C-77AA-41D9-A9D9-2EEC5EEF6D74}"/>
    <dgm:cxn modelId="{0A203A47-A68D-4264-A420-0EBC8EA1E739}" srcId="{749E5B4C-5A4F-46A6-976E-C3D04AA7B366}" destId="{997690E2-39A8-41BF-B4E1-BA307100CAE3}" srcOrd="1" destOrd="0" parTransId="{11815E92-4DB9-4303-8968-2599AB6718F0}" sibTransId="{46E688AB-5D33-492B-84B2-598695D5F865}"/>
    <dgm:cxn modelId="{CD58F4C0-CE34-431B-91EC-02324E970E80}" srcId="{749E5B4C-5A4F-46A6-976E-C3D04AA7B366}" destId="{BBB21EF4-CCF0-4348-95A4-936085B596FF}" srcOrd="2" destOrd="0" parTransId="{84642D2A-A520-45D3-A17F-08B4FC253B11}" sibTransId="{06397511-E15A-4203-862C-E5B2BFF7A90F}"/>
    <dgm:cxn modelId="{D89717CE-54A6-4DFC-9DA2-584CDD2E3151}" type="presOf" srcId="{A2BBAA9E-3B12-45E8-9EEA-26C0960FBEDE}" destId="{7F0CAE5C-4934-49E4-AD25-62A897F1A2A6}" srcOrd="0" destOrd="0" presId="urn:microsoft.com/office/officeart/2005/8/layout/list1"/>
    <dgm:cxn modelId="{055234BD-0189-4024-B897-C13706A96A98}" type="presOf" srcId="{997690E2-39A8-41BF-B4E1-BA307100CAE3}" destId="{1C8947E7-BB33-492C-89AB-88EC5CA2A31F}" srcOrd="0" destOrd="0" presId="urn:microsoft.com/office/officeart/2005/8/layout/list1"/>
    <dgm:cxn modelId="{3BA0D0D6-8D36-4EDD-A8A4-C477419CE609}" type="presOf" srcId="{997690E2-39A8-41BF-B4E1-BA307100CAE3}" destId="{DB4555A5-0347-41A9-AAD1-BCE9165DF50A}" srcOrd="1" destOrd="0" presId="urn:microsoft.com/office/officeart/2005/8/layout/list1"/>
    <dgm:cxn modelId="{3F3B91EB-70E4-4095-B6F5-AB7DDEFA39A1}" type="presParOf" srcId="{30D01240-B8A7-460D-B043-2313AA4D45D5}" destId="{5DDA2D44-36F7-4500-BD23-F5234B57DAD7}" srcOrd="0" destOrd="0" presId="urn:microsoft.com/office/officeart/2005/8/layout/list1"/>
    <dgm:cxn modelId="{A478D759-E2C7-4894-93D1-1A314EFFB8C9}" type="presParOf" srcId="{5DDA2D44-36F7-4500-BD23-F5234B57DAD7}" destId="{C2305341-E230-429C-80B8-9F69D634F195}" srcOrd="0" destOrd="0" presId="urn:microsoft.com/office/officeart/2005/8/layout/list1"/>
    <dgm:cxn modelId="{CA36EF34-4658-4B74-93FD-87E3FF6C0B1D}" type="presParOf" srcId="{5DDA2D44-36F7-4500-BD23-F5234B57DAD7}" destId="{91392753-16E5-4F50-BE61-5466874E3AA8}" srcOrd="1" destOrd="0" presId="urn:microsoft.com/office/officeart/2005/8/layout/list1"/>
    <dgm:cxn modelId="{AD04196B-871A-4153-A826-10F0CAE25DD3}" type="presParOf" srcId="{30D01240-B8A7-460D-B043-2313AA4D45D5}" destId="{729594A8-E0D0-4498-9511-9A74B8B1D4F9}" srcOrd="1" destOrd="0" presId="urn:microsoft.com/office/officeart/2005/8/layout/list1"/>
    <dgm:cxn modelId="{7BF70155-FB86-4C51-9360-9FC7C0AC558E}" type="presParOf" srcId="{30D01240-B8A7-460D-B043-2313AA4D45D5}" destId="{D57D75D1-6C36-4127-9EAF-FBD2F3B3266E}" srcOrd="2" destOrd="0" presId="urn:microsoft.com/office/officeart/2005/8/layout/list1"/>
    <dgm:cxn modelId="{62144B41-2F4E-4994-9044-B04EEF288CCB}" type="presParOf" srcId="{30D01240-B8A7-460D-B043-2313AA4D45D5}" destId="{0751AB68-07BA-4D4C-8BB8-2E02A04F4B84}" srcOrd="3" destOrd="0" presId="urn:microsoft.com/office/officeart/2005/8/layout/list1"/>
    <dgm:cxn modelId="{1A7F2679-56D6-45F2-A410-BD5216FBCAB5}" type="presParOf" srcId="{30D01240-B8A7-460D-B043-2313AA4D45D5}" destId="{06AB4AAE-B984-44F4-8CFC-F06F8EDBDD65}" srcOrd="4" destOrd="0" presId="urn:microsoft.com/office/officeart/2005/8/layout/list1"/>
    <dgm:cxn modelId="{94811160-6E52-4BD1-ACB5-25D190409D87}" type="presParOf" srcId="{06AB4AAE-B984-44F4-8CFC-F06F8EDBDD65}" destId="{1C8947E7-BB33-492C-89AB-88EC5CA2A31F}" srcOrd="0" destOrd="0" presId="urn:microsoft.com/office/officeart/2005/8/layout/list1"/>
    <dgm:cxn modelId="{B68902A7-B8A8-4404-9E95-4A020D126394}" type="presParOf" srcId="{06AB4AAE-B984-44F4-8CFC-F06F8EDBDD65}" destId="{DB4555A5-0347-41A9-AAD1-BCE9165DF50A}" srcOrd="1" destOrd="0" presId="urn:microsoft.com/office/officeart/2005/8/layout/list1"/>
    <dgm:cxn modelId="{664A3B8F-86F7-45CE-8738-BABC3C934C25}" type="presParOf" srcId="{30D01240-B8A7-460D-B043-2313AA4D45D5}" destId="{64FDA764-3688-4E92-BB80-6D8483D586FF}" srcOrd="5" destOrd="0" presId="urn:microsoft.com/office/officeart/2005/8/layout/list1"/>
    <dgm:cxn modelId="{81FEE08A-E138-44CD-AF20-1923FAB2910F}" type="presParOf" srcId="{30D01240-B8A7-460D-B043-2313AA4D45D5}" destId="{5D91A894-4A05-403B-A5A3-5E329D0E14B0}" srcOrd="6" destOrd="0" presId="urn:microsoft.com/office/officeart/2005/8/layout/list1"/>
    <dgm:cxn modelId="{BB9B26C5-ACCC-44A5-B826-8B8BF98365E2}" type="presParOf" srcId="{30D01240-B8A7-460D-B043-2313AA4D45D5}" destId="{F4447CE3-CC6C-4952-8465-192F870B30CE}" srcOrd="7" destOrd="0" presId="urn:microsoft.com/office/officeart/2005/8/layout/list1"/>
    <dgm:cxn modelId="{0DB69EFA-D4AA-4F56-8A01-C9270139B35F}" type="presParOf" srcId="{30D01240-B8A7-460D-B043-2313AA4D45D5}" destId="{0192B944-74B1-42B1-8F61-D89C2718A484}" srcOrd="8" destOrd="0" presId="urn:microsoft.com/office/officeart/2005/8/layout/list1"/>
    <dgm:cxn modelId="{67C0A160-94C3-4241-B49F-026C62C8BC0A}" type="presParOf" srcId="{0192B944-74B1-42B1-8F61-D89C2718A484}" destId="{264F7AC4-D35D-4B8D-8950-33422B7CBE4E}" srcOrd="0" destOrd="0" presId="urn:microsoft.com/office/officeart/2005/8/layout/list1"/>
    <dgm:cxn modelId="{82F3A30D-814D-4040-9F6F-92A30F7203A8}" type="presParOf" srcId="{0192B944-74B1-42B1-8F61-D89C2718A484}" destId="{8469F594-01A1-4B6F-9A1E-AEBED6E8EE9A}" srcOrd="1" destOrd="0" presId="urn:microsoft.com/office/officeart/2005/8/layout/list1"/>
    <dgm:cxn modelId="{3D28039C-C044-47C7-AE49-EAB6984BD340}" type="presParOf" srcId="{30D01240-B8A7-460D-B043-2313AA4D45D5}" destId="{5AC29FF6-CBDF-48E7-B467-B09B20E296C4}" srcOrd="9" destOrd="0" presId="urn:microsoft.com/office/officeart/2005/8/layout/list1"/>
    <dgm:cxn modelId="{F139FBEF-B2D5-4BBB-B854-53FB8D348923}" type="presParOf" srcId="{30D01240-B8A7-460D-B043-2313AA4D45D5}" destId="{C3720C3B-54BC-427B-B065-226EDA44F8B2}" srcOrd="10" destOrd="0" presId="urn:microsoft.com/office/officeart/2005/8/layout/list1"/>
    <dgm:cxn modelId="{E8B39BF8-4080-4C48-8533-C9EA20C4E13D}" type="presParOf" srcId="{30D01240-B8A7-460D-B043-2313AA4D45D5}" destId="{52940C7F-5ECE-4C7E-8A1B-16BBC380C4D4}" srcOrd="11" destOrd="0" presId="urn:microsoft.com/office/officeart/2005/8/layout/list1"/>
    <dgm:cxn modelId="{A9173AC8-DFAD-4A25-BE5C-AEBF3496ECDA}" type="presParOf" srcId="{30D01240-B8A7-460D-B043-2313AA4D45D5}" destId="{7EA17146-B991-445B-A984-2D8495DAF47A}" srcOrd="12" destOrd="0" presId="urn:microsoft.com/office/officeart/2005/8/layout/list1"/>
    <dgm:cxn modelId="{2B788428-100F-4FAB-BA50-644BD8869414}" type="presParOf" srcId="{7EA17146-B991-445B-A984-2D8495DAF47A}" destId="{A1FDB94B-0878-4961-8872-2C156E87B23A}" srcOrd="0" destOrd="0" presId="urn:microsoft.com/office/officeart/2005/8/layout/list1"/>
    <dgm:cxn modelId="{24783E0D-D727-4D13-B8AD-A1F11FDD7A1F}" type="presParOf" srcId="{7EA17146-B991-445B-A984-2D8495DAF47A}" destId="{3DD1ED95-DE09-476F-9105-628A59977BFC}" srcOrd="1" destOrd="0" presId="urn:microsoft.com/office/officeart/2005/8/layout/list1"/>
    <dgm:cxn modelId="{7191DC4C-F3E4-45C3-B8F7-19340E12726D}" type="presParOf" srcId="{30D01240-B8A7-460D-B043-2313AA4D45D5}" destId="{73101F08-D0D3-4309-AAB8-CAD2ACCBAD8E}" srcOrd="13" destOrd="0" presId="urn:microsoft.com/office/officeart/2005/8/layout/list1"/>
    <dgm:cxn modelId="{7088FB85-BF61-4005-B68C-F861C718415B}" type="presParOf" srcId="{30D01240-B8A7-460D-B043-2313AA4D45D5}" destId="{A88018D8-EEC9-47D0-BECE-2FEB8A54B08B}" srcOrd="14" destOrd="0" presId="urn:microsoft.com/office/officeart/2005/8/layout/list1"/>
    <dgm:cxn modelId="{06744026-9E5F-4670-A899-7A2F7EF2B87C}" type="presParOf" srcId="{30D01240-B8A7-460D-B043-2313AA4D45D5}" destId="{95FAA8D8-3A68-48B3-88B4-F6D35D77BD5C}" srcOrd="15" destOrd="0" presId="urn:microsoft.com/office/officeart/2005/8/layout/list1"/>
    <dgm:cxn modelId="{2A0A90FF-FA7A-4BA2-9D83-AB5612B7C4D0}" type="presParOf" srcId="{30D01240-B8A7-460D-B043-2313AA4D45D5}" destId="{B2B9E928-824C-45A4-9DFD-AD3FB0BA6999}" srcOrd="16" destOrd="0" presId="urn:microsoft.com/office/officeart/2005/8/layout/list1"/>
    <dgm:cxn modelId="{DC2E6DB3-E2FB-4D71-A8B4-89C9D5C05C3E}" type="presParOf" srcId="{B2B9E928-824C-45A4-9DFD-AD3FB0BA6999}" destId="{7F0CAE5C-4934-49E4-AD25-62A897F1A2A6}" srcOrd="0" destOrd="0" presId="urn:microsoft.com/office/officeart/2005/8/layout/list1"/>
    <dgm:cxn modelId="{050BE149-A17E-4BFA-99A5-CB02E69541BD}" type="presParOf" srcId="{B2B9E928-824C-45A4-9DFD-AD3FB0BA6999}" destId="{5E285542-4B42-49F6-8C4E-AA9A5B99B79C}" srcOrd="1" destOrd="0" presId="urn:microsoft.com/office/officeart/2005/8/layout/list1"/>
    <dgm:cxn modelId="{C05AB90E-21F5-4955-8F2F-EB94CF4799BC}" type="presParOf" srcId="{30D01240-B8A7-460D-B043-2313AA4D45D5}" destId="{0F8C1539-047E-4FE2-9A73-45076D53AAE3}" srcOrd="17" destOrd="0" presId="urn:microsoft.com/office/officeart/2005/8/layout/list1"/>
    <dgm:cxn modelId="{4F784A9C-28AF-47C6-A2D4-2C9466FE7196}" type="presParOf" srcId="{30D01240-B8A7-460D-B043-2313AA4D45D5}" destId="{259C7BC9-82AA-40CC-B79E-AA6335DEF2B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7F6C9-027C-436A-9FDE-C1C92F94B0FF}">
      <dsp:nvSpPr>
        <dsp:cNvPr id="0" name=""/>
        <dsp:cNvSpPr/>
      </dsp:nvSpPr>
      <dsp:spPr>
        <a:xfrm>
          <a:off x="2723046" y="531441"/>
          <a:ext cx="411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1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17559" y="574952"/>
        <a:ext cx="22085" cy="4417"/>
      </dsp:txXfrm>
    </dsp:sp>
    <dsp:sp modelId="{3221C8B5-6DDD-44EB-8962-5BA9558F0241}">
      <dsp:nvSpPr>
        <dsp:cNvPr id="0" name=""/>
        <dsp:cNvSpPr/>
      </dsp:nvSpPr>
      <dsp:spPr>
        <a:xfrm>
          <a:off x="804361" y="1015"/>
          <a:ext cx="1920484" cy="11522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5" tIns="98780" rIns="94105" bIns="9878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Abstract</a:t>
          </a:r>
        </a:p>
      </dsp:txBody>
      <dsp:txXfrm>
        <a:off x="804361" y="1015"/>
        <a:ext cx="1920484" cy="1152290"/>
      </dsp:txXfrm>
    </dsp:sp>
    <dsp:sp modelId="{8A6D81BF-126F-44E9-A76F-40D8E3BD330A}">
      <dsp:nvSpPr>
        <dsp:cNvPr id="0" name=""/>
        <dsp:cNvSpPr/>
      </dsp:nvSpPr>
      <dsp:spPr>
        <a:xfrm>
          <a:off x="5085242" y="531441"/>
          <a:ext cx="411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1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79755" y="574952"/>
        <a:ext cx="22085" cy="4417"/>
      </dsp:txXfrm>
    </dsp:sp>
    <dsp:sp modelId="{CB2EAB7B-0E28-45F4-9D1F-756B6BC1A2D2}">
      <dsp:nvSpPr>
        <dsp:cNvPr id="0" name=""/>
        <dsp:cNvSpPr/>
      </dsp:nvSpPr>
      <dsp:spPr>
        <a:xfrm>
          <a:off x="3166557" y="1015"/>
          <a:ext cx="1920484" cy="11522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5" tIns="98780" rIns="94105" bIns="9878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Introduction</a:t>
          </a:r>
        </a:p>
      </dsp:txBody>
      <dsp:txXfrm>
        <a:off x="3166557" y="1015"/>
        <a:ext cx="1920484" cy="1152290"/>
      </dsp:txXfrm>
    </dsp:sp>
    <dsp:sp modelId="{78350D35-CC4B-4DAE-86FE-DD757BA4EA32}">
      <dsp:nvSpPr>
        <dsp:cNvPr id="0" name=""/>
        <dsp:cNvSpPr/>
      </dsp:nvSpPr>
      <dsp:spPr>
        <a:xfrm>
          <a:off x="7447439" y="531441"/>
          <a:ext cx="411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1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641951" y="574952"/>
        <a:ext cx="22085" cy="4417"/>
      </dsp:txXfrm>
    </dsp:sp>
    <dsp:sp modelId="{79FA1BBF-CAD5-47AC-A498-C9DAA88AA7C5}">
      <dsp:nvSpPr>
        <dsp:cNvPr id="0" name=""/>
        <dsp:cNvSpPr/>
      </dsp:nvSpPr>
      <dsp:spPr>
        <a:xfrm>
          <a:off x="5528754" y="1015"/>
          <a:ext cx="1920484" cy="11522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5" tIns="98780" rIns="94105" bIns="9878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State of the Art</a:t>
          </a:r>
        </a:p>
      </dsp:txBody>
      <dsp:txXfrm>
        <a:off x="5528754" y="1015"/>
        <a:ext cx="1920484" cy="1152290"/>
      </dsp:txXfrm>
    </dsp:sp>
    <dsp:sp modelId="{F6F366A2-00C3-404F-AE08-152D74D323F7}">
      <dsp:nvSpPr>
        <dsp:cNvPr id="0" name=""/>
        <dsp:cNvSpPr/>
      </dsp:nvSpPr>
      <dsp:spPr>
        <a:xfrm>
          <a:off x="1764604" y="1151506"/>
          <a:ext cx="7086588" cy="411111"/>
        </a:xfrm>
        <a:custGeom>
          <a:avLst/>
          <a:gdLst/>
          <a:ahLst/>
          <a:cxnLst/>
          <a:rect l="0" t="0" r="0" b="0"/>
          <a:pathLst>
            <a:path>
              <a:moveTo>
                <a:pt x="7086588" y="0"/>
              </a:moveTo>
              <a:lnTo>
                <a:pt x="7086588" y="222655"/>
              </a:lnTo>
              <a:lnTo>
                <a:pt x="0" y="222655"/>
              </a:lnTo>
              <a:lnTo>
                <a:pt x="0" y="411111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30389" y="1354853"/>
        <a:ext cx="355017" cy="4417"/>
      </dsp:txXfrm>
    </dsp:sp>
    <dsp:sp modelId="{BEBBFB46-C94F-4D4F-A361-F9F7EA224C91}">
      <dsp:nvSpPr>
        <dsp:cNvPr id="0" name=""/>
        <dsp:cNvSpPr/>
      </dsp:nvSpPr>
      <dsp:spPr>
        <a:xfrm>
          <a:off x="7890950" y="1015"/>
          <a:ext cx="1920484" cy="11522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5" tIns="98780" rIns="94105" bIns="9878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Analysis</a:t>
          </a:r>
        </a:p>
      </dsp:txBody>
      <dsp:txXfrm>
        <a:off x="7890950" y="1015"/>
        <a:ext cx="1920484" cy="1152290"/>
      </dsp:txXfrm>
    </dsp:sp>
    <dsp:sp modelId="{3E8454B9-E623-4DB0-A534-16C1ABAB5A2F}">
      <dsp:nvSpPr>
        <dsp:cNvPr id="0" name=""/>
        <dsp:cNvSpPr/>
      </dsp:nvSpPr>
      <dsp:spPr>
        <a:xfrm>
          <a:off x="2723046" y="2125443"/>
          <a:ext cx="411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1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17559" y="2168954"/>
        <a:ext cx="22085" cy="4417"/>
      </dsp:txXfrm>
    </dsp:sp>
    <dsp:sp modelId="{7DCD3987-C0F6-4169-92F9-327E7F0D8581}">
      <dsp:nvSpPr>
        <dsp:cNvPr id="0" name=""/>
        <dsp:cNvSpPr/>
      </dsp:nvSpPr>
      <dsp:spPr>
        <a:xfrm>
          <a:off x="804361" y="1595018"/>
          <a:ext cx="1920484" cy="11522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5" tIns="98780" rIns="94105" bIns="9878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Iceberg Hashing</a:t>
          </a:r>
        </a:p>
      </dsp:txBody>
      <dsp:txXfrm>
        <a:off x="804361" y="1595018"/>
        <a:ext cx="1920484" cy="1152290"/>
      </dsp:txXfrm>
    </dsp:sp>
    <dsp:sp modelId="{ACE304CF-C849-4337-B9DC-37FAA06E713D}">
      <dsp:nvSpPr>
        <dsp:cNvPr id="0" name=""/>
        <dsp:cNvSpPr/>
      </dsp:nvSpPr>
      <dsp:spPr>
        <a:xfrm>
          <a:off x="5085242" y="2125443"/>
          <a:ext cx="411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1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79755" y="2168954"/>
        <a:ext cx="22085" cy="4417"/>
      </dsp:txXfrm>
    </dsp:sp>
    <dsp:sp modelId="{20A66DA7-DFD0-4D91-812E-470801DEE7FB}">
      <dsp:nvSpPr>
        <dsp:cNvPr id="0" name=""/>
        <dsp:cNvSpPr/>
      </dsp:nvSpPr>
      <dsp:spPr>
        <a:xfrm>
          <a:off x="3166557" y="1595018"/>
          <a:ext cx="1920484" cy="11522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5" tIns="98780" rIns="94105" bIns="9878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</a:t>
          </a:r>
        </a:p>
      </dsp:txBody>
      <dsp:txXfrm>
        <a:off x="3166557" y="1595018"/>
        <a:ext cx="1920484" cy="1152290"/>
      </dsp:txXfrm>
    </dsp:sp>
    <dsp:sp modelId="{A2E30776-95E4-46E7-99C4-DA81C5EEFB8B}">
      <dsp:nvSpPr>
        <dsp:cNvPr id="0" name=""/>
        <dsp:cNvSpPr/>
      </dsp:nvSpPr>
      <dsp:spPr>
        <a:xfrm>
          <a:off x="7447439" y="2125443"/>
          <a:ext cx="411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1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641951" y="2168954"/>
        <a:ext cx="22085" cy="4417"/>
      </dsp:txXfrm>
    </dsp:sp>
    <dsp:sp modelId="{7985D1EB-AE8C-4BA0-BC45-5F6A0F0CFC41}">
      <dsp:nvSpPr>
        <dsp:cNvPr id="0" name=""/>
        <dsp:cNvSpPr/>
      </dsp:nvSpPr>
      <dsp:spPr>
        <a:xfrm>
          <a:off x="5528754" y="1595018"/>
          <a:ext cx="1920484" cy="11522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5" tIns="98780" rIns="94105" bIns="9878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Page Tables</a:t>
          </a:r>
        </a:p>
      </dsp:txBody>
      <dsp:txXfrm>
        <a:off x="5528754" y="1595018"/>
        <a:ext cx="1920484" cy="1152290"/>
      </dsp:txXfrm>
    </dsp:sp>
    <dsp:sp modelId="{4FA7EA8C-4D03-4DD9-8DE6-23C9EDDC49E0}">
      <dsp:nvSpPr>
        <dsp:cNvPr id="0" name=""/>
        <dsp:cNvSpPr/>
      </dsp:nvSpPr>
      <dsp:spPr>
        <a:xfrm>
          <a:off x="1764604" y="2745508"/>
          <a:ext cx="7086588" cy="411111"/>
        </a:xfrm>
        <a:custGeom>
          <a:avLst/>
          <a:gdLst/>
          <a:ahLst/>
          <a:cxnLst/>
          <a:rect l="0" t="0" r="0" b="0"/>
          <a:pathLst>
            <a:path>
              <a:moveTo>
                <a:pt x="7086588" y="0"/>
              </a:moveTo>
              <a:lnTo>
                <a:pt x="7086588" y="222655"/>
              </a:lnTo>
              <a:lnTo>
                <a:pt x="0" y="222655"/>
              </a:lnTo>
              <a:lnTo>
                <a:pt x="0" y="411111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30389" y="2948856"/>
        <a:ext cx="355017" cy="4417"/>
      </dsp:txXfrm>
    </dsp:sp>
    <dsp:sp modelId="{55828483-B584-44AC-A23D-9F6A0CFEAAF1}">
      <dsp:nvSpPr>
        <dsp:cNvPr id="0" name=""/>
        <dsp:cNvSpPr/>
      </dsp:nvSpPr>
      <dsp:spPr>
        <a:xfrm>
          <a:off x="7890950" y="1595018"/>
          <a:ext cx="1920484" cy="11522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5" tIns="98780" rIns="94105" bIns="9878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Prototype and Experiments</a:t>
          </a:r>
        </a:p>
      </dsp:txBody>
      <dsp:txXfrm>
        <a:off x="7890950" y="1595018"/>
        <a:ext cx="1920484" cy="1152290"/>
      </dsp:txXfrm>
    </dsp:sp>
    <dsp:sp modelId="{D307766B-5FDE-462F-A4B2-6A5713DED004}">
      <dsp:nvSpPr>
        <dsp:cNvPr id="0" name=""/>
        <dsp:cNvSpPr/>
      </dsp:nvSpPr>
      <dsp:spPr>
        <a:xfrm>
          <a:off x="2723046" y="3719445"/>
          <a:ext cx="411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1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17559" y="3762957"/>
        <a:ext cx="22085" cy="4417"/>
      </dsp:txXfrm>
    </dsp:sp>
    <dsp:sp modelId="{20C657EB-A5FB-4F7A-9FE3-151E3A83D3D7}">
      <dsp:nvSpPr>
        <dsp:cNvPr id="0" name=""/>
        <dsp:cNvSpPr/>
      </dsp:nvSpPr>
      <dsp:spPr>
        <a:xfrm>
          <a:off x="804361" y="3189020"/>
          <a:ext cx="1920484" cy="11522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5" tIns="98780" rIns="94105" bIns="9878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Neue Haas Grotesk Text Pro"/>
            </a:rPr>
            <a:t>Experiments, Tuning, Results</a:t>
          </a:r>
          <a:endParaRPr lang="en-US" sz="1900" kern="1200" dirty="0"/>
        </a:p>
      </dsp:txBody>
      <dsp:txXfrm>
        <a:off x="804361" y="3189020"/>
        <a:ext cx="1920484" cy="1152290"/>
      </dsp:txXfrm>
    </dsp:sp>
    <dsp:sp modelId="{40782158-822C-471B-A0E4-034DFB82C580}">
      <dsp:nvSpPr>
        <dsp:cNvPr id="0" name=""/>
        <dsp:cNvSpPr/>
      </dsp:nvSpPr>
      <dsp:spPr>
        <a:xfrm>
          <a:off x="5085242" y="3719445"/>
          <a:ext cx="411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1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79755" y="3762957"/>
        <a:ext cx="22085" cy="4417"/>
      </dsp:txXfrm>
    </dsp:sp>
    <dsp:sp modelId="{54EB5FF5-CD47-4291-AF87-475F050A4864}">
      <dsp:nvSpPr>
        <dsp:cNvPr id="0" name=""/>
        <dsp:cNvSpPr/>
      </dsp:nvSpPr>
      <dsp:spPr>
        <a:xfrm>
          <a:off x="3166557" y="3189020"/>
          <a:ext cx="1920484" cy="11522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5" tIns="98780" rIns="94105" bIns="9878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Neue Haas Grotesk Text Pro"/>
            </a:rPr>
            <a:t>LRU Design</a:t>
          </a:r>
        </a:p>
      </dsp:txBody>
      <dsp:txXfrm>
        <a:off x="3166557" y="3189020"/>
        <a:ext cx="1920484" cy="1152290"/>
      </dsp:txXfrm>
    </dsp:sp>
    <dsp:sp modelId="{295ED33A-573D-4B89-B7EF-9A9E9A006790}">
      <dsp:nvSpPr>
        <dsp:cNvPr id="0" name=""/>
        <dsp:cNvSpPr/>
      </dsp:nvSpPr>
      <dsp:spPr>
        <a:xfrm>
          <a:off x="7447439" y="3719445"/>
          <a:ext cx="411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1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641951" y="3762957"/>
        <a:ext cx="22085" cy="4417"/>
      </dsp:txXfrm>
    </dsp:sp>
    <dsp:sp modelId="{F3D5687F-C7CD-4F02-9FED-DFB7E98B58B3}">
      <dsp:nvSpPr>
        <dsp:cNvPr id="0" name=""/>
        <dsp:cNvSpPr/>
      </dsp:nvSpPr>
      <dsp:spPr>
        <a:xfrm>
          <a:off x="5528754" y="3189020"/>
          <a:ext cx="1920484" cy="11522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5" tIns="98780" rIns="94105" bIns="9878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Neue Haas Grotesk Text Pro"/>
            </a:rPr>
            <a:t>Conclusion</a:t>
          </a:r>
        </a:p>
      </dsp:txBody>
      <dsp:txXfrm>
        <a:off x="5528754" y="3189020"/>
        <a:ext cx="1920484" cy="1152290"/>
      </dsp:txXfrm>
    </dsp:sp>
    <dsp:sp modelId="{2D32C151-0AB8-45BF-A0F6-835B80EA9EAF}">
      <dsp:nvSpPr>
        <dsp:cNvPr id="0" name=""/>
        <dsp:cNvSpPr/>
      </dsp:nvSpPr>
      <dsp:spPr>
        <a:xfrm>
          <a:off x="7890950" y="3189020"/>
          <a:ext cx="1920484" cy="11522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5" tIns="98780" rIns="94105" bIns="9878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References</a:t>
          </a:r>
        </a:p>
      </dsp:txBody>
      <dsp:txXfrm>
        <a:off x="7890950" y="3189020"/>
        <a:ext cx="1920484" cy="1152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7D979-1A9F-44A0-BF06-294957CAAD28}">
      <dsp:nvSpPr>
        <dsp:cNvPr id="0" name=""/>
        <dsp:cNvSpPr/>
      </dsp:nvSpPr>
      <dsp:spPr>
        <a:xfrm>
          <a:off x="0" y="0"/>
          <a:ext cx="7091756" cy="781096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>
              <a:latin typeface="Times New Roman"/>
              <a:cs typeface="Times New Roman"/>
            </a:rPr>
            <a:t>Overview of Page Tables and Iceberg Hashing</a:t>
          </a:r>
          <a:endParaRPr lang="en-US" sz="2100" kern="1200">
            <a:latin typeface="Times New Roman"/>
            <a:cs typeface="Times New Roman"/>
          </a:endParaRPr>
        </a:p>
      </dsp:txBody>
      <dsp:txXfrm>
        <a:off x="22878" y="22878"/>
        <a:ext cx="6182888" cy="735340"/>
      </dsp:txXfrm>
    </dsp:sp>
    <dsp:sp modelId="{2B4B5024-8C0B-4A21-BDE2-668B46B31DAC}">
      <dsp:nvSpPr>
        <dsp:cNvPr id="0" name=""/>
        <dsp:cNvSpPr/>
      </dsp:nvSpPr>
      <dsp:spPr>
        <a:xfrm>
          <a:off x="593934" y="923114"/>
          <a:ext cx="7091756" cy="78109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>
              <a:latin typeface="Times New Roman"/>
              <a:cs typeface="Times New Roman"/>
            </a:rPr>
            <a:t>Introduction to Page Tables: focus on encoding, lookup, and storage.</a:t>
          </a:r>
        </a:p>
      </dsp:txBody>
      <dsp:txXfrm>
        <a:off x="616812" y="945992"/>
        <a:ext cx="5944353" cy="735340"/>
      </dsp:txXfrm>
    </dsp:sp>
    <dsp:sp modelId="{365FA3B6-4CF9-46FD-ACCE-2112B5F79F4D}">
      <dsp:nvSpPr>
        <dsp:cNvPr id="0" name=""/>
        <dsp:cNvSpPr/>
      </dsp:nvSpPr>
      <dsp:spPr>
        <a:xfrm>
          <a:off x="1179004" y="1846228"/>
          <a:ext cx="7091756" cy="78109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>
              <a:latin typeface="Times New Roman"/>
              <a:cs typeface="Times New Roman"/>
            </a:rPr>
            <a:t>Iceberg hashing's efficiency: using minimal bits for page mapping.</a:t>
          </a:r>
        </a:p>
      </dsp:txBody>
      <dsp:txXfrm>
        <a:off x="1201882" y="1869106"/>
        <a:ext cx="5953217" cy="735340"/>
      </dsp:txXfrm>
    </dsp:sp>
    <dsp:sp modelId="{EC08756A-4C67-4E98-BA25-CB1DFB9BAD65}">
      <dsp:nvSpPr>
        <dsp:cNvPr id="0" name=""/>
        <dsp:cNvSpPr/>
      </dsp:nvSpPr>
      <dsp:spPr>
        <a:xfrm>
          <a:off x="1772939" y="2769343"/>
          <a:ext cx="7091756" cy="78109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>
              <a:latin typeface="Times New Roman"/>
              <a:cs typeface="Times New Roman"/>
            </a:rPr>
            <a:t>Key components: Hash Seed for hash function, Bucket Offset for bucket position</a:t>
          </a:r>
          <a:r>
            <a:rPr lang="en-US" sz="2100" kern="1200"/>
            <a:t>.</a:t>
          </a:r>
        </a:p>
      </dsp:txBody>
      <dsp:txXfrm>
        <a:off x="1795817" y="2792221"/>
        <a:ext cx="5944353" cy="735340"/>
      </dsp:txXfrm>
    </dsp:sp>
    <dsp:sp modelId="{F2132D0D-A5C1-4B7D-B335-9A6D78CD0074}">
      <dsp:nvSpPr>
        <dsp:cNvPr id="0" name=""/>
        <dsp:cNvSpPr/>
      </dsp:nvSpPr>
      <dsp:spPr>
        <a:xfrm>
          <a:off x="6584043" y="598249"/>
          <a:ext cx="507712" cy="5077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698278" y="598249"/>
        <a:ext cx="279242" cy="382053"/>
      </dsp:txXfrm>
    </dsp:sp>
    <dsp:sp modelId="{8948C869-6F27-46D6-AB89-3CDDA4D39F5A}">
      <dsp:nvSpPr>
        <dsp:cNvPr id="0" name=""/>
        <dsp:cNvSpPr/>
      </dsp:nvSpPr>
      <dsp:spPr>
        <a:xfrm>
          <a:off x="7177978" y="1521363"/>
          <a:ext cx="507712" cy="5077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292213" y="1521363"/>
        <a:ext cx="279242" cy="382053"/>
      </dsp:txXfrm>
    </dsp:sp>
    <dsp:sp modelId="{9ACCAB41-64B0-4ADF-AA18-9A3E9531FE38}">
      <dsp:nvSpPr>
        <dsp:cNvPr id="0" name=""/>
        <dsp:cNvSpPr/>
      </dsp:nvSpPr>
      <dsp:spPr>
        <a:xfrm>
          <a:off x="7763048" y="2444477"/>
          <a:ext cx="507712" cy="50771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877283" y="2444477"/>
        <a:ext cx="279242" cy="382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BBD2A-1DC3-4A86-BDDA-65CE7A6F0D57}">
      <dsp:nvSpPr>
        <dsp:cNvPr id="0" name=""/>
        <dsp:cNvSpPr/>
      </dsp:nvSpPr>
      <dsp:spPr>
        <a:xfrm>
          <a:off x="0" y="498"/>
          <a:ext cx="61091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62863-FF9A-480F-9694-058039E41552}">
      <dsp:nvSpPr>
        <dsp:cNvPr id="0" name=""/>
        <dsp:cNvSpPr/>
      </dsp:nvSpPr>
      <dsp:spPr>
        <a:xfrm>
          <a:off x="0" y="498"/>
          <a:ext cx="6109130" cy="8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>
              <a:latin typeface="Times New Roman"/>
              <a:cs typeface="Times New Roman"/>
            </a:rPr>
            <a:t>Implementation in Xv6 Kernel</a:t>
          </a:r>
        </a:p>
      </dsp:txBody>
      <dsp:txXfrm>
        <a:off x="0" y="498"/>
        <a:ext cx="6109130" cy="815923"/>
      </dsp:txXfrm>
    </dsp:sp>
    <dsp:sp modelId="{D95CB297-F1A8-4D64-A69A-BF4ACD971ADD}">
      <dsp:nvSpPr>
        <dsp:cNvPr id="0" name=""/>
        <dsp:cNvSpPr/>
      </dsp:nvSpPr>
      <dsp:spPr>
        <a:xfrm>
          <a:off x="0" y="816421"/>
          <a:ext cx="6109130" cy="0"/>
        </a:xfrm>
        <a:prstGeom prst="line">
          <a:avLst/>
        </a:prstGeom>
        <a:solidFill>
          <a:schemeClr val="accent2">
            <a:hueOff val="-928833"/>
            <a:satOff val="-866"/>
            <a:lumOff val="1372"/>
            <a:alphaOff val="0"/>
          </a:schemeClr>
        </a:solidFill>
        <a:ln w="12700" cap="flat" cmpd="sng" algn="ctr">
          <a:solidFill>
            <a:schemeClr val="accent2">
              <a:hueOff val="-928833"/>
              <a:satOff val="-866"/>
              <a:lumOff val="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7CDA2-2459-4449-A3BC-3AC39BE5A8A4}">
      <dsp:nvSpPr>
        <dsp:cNvPr id="0" name=""/>
        <dsp:cNvSpPr/>
      </dsp:nvSpPr>
      <dsp:spPr>
        <a:xfrm>
          <a:off x="0" y="816421"/>
          <a:ext cx="6109130" cy="8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>
              <a:latin typeface="Times New Roman"/>
              <a:cs typeface="Times New Roman"/>
            </a:rPr>
            <a:t>Focus on Allocation</a:t>
          </a:r>
        </a:p>
      </dsp:txBody>
      <dsp:txXfrm>
        <a:off x="0" y="816421"/>
        <a:ext cx="6109130" cy="815923"/>
      </dsp:txXfrm>
    </dsp:sp>
    <dsp:sp modelId="{01391AE0-F890-4013-BB43-88BA685735E7}">
      <dsp:nvSpPr>
        <dsp:cNvPr id="0" name=""/>
        <dsp:cNvSpPr/>
      </dsp:nvSpPr>
      <dsp:spPr>
        <a:xfrm>
          <a:off x="0" y="1632344"/>
          <a:ext cx="6109130" cy="0"/>
        </a:xfrm>
        <a:prstGeom prst="line">
          <a:avLst/>
        </a:prstGeom>
        <a:solidFill>
          <a:schemeClr val="accent2">
            <a:hueOff val="-1857665"/>
            <a:satOff val="-1732"/>
            <a:lumOff val="2745"/>
            <a:alphaOff val="0"/>
          </a:schemeClr>
        </a:solidFill>
        <a:ln w="12700" cap="flat" cmpd="sng" algn="ctr">
          <a:solidFill>
            <a:schemeClr val="accent2">
              <a:hueOff val="-1857665"/>
              <a:satOff val="-1732"/>
              <a:lumOff val="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EA612-28A5-41F4-862C-DD8BB385B93C}">
      <dsp:nvSpPr>
        <dsp:cNvPr id="0" name=""/>
        <dsp:cNvSpPr/>
      </dsp:nvSpPr>
      <dsp:spPr>
        <a:xfrm>
          <a:off x="0" y="1632344"/>
          <a:ext cx="6109130" cy="8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>
              <a:latin typeface="Times New Roman"/>
              <a:cs typeface="Times New Roman"/>
            </a:rPr>
            <a:t>System State Division</a:t>
          </a:r>
        </a:p>
      </dsp:txBody>
      <dsp:txXfrm>
        <a:off x="0" y="1632344"/>
        <a:ext cx="6109130" cy="815923"/>
      </dsp:txXfrm>
    </dsp:sp>
    <dsp:sp modelId="{5724AFC3-0451-4140-9562-2DD954E105FA}">
      <dsp:nvSpPr>
        <dsp:cNvPr id="0" name=""/>
        <dsp:cNvSpPr/>
      </dsp:nvSpPr>
      <dsp:spPr>
        <a:xfrm>
          <a:off x="0" y="2448268"/>
          <a:ext cx="6109130" cy="0"/>
        </a:xfrm>
        <a:prstGeom prst="line">
          <a:avLst/>
        </a:prstGeom>
        <a:solidFill>
          <a:schemeClr val="accent2">
            <a:hueOff val="-2786498"/>
            <a:satOff val="-2598"/>
            <a:lumOff val="4117"/>
            <a:alphaOff val="0"/>
          </a:schemeClr>
        </a:solidFill>
        <a:ln w="12700" cap="flat" cmpd="sng" algn="ctr">
          <a:solidFill>
            <a:schemeClr val="accent2">
              <a:hueOff val="-2786498"/>
              <a:satOff val="-2598"/>
              <a:lumOff val="41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88194-7386-4F8D-9D46-A37D457CDB72}">
      <dsp:nvSpPr>
        <dsp:cNvPr id="0" name=""/>
        <dsp:cNvSpPr/>
      </dsp:nvSpPr>
      <dsp:spPr>
        <a:xfrm>
          <a:off x="0" y="2448268"/>
          <a:ext cx="6109130" cy="8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>
              <a:latin typeface="Times New Roman"/>
              <a:cs typeface="Times New Roman"/>
            </a:rPr>
            <a:t>         Initial state</a:t>
          </a:r>
        </a:p>
      </dsp:txBody>
      <dsp:txXfrm>
        <a:off x="0" y="2448268"/>
        <a:ext cx="6109130" cy="815923"/>
      </dsp:txXfrm>
    </dsp:sp>
    <dsp:sp modelId="{2CF8FDD0-01BF-4B0A-942C-7F9A2E44EA45}">
      <dsp:nvSpPr>
        <dsp:cNvPr id="0" name=""/>
        <dsp:cNvSpPr/>
      </dsp:nvSpPr>
      <dsp:spPr>
        <a:xfrm>
          <a:off x="0" y="3264191"/>
          <a:ext cx="6109130" cy="0"/>
        </a:xfrm>
        <a:prstGeom prst="line">
          <a:avLst/>
        </a:prstGeom>
        <a:solidFill>
          <a:schemeClr val="accent2">
            <a:hueOff val="-3715331"/>
            <a:satOff val="-3464"/>
            <a:lumOff val="5490"/>
            <a:alphaOff val="0"/>
          </a:schemeClr>
        </a:solidFill>
        <a:ln w="12700" cap="flat" cmpd="sng" algn="ctr">
          <a:solidFill>
            <a:schemeClr val="accent2">
              <a:hueOff val="-3715331"/>
              <a:satOff val="-3464"/>
              <a:lumOff val="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DA98F-F71B-4C11-9D0A-95F5533C2D81}">
      <dsp:nvSpPr>
        <dsp:cNvPr id="0" name=""/>
        <dsp:cNvSpPr/>
      </dsp:nvSpPr>
      <dsp:spPr>
        <a:xfrm>
          <a:off x="0" y="3264191"/>
          <a:ext cx="6109130" cy="8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>
              <a:latin typeface="Times New Roman"/>
              <a:cs typeface="Times New Roman"/>
            </a:rPr>
            <a:t>         Steady state</a:t>
          </a:r>
        </a:p>
      </dsp:txBody>
      <dsp:txXfrm>
        <a:off x="0" y="3264191"/>
        <a:ext cx="6109130" cy="8159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F9D9F-AEAD-46BE-B62E-EF75757F2B8F}">
      <dsp:nvSpPr>
        <dsp:cNvPr id="0" name=""/>
        <dsp:cNvSpPr/>
      </dsp:nvSpPr>
      <dsp:spPr>
        <a:xfrm>
          <a:off x="3067534" y="0"/>
          <a:ext cx="4486254" cy="448625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15DB7-A1D8-4DDF-BAEA-DEF061F127FA}">
      <dsp:nvSpPr>
        <dsp:cNvPr id="0" name=""/>
        <dsp:cNvSpPr/>
      </dsp:nvSpPr>
      <dsp:spPr>
        <a:xfrm>
          <a:off x="3493728" y="426194"/>
          <a:ext cx="1749639" cy="1749639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Bucket size</a:t>
          </a:r>
        </a:p>
      </dsp:txBody>
      <dsp:txXfrm>
        <a:off x="3579138" y="511604"/>
        <a:ext cx="1578819" cy="1578819"/>
      </dsp:txXfrm>
    </dsp:sp>
    <dsp:sp modelId="{7463CD82-ADE7-4B0A-86B8-E9E9DD8F4FE5}">
      <dsp:nvSpPr>
        <dsp:cNvPr id="0" name=""/>
        <dsp:cNvSpPr/>
      </dsp:nvSpPr>
      <dsp:spPr>
        <a:xfrm>
          <a:off x="5377955" y="426194"/>
          <a:ext cx="1749639" cy="1749639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Benchmark details</a:t>
          </a:r>
        </a:p>
      </dsp:txBody>
      <dsp:txXfrm>
        <a:off x="5463365" y="511604"/>
        <a:ext cx="1578819" cy="1578819"/>
      </dsp:txXfrm>
    </dsp:sp>
    <dsp:sp modelId="{F1B788D6-FDB6-4F2B-A1EF-10F46DEBECD2}">
      <dsp:nvSpPr>
        <dsp:cNvPr id="0" name=""/>
        <dsp:cNvSpPr/>
      </dsp:nvSpPr>
      <dsp:spPr>
        <a:xfrm>
          <a:off x="3493728" y="2310420"/>
          <a:ext cx="1749639" cy="1749639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Impact of iceberg parameter</a:t>
          </a:r>
        </a:p>
      </dsp:txBody>
      <dsp:txXfrm>
        <a:off x="3579138" y="2395830"/>
        <a:ext cx="1578819" cy="1578819"/>
      </dsp:txXfrm>
    </dsp:sp>
    <dsp:sp modelId="{2AB9B54C-4395-4AEE-B84E-814964BA537B}">
      <dsp:nvSpPr>
        <dsp:cNvPr id="0" name=""/>
        <dsp:cNvSpPr/>
      </dsp:nvSpPr>
      <dsp:spPr>
        <a:xfrm>
          <a:off x="5377955" y="2310420"/>
          <a:ext cx="1749639" cy="1749639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Associativity conflict</a:t>
          </a:r>
        </a:p>
      </dsp:txBody>
      <dsp:txXfrm>
        <a:off x="5463365" y="2395830"/>
        <a:ext cx="1578819" cy="15788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D75D1-6C36-4127-9EAF-FBD2F3B3266E}">
      <dsp:nvSpPr>
        <dsp:cNvPr id="0" name=""/>
        <dsp:cNvSpPr/>
      </dsp:nvSpPr>
      <dsp:spPr>
        <a:xfrm>
          <a:off x="0" y="427407"/>
          <a:ext cx="73312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92753-16E5-4F50-BE61-5466874E3AA8}">
      <dsp:nvSpPr>
        <dsp:cNvPr id="0" name=""/>
        <dsp:cNvSpPr/>
      </dsp:nvSpPr>
      <dsp:spPr>
        <a:xfrm>
          <a:off x="366560" y="102687"/>
          <a:ext cx="5131842" cy="64944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971" tIns="0" rIns="19397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Horizon LRU Design</a:t>
          </a:r>
        </a:p>
      </dsp:txBody>
      <dsp:txXfrm>
        <a:off x="398263" y="134390"/>
        <a:ext cx="5068436" cy="586034"/>
      </dsp:txXfrm>
    </dsp:sp>
    <dsp:sp modelId="{5D91A894-4A05-403B-A5A3-5E329D0E14B0}">
      <dsp:nvSpPr>
        <dsp:cNvPr id="0" name=""/>
        <dsp:cNvSpPr/>
      </dsp:nvSpPr>
      <dsp:spPr>
        <a:xfrm>
          <a:off x="0" y="1425327"/>
          <a:ext cx="73312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555A5-0347-41A9-AAD1-BCE9165DF50A}">
      <dsp:nvSpPr>
        <dsp:cNvPr id="0" name=""/>
        <dsp:cNvSpPr/>
      </dsp:nvSpPr>
      <dsp:spPr>
        <a:xfrm>
          <a:off x="366560" y="1100607"/>
          <a:ext cx="5131842" cy="64944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971" tIns="0" rIns="19397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Enforcing a Horizon Condition</a:t>
          </a:r>
        </a:p>
      </dsp:txBody>
      <dsp:txXfrm>
        <a:off x="398263" y="1132310"/>
        <a:ext cx="5068436" cy="586034"/>
      </dsp:txXfrm>
    </dsp:sp>
    <dsp:sp modelId="{C3720C3B-54BC-427B-B065-226EDA44F8B2}">
      <dsp:nvSpPr>
        <dsp:cNvPr id="0" name=""/>
        <dsp:cNvSpPr/>
      </dsp:nvSpPr>
      <dsp:spPr>
        <a:xfrm>
          <a:off x="0" y="2423247"/>
          <a:ext cx="73312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9F594-01A1-4B6F-9A1E-AEBED6E8EE9A}">
      <dsp:nvSpPr>
        <dsp:cNvPr id="0" name=""/>
        <dsp:cNvSpPr/>
      </dsp:nvSpPr>
      <dsp:spPr>
        <a:xfrm>
          <a:off x="366560" y="2098527"/>
          <a:ext cx="5131842" cy="64944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971" tIns="0" rIns="19397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Eviction Rule</a:t>
          </a:r>
        </a:p>
      </dsp:txBody>
      <dsp:txXfrm>
        <a:off x="398263" y="2130230"/>
        <a:ext cx="5068436" cy="586034"/>
      </dsp:txXfrm>
    </dsp:sp>
    <dsp:sp modelId="{A88018D8-EEC9-47D0-BECE-2FEB8A54B08B}">
      <dsp:nvSpPr>
        <dsp:cNvPr id="0" name=""/>
        <dsp:cNvSpPr/>
      </dsp:nvSpPr>
      <dsp:spPr>
        <a:xfrm>
          <a:off x="0" y="3421167"/>
          <a:ext cx="73312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1ED95-DE09-476F-9105-628A59977BFC}">
      <dsp:nvSpPr>
        <dsp:cNvPr id="0" name=""/>
        <dsp:cNvSpPr/>
      </dsp:nvSpPr>
      <dsp:spPr>
        <a:xfrm>
          <a:off x="366560" y="3096447"/>
          <a:ext cx="5131842" cy="64944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971" tIns="0" rIns="19397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Mapping Range of a Virtual Address</a:t>
          </a:r>
        </a:p>
      </dsp:txBody>
      <dsp:txXfrm>
        <a:off x="398263" y="3128150"/>
        <a:ext cx="5068436" cy="586034"/>
      </dsp:txXfrm>
    </dsp:sp>
    <dsp:sp modelId="{259C7BC9-82AA-40CC-B79E-AA6335DEF2BB}">
      <dsp:nvSpPr>
        <dsp:cNvPr id="0" name=""/>
        <dsp:cNvSpPr/>
      </dsp:nvSpPr>
      <dsp:spPr>
        <a:xfrm>
          <a:off x="0" y="4419087"/>
          <a:ext cx="73312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85542-4B42-49F6-8C4E-AA9A5B99B79C}">
      <dsp:nvSpPr>
        <dsp:cNvPr id="0" name=""/>
        <dsp:cNvSpPr/>
      </dsp:nvSpPr>
      <dsp:spPr>
        <a:xfrm>
          <a:off x="366560" y="4094367"/>
          <a:ext cx="5131842" cy="64944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971" tIns="0" rIns="19397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Ghost Pages</a:t>
          </a:r>
        </a:p>
      </dsp:txBody>
      <dsp:txXfrm>
        <a:off x="398263" y="4126070"/>
        <a:ext cx="506843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8D7368D-31D9-8101-473D-CD39E706F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6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9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5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1" r:id="rId6"/>
    <p:sldLayoutId id="2147483917" r:id="rId7"/>
    <p:sldLayoutId id="2147483918" r:id="rId8"/>
    <p:sldLayoutId id="2147483919" r:id="rId9"/>
    <p:sldLayoutId id="2147483920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Iceberg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ing-materials.org/algorithm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sciencewiki.org/index.php/Hash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2012books.lardbucket.org/books/public-speaking-practice-and-ethics/s14-02-steps-of-a-conclusion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teinternetaccess.com/blog/how-to-choose-an-operating-system-for-maximum-privacy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rtual_memo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2byte.com/2016/02/conceptos-basicos-de-data-warehouse_5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fun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5CE8706-C904-73E3-C523-33027F7D34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753201B-432F-7A72-6FF6-CF0404210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iceberg in the water&#10;&#10;Description automatically generated">
            <a:extLst>
              <a:ext uri="{FF2B5EF4-FFF2-40B4-BE49-F238E27FC236}">
                <a16:creationId xmlns:a16="http://schemas.microsoft.com/office/drawing/2014/main" xmlns="" id="{EFFBED1C-AFDB-6E05-2780-484F36E93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38591" r="-1" b="2273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690A1-4229-7C5B-5B7A-29127F89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63" y="611039"/>
            <a:ext cx="7354737" cy="1760507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/>
                <a:cs typeface="Times New Roman"/>
              </a:rPr>
              <a:t>Tip of the Iceberg: Low-Associativity Paging                   </a:t>
            </a:r>
            <a:r>
              <a:rPr lang="en-US" sz="4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/>
            </a:r>
            <a:br>
              <a:rPr lang="en-US" sz="4000" dirty="0" smtClean="0">
                <a:solidFill>
                  <a:srgbClr val="FFFFFF"/>
                </a:solidFill>
                <a:latin typeface="Times New Roman"/>
                <a:cs typeface="Times New Roman"/>
              </a:rPr>
            </a:br>
            <a:r>
              <a:rPr lang="en-US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4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                             </a:t>
            </a:r>
            <a:r>
              <a:rPr lang="en-US" sz="28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sz="28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Nirjhar</a:t>
            </a:r>
            <a:r>
              <a:rPr lang="en-US" sz="28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Mukherjee</a:t>
            </a: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3AD563-6E7C-0207-5587-856F54A7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964745"/>
            <a:ext cx="5029202" cy="27502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Aiman Malik (2021-CE-23)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Ayesha (2021-CE-18)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Samreen Razzaq (2021-CE-13)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Urwah Imran (2021-CE-15)</a:t>
            </a:r>
          </a:p>
        </p:txBody>
      </p:sp>
    </p:spTree>
    <p:extLst>
      <p:ext uri="{BB962C8B-B14F-4D97-AF65-F5344CB8AC3E}">
        <p14:creationId xmlns:p14="http://schemas.microsoft.com/office/powerpoint/2010/main" val="30657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41A06B62-8BB1-9677-4094-5FB84178B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C5C79B-A67D-F6B8-FBEA-AEF4A7DA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43" y="697302"/>
            <a:ext cx="5347656" cy="1454140"/>
          </a:xfrm>
        </p:spPr>
        <p:txBody>
          <a:bodyPr anchor="ctr">
            <a:norm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Iceberg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0B75B6-AA17-9123-92EC-9D0C28C6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549" y="2061115"/>
            <a:ext cx="7475503" cy="44015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Times New Roman"/>
                <a:ea typeface="+mn-lt"/>
                <a:cs typeface="+mn-lt"/>
              </a:rPr>
              <a:t>Introduction to Iceberg Hashing:</a:t>
            </a:r>
            <a:endParaRPr lang="en-US" sz="2800" b="1" dirty="0">
              <a:latin typeface="Times New Roman"/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Combination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of single hashing and left hashing.  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Filtering out </a:t>
            </a: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irrelevant data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during query processing.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Stable and able to use very </a:t>
            </a: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small buckets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for data storage.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latin typeface="Times New Roman"/>
                <a:ea typeface="+mn-lt"/>
                <a:cs typeface="+mn-lt"/>
              </a:rPr>
              <a:t>TLB Entry Reduction:</a:t>
            </a:r>
            <a:endParaRPr lang="en-US" sz="2800" b="1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 Reduces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TLB entries to a handful of  bits per page. 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 Helps </a:t>
            </a: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lower memory overhead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associated with maintaining translations.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10000"/>
              </a:lnSpc>
              <a:buNone/>
            </a:pPr>
            <a:endParaRPr lang="en-US" sz="13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None/>
            </a:pPr>
            <a:endParaRPr lang="en-US" sz="1300">
              <a:latin typeface="Neue Haas Grotesk Text Pro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300"/>
          </a:p>
          <a:p>
            <a:pPr>
              <a:lnSpc>
                <a:spcPct val="110000"/>
              </a:lnSpc>
            </a:pPr>
            <a:endParaRPr lang="en-US" sz="1300"/>
          </a:p>
        </p:txBody>
      </p:sp>
      <p:pic>
        <p:nvPicPr>
          <p:cNvPr id="11" name="Picture 10" descr="Large icebergs in the water in Antarctica image - Free stock photo ...">
            <a:extLst>
              <a:ext uri="{FF2B5EF4-FFF2-40B4-BE49-F238E27FC236}">
                <a16:creationId xmlns:a16="http://schemas.microsoft.com/office/drawing/2014/main" xmlns="" id="{91A31307-19EE-9B1B-04B3-5942C27E8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" b="2534"/>
          <a:stretch/>
        </p:blipFill>
        <p:spPr>
          <a:xfrm>
            <a:off x="1" y="-2357"/>
            <a:ext cx="6290922" cy="4066489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B4E22-7097-81D7-3AE6-EC1BF5ECD563}"/>
              </a:ext>
            </a:extLst>
          </p:cNvPr>
          <p:cNvSpPr txBox="1"/>
          <p:nvPr/>
        </p:nvSpPr>
        <p:spPr>
          <a:xfrm>
            <a:off x="1809750" y="5791200"/>
            <a:ext cx="85725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xmlns="" id="{72AA3712-C5CA-A663-E80E-253CE09307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C0799-4AB7-B2EC-D155-16C09451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80" y="179716"/>
            <a:ext cx="4604736" cy="16598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Iceberg Hashing Algorithm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D22259-BBFA-9D4D-72D0-97A681E86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77" y="1917341"/>
            <a:ext cx="6099980" cy="42002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latin typeface="Times New Roman"/>
                <a:ea typeface="+mn-lt"/>
                <a:cs typeface="+mn-lt"/>
              </a:rPr>
              <a:t>Attempt to allocate a page to a bucket using single hashing; if successful, mark the page as </a:t>
            </a: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Level-1</a:t>
            </a:r>
            <a:r>
              <a:rPr lang="en-US" sz="2400" dirty="0"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/>
                <a:ea typeface="+mn-lt"/>
                <a:cs typeface="+mn-lt"/>
              </a:rPr>
              <a:t>   If Level-1 is full, try to allocate using Left[d] hashing, considering only Level-2 pages to determine emptiest bucket; mark the page as </a:t>
            </a: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Level-2</a:t>
            </a:r>
            <a:r>
              <a:rPr lang="en-US" sz="2400" dirty="0"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/>
                <a:ea typeface="+mn-lt"/>
                <a:cs typeface="+mn-lt"/>
              </a:rPr>
              <a:t>   If both Level-1 and Level-2 attempts fail, place the page in the bucket chosen by single for Level-1 insertion and mark as </a:t>
            </a: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Level-3</a:t>
            </a:r>
            <a:r>
              <a:rPr lang="en-US" sz="2400" dirty="0"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5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135" name="Picture 13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A6D64613-27C6-65AA-29BD-89F50F9F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231810" y="482269"/>
            <a:ext cx="4579190" cy="4781041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C773E05F-C3F9-70A0-B04C-2C889B722E8F}"/>
              </a:ext>
            </a:extLst>
          </p:cNvPr>
          <p:cNvSpPr txBox="1"/>
          <p:nvPr/>
        </p:nvSpPr>
        <p:spPr>
          <a:xfrm>
            <a:off x="4595813" y="4524375"/>
            <a:ext cx="3000375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B7BD2-8C66-6B41-2966-A3E800A8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2" y="117332"/>
            <a:ext cx="9807033" cy="838650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AE1529-BE83-5CDD-C515-221C3D81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17" y="946375"/>
            <a:ext cx="7633005" cy="52735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200">
                <a:latin typeface="Times New Roman"/>
                <a:ea typeface="+mn-lt"/>
                <a:cs typeface="+mn-lt"/>
              </a:rPr>
              <a:t>Consider an iceberg hashing scheme with n buckets, in which, we run an infinite process of inserting and deleting pages. Then, with high probability at every moment in time, the fullest bucket has </a:t>
            </a:r>
            <a:r>
              <a:rPr lang="en-US" sz="2200" err="1">
                <a:latin typeface="Times New Roman"/>
                <a:ea typeface="+mn-lt"/>
                <a:cs typeface="+mn-lt"/>
              </a:rPr>
              <a:t>h+O</a:t>
            </a:r>
            <a:r>
              <a:rPr lang="en-US" sz="2200">
                <a:latin typeface="Times New Roman"/>
                <a:ea typeface="+mn-lt"/>
                <a:cs typeface="+mn-lt"/>
              </a:rPr>
              <a:t>(log </a:t>
            </a:r>
            <a:r>
              <a:rPr lang="en-US" sz="2200" err="1">
                <a:latin typeface="Times New Roman"/>
                <a:ea typeface="+mn-lt"/>
                <a:cs typeface="+mn-lt"/>
              </a:rPr>
              <a:t>log</a:t>
            </a:r>
            <a:r>
              <a:rPr lang="en-US" sz="2200">
                <a:latin typeface="Times New Roman"/>
                <a:ea typeface="+mn-lt"/>
                <a:cs typeface="+mn-lt"/>
              </a:rPr>
              <a:t> n)+o(h)+O(1) pages, where h is the average number of pages per bucket.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342900" indent="-342900" algn="just"/>
            <a:r>
              <a:rPr lang="en-US" sz="2400">
                <a:latin typeface="Times New Roman"/>
                <a:cs typeface="Times New Roman"/>
              </a:rPr>
              <a:t>Smart way of </a:t>
            </a:r>
            <a:r>
              <a:rPr lang="en-US" sz="2400">
                <a:highlight>
                  <a:srgbClr val="00FF00"/>
                </a:highlight>
                <a:latin typeface="Times New Roman"/>
                <a:cs typeface="Times New Roman"/>
              </a:rPr>
              <a:t>managing</a:t>
            </a:r>
            <a:r>
              <a:rPr lang="en-US" sz="2400">
                <a:latin typeface="Times New Roman"/>
                <a:cs typeface="Times New Roman"/>
              </a:rPr>
              <a:t> dynamic collection of pages</a:t>
            </a:r>
          </a:p>
          <a:p>
            <a:pPr marL="342900" indent="-342900" algn="just"/>
            <a:r>
              <a:rPr lang="en-US" sz="2400">
                <a:highlight>
                  <a:srgbClr val="00FF00"/>
                </a:highlight>
                <a:latin typeface="Times New Roman"/>
                <a:cs typeface="Times New Roman"/>
              </a:rPr>
              <a:t>Smoothness</a:t>
            </a:r>
            <a:r>
              <a:rPr lang="en-US" sz="2400">
                <a:latin typeface="Times New Roman"/>
                <a:cs typeface="Times New Roman"/>
              </a:rPr>
              <a:t> guarantees of left hashing </a:t>
            </a:r>
            <a:endParaRPr lang="en-US"/>
          </a:p>
          <a:p>
            <a:pPr marL="342900" indent="-342900" algn="just"/>
            <a:r>
              <a:rPr lang="en-US" sz="2400">
                <a:highlight>
                  <a:srgbClr val="00FF00"/>
                </a:highlight>
                <a:latin typeface="Times New Roman"/>
                <a:cs typeface="Times New Roman"/>
              </a:rPr>
              <a:t>Enables</a:t>
            </a:r>
            <a:r>
              <a:rPr lang="en-US" sz="2400">
                <a:latin typeface="Times New Roman"/>
                <a:cs typeface="Times New Roman"/>
              </a:rPr>
              <a:t> Low memory overhead and Low associativity</a:t>
            </a:r>
          </a:p>
          <a:p>
            <a:pPr marL="342900" indent="-342900" algn="just"/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362553-C6EF-FF85-9389-02A7C0A92AC4}"/>
              </a:ext>
            </a:extLst>
          </p:cNvPr>
          <p:cNvSpPr txBox="1"/>
          <p:nvPr/>
        </p:nvSpPr>
        <p:spPr>
          <a:xfrm>
            <a:off x="3186113" y="4491038"/>
            <a:ext cx="5819775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US"/>
              <a:t>.</a:t>
            </a:r>
          </a:p>
        </p:txBody>
      </p:sp>
      <p:pic>
        <p:nvPicPr>
          <p:cNvPr id="7" name="Picture 6" descr="A diagram of a hashtag&#10;&#10;Description automatically generated">
            <a:extLst>
              <a:ext uri="{FF2B5EF4-FFF2-40B4-BE49-F238E27FC236}">
                <a16:creationId xmlns:a16="http://schemas.microsoft.com/office/drawing/2014/main" xmlns="" id="{DC5239F0-ED5D-5BAD-FC4B-FF3A671E2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891908" y="1714076"/>
            <a:ext cx="4200711" cy="30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0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0201C-AF6C-3668-07B3-4D05BDA4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57" y="160465"/>
            <a:ext cx="8613714" cy="93929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C05B82-117F-4BFD-3149-46B08BE9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32" y="1205169"/>
            <a:ext cx="8510024" cy="4626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latin typeface="Times New Roman"/>
                <a:ea typeface="+mn-lt"/>
                <a:cs typeface="+mn-lt"/>
              </a:rPr>
              <a:t>Boot and Iceberg Hashing Integration</a:t>
            </a:r>
          </a:p>
          <a:p>
            <a:pPr marL="457200" indent="-457200" algn="just"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ea typeface="+mn-lt"/>
                <a:cs typeface="+mn-lt"/>
              </a:rPr>
              <a:t>Boot process overview: bootloader </a:t>
            </a:r>
            <a:r>
              <a:rPr lang="en-US" sz="240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initializes CPU</a:t>
            </a:r>
            <a:r>
              <a:rPr lang="en-US" sz="2400">
                <a:latin typeface="Times New Roman"/>
                <a:ea typeface="+mn-lt"/>
                <a:cs typeface="+mn-lt"/>
              </a:rPr>
              <a:t>, loads kernel,  and establishes memory connections.</a:t>
            </a:r>
            <a:endParaRPr lang="en-US" sz="2400">
              <a:latin typeface="Times New Roman"/>
              <a:cs typeface="Times New Roman"/>
            </a:endParaRPr>
          </a:p>
          <a:p>
            <a:pPr marL="457200" indent="-457200" algn="just"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ea typeface="+mn-lt"/>
                <a:cs typeface="+mn-lt"/>
              </a:rPr>
              <a:t>Challenge of integrating </a:t>
            </a:r>
            <a:r>
              <a:rPr lang="en-US" sz="240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"iceberg hashing"</a:t>
            </a:r>
            <a:r>
              <a:rPr lang="en-US" sz="2400">
                <a:latin typeface="Times New Roman"/>
                <a:ea typeface="+mn-lt"/>
                <a:cs typeface="+mn-lt"/>
              </a:rPr>
              <a:t> into the kernel during boot.</a:t>
            </a:r>
            <a:endParaRPr lang="en-US" sz="2400">
              <a:latin typeface="Times New Roman"/>
              <a:cs typeface="Times New Roman"/>
            </a:endParaRPr>
          </a:p>
          <a:p>
            <a:pPr marL="457200" indent="-457200" algn="just"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ea typeface="+mn-lt"/>
                <a:cs typeface="+mn-lt"/>
              </a:rPr>
              <a:t>Proposed solution: incorporate iceberg hashing into user-space</a:t>
            </a:r>
            <a:endParaRPr lang="en-US" sz="2400" err="1">
              <a:latin typeface="Neue Haas Grotesk Text Pro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      memory, avoiding bootloader complexities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AA19AB-9F2C-E337-63F6-9CAF67314EAC}"/>
              </a:ext>
            </a:extLst>
          </p:cNvPr>
          <p:cNvSpPr txBox="1"/>
          <p:nvPr/>
        </p:nvSpPr>
        <p:spPr>
          <a:xfrm>
            <a:off x="5048250" y="3783223"/>
            <a:ext cx="5014103" cy="79195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endParaRPr lang="en-US"/>
          </a:p>
        </p:txBody>
      </p:sp>
      <p:pic>
        <p:nvPicPr>
          <p:cNvPr id="4" name="Picture 3" descr="A blue sky with clouds&#10;&#10;Description automatically generated">
            <a:extLst>
              <a:ext uri="{FF2B5EF4-FFF2-40B4-BE49-F238E27FC236}">
                <a16:creationId xmlns:a16="http://schemas.microsoft.com/office/drawing/2014/main" xmlns="" id="{FAAC5387-D691-4EEE-723A-FDD88E86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62" y="5751"/>
            <a:ext cx="2833776" cy="68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2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2AA3712-C5CA-A663-E80E-253CE09307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2F6C7-0F42-2242-4F00-ECBC0886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5" y="265981"/>
            <a:ext cx="6258133" cy="1516091"/>
          </a:xfrm>
        </p:spPr>
        <p:txBody>
          <a:bodyPr anchor="ctr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Memory Management with </a:t>
            </a:r>
            <a:r>
              <a:rPr lang="en-US" sz="2800" err="1">
                <a:latin typeface="Times New Roman"/>
                <a:cs typeface="Times New Roman"/>
              </a:rPr>
              <a:t>Freelist</a:t>
            </a:r>
            <a:r>
              <a:rPr lang="en-US" sz="2800">
                <a:latin typeface="Times New Roman"/>
                <a:cs typeface="Times New Roman"/>
              </a:rPr>
              <a:t> and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6F71F3-A1B9-1397-FA6A-B040EFBA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3" y="1859831"/>
            <a:ext cx="6617565" cy="38551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latin typeface="Neue Haas Grotesk Text Pro"/>
                <a:ea typeface="+mn-lt"/>
                <a:cs typeface="+mn-lt"/>
              </a:rPr>
              <a:t> </a:t>
            </a:r>
            <a:r>
              <a:rPr lang="en-US" sz="2400">
                <a:latin typeface="Times New Roman"/>
                <a:ea typeface="+mn-lt"/>
                <a:cs typeface="+mn-lt"/>
              </a:rPr>
              <a:t>Kernel's initiation of a </a:t>
            </a:r>
            <a:r>
              <a:rPr lang="en-US" sz="2400" err="1">
                <a:latin typeface="Times New Roman"/>
                <a:ea typeface="+mn-lt"/>
                <a:cs typeface="+mn-lt"/>
              </a:rPr>
              <a:t>freelist</a:t>
            </a:r>
            <a:r>
              <a:rPr lang="en-US" sz="2400">
                <a:latin typeface="Times New Roman"/>
                <a:ea typeface="+mn-lt"/>
                <a:cs typeface="+mn-lt"/>
              </a:rPr>
              <a:t> for </a:t>
            </a:r>
            <a:r>
              <a:rPr lang="en-US" sz="2400">
                <a:highlight>
                  <a:srgbClr val="00FF00"/>
                </a:highlight>
                <a:latin typeface="Times New Roman"/>
                <a:ea typeface="+mn-lt"/>
                <a:cs typeface="+mn-lt"/>
              </a:rPr>
              <a:t>efficient memory allocation</a:t>
            </a:r>
            <a:r>
              <a:rPr lang="en-US" sz="2400">
                <a:latin typeface="Times New Roman"/>
                <a:ea typeface="+mn-lt"/>
                <a:cs typeface="+mn-lt"/>
              </a:rPr>
              <a:t>.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ea typeface="+mn-lt"/>
                <a:cs typeface="+mn-lt"/>
              </a:rPr>
              <a:t> Introduction of "buckets" for iceberg hashing: a </a:t>
            </a:r>
            <a:r>
              <a:rPr lang="en-US" sz="2400">
                <a:highlight>
                  <a:srgbClr val="00FF00"/>
                </a:highlight>
                <a:latin typeface="Times New Roman"/>
                <a:ea typeface="+mn-lt"/>
                <a:cs typeface="+mn-lt"/>
              </a:rPr>
              <a:t>global array</a:t>
            </a:r>
            <a:r>
              <a:rPr lang="en-US" sz="2400">
                <a:latin typeface="Times New Roman"/>
                <a:ea typeface="+mn-lt"/>
                <a:cs typeface="+mn-lt"/>
              </a:rPr>
              <a:t> with two levels.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ea typeface="+mn-lt"/>
                <a:cs typeface="+mn-lt"/>
              </a:rPr>
              <a:t> Pages beyond the </a:t>
            </a:r>
            <a:r>
              <a:rPr lang="en-US" sz="2400">
                <a:highlight>
                  <a:srgbClr val="00FF00"/>
                </a:highlight>
                <a:latin typeface="Times New Roman"/>
                <a:ea typeface="+mn-lt"/>
                <a:cs typeface="+mn-lt"/>
              </a:rPr>
              <a:t>4MB</a:t>
            </a:r>
            <a:r>
              <a:rPr lang="en-US" sz="2400">
                <a:latin typeface="Times New Roman"/>
                <a:ea typeface="+mn-lt"/>
                <a:cs typeface="+mn-lt"/>
              </a:rPr>
              <a:t> boundary are organized into buckets,    assigned to specific levels and </a:t>
            </a:r>
            <a:r>
              <a:rPr lang="en-US" sz="2400" err="1">
                <a:latin typeface="Times New Roman"/>
                <a:ea typeface="+mn-lt"/>
                <a:cs typeface="+mn-lt"/>
              </a:rPr>
              <a:t>freelists</a:t>
            </a:r>
            <a:r>
              <a:rPr lang="en-US" sz="2400">
                <a:latin typeface="Times New Roman"/>
                <a:ea typeface="+mn-lt"/>
                <a:cs typeface="+mn-lt"/>
              </a:rPr>
              <a:t>.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Picture 3" descr="A diagram of a bucket list&#10;&#10;Description automatically generated">
            <a:extLst>
              <a:ext uri="{FF2B5EF4-FFF2-40B4-BE49-F238E27FC236}">
                <a16:creationId xmlns:a16="http://schemas.microsoft.com/office/drawing/2014/main" xmlns="" id="{7A3231F0-EC84-871F-1F38-F59797F4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713" y="928777"/>
            <a:ext cx="4504591" cy="49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6A364E18-0909-04B8-85B7-1D75F7673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A4E4C0D-6BCA-FC17-62BD-B629662A9D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54F3B-4A0D-2A93-9BEB-9A9D5460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416" y="740434"/>
            <a:ext cx="8032861" cy="1027262"/>
          </a:xfrm>
        </p:spPr>
        <p:txBody>
          <a:bodyPr anchor="ctr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Efficient Page Allocation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B08FA76-1ED5-E432-8E59-C7ABAAB69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485D6D-03A6-1E6D-B02F-5002A82C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01" y="1707029"/>
            <a:ext cx="6904529" cy="40991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ea typeface="+mn-lt"/>
                <a:cs typeface="+mn-lt"/>
              </a:rPr>
              <a:t>Differentiating between kernel </a:t>
            </a:r>
            <a:r>
              <a:rPr lang="en-US" sz="240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("</a:t>
            </a:r>
            <a:r>
              <a:rPr lang="en-US" sz="2400" err="1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kalloc</a:t>
            </a:r>
            <a:r>
              <a:rPr lang="en-US" sz="240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()")</a:t>
            </a:r>
            <a:r>
              <a:rPr lang="en-US" sz="2400">
                <a:latin typeface="Times New Roman"/>
                <a:ea typeface="+mn-lt"/>
                <a:cs typeface="+mn-lt"/>
              </a:rPr>
              <a:t> and </a:t>
            </a:r>
            <a:r>
              <a:rPr lang="en-US" sz="2400" err="1">
                <a:latin typeface="Times New Roman"/>
                <a:ea typeface="+mn-lt"/>
                <a:cs typeface="+mn-lt"/>
              </a:rPr>
              <a:t>userspace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("</a:t>
            </a:r>
            <a:r>
              <a:rPr lang="en-US" sz="2400" err="1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ihalloc</a:t>
            </a:r>
            <a:r>
              <a:rPr lang="en-US" sz="240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()")</a:t>
            </a:r>
            <a:r>
              <a:rPr lang="en-US" sz="2400">
                <a:latin typeface="Times New Roman"/>
                <a:ea typeface="+mn-lt"/>
                <a:cs typeface="+mn-lt"/>
              </a:rPr>
              <a:t> page allocation.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err="1">
                <a:latin typeface="Times New Roman"/>
                <a:ea typeface="+mn-lt"/>
                <a:cs typeface="+mn-lt"/>
              </a:rPr>
              <a:t>Userspace</a:t>
            </a:r>
            <a:r>
              <a:rPr lang="en-US" sz="2400">
                <a:latin typeface="Times New Roman"/>
                <a:ea typeface="+mn-lt"/>
                <a:cs typeface="+mn-lt"/>
              </a:rPr>
              <a:t> allocation involves unique key generation and seed-based bucket selection.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ea typeface="+mn-lt"/>
                <a:cs typeface="+mn-lt"/>
              </a:rPr>
              <a:t>Page freeing: </a:t>
            </a:r>
            <a:r>
              <a:rPr lang="en-US" sz="240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"</a:t>
            </a:r>
            <a:r>
              <a:rPr lang="en-US" sz="2400" err="1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kfree</a:t>
            </a:r>
            <a:r>
              <a:rPr lang="en-US" sz="240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()"</a:t>
            </a:r>
            <a:r>
              <a:rPr lang="en-US" sz="2400">
                <a:latin typeface="Times New Roman"/>
                <a:ea typeface="+mn-lt"/>
                <a:cs typeface="+mn-lt"/>
              </a:rPr>
              <a:t> to overall </a:t>
            </a:r>
            <a:r>
              <a:rPr lang="en-US" sz="2400" err="1">
                <a:latin typeface="Times New Roman"/>
                <a:ea typeface="+mn-lt"/>
                <a:cs typeface="+mn-lt"/>
              </a:rPr>
              <a:t>freelist</a:t>
            </a:r>
            <a:r>
              <a:rPr lang="en-US" sz="2400">
                <a:latin typeface="Times New Roman"/>
                <a:ea typeface="+mn-lt"/>
                <a:cs typeface="+mn-lt"/>
              </a:rPr>
              <a:t>, </a:t>
            </a:r>
            <a:r>
              <a:rPr lang="en-US" sz="240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"</a:t>
            </a:r>
            <a:r>
              <a:rPr lang="en-US" sz="2400" err="1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ihfree</a:t>
            </a:r>
            <a:r>
              <a:rPr lang="en-US" sz="240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()"</a:t>
            </a:r>
            <a:r>
              <a:rPr lang="en-US" sz="2400">
                <a:latin typeface="Times New Roman"/>
                <a:ea typeface="+mn-lt"/>
                <a:cs typeface="+mn-lt"/>
              </a:rPr>
              <a:t> to assigned buckets, with utilization variable adjustment.</a:t>
            </a:r>
            <a:endParaRPr lang="en-US" sz="2400">
              <a:latin typeface="Times New Roman"/>
              <a:cs typeface="Times New Roman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063577F-2949-C31E-B4B0-5E250230F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7E4A51B-BAF6-3729-A2C0-89331F2FB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5BC50-7285-28E9-6E13-6C838D26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56" y="1143000"/>
            <a:ext cx="4065916" cy="831683"/>
          </a:xfrm>
        </p:spPr>
        <p:txBody>
          <a:bodyPr anchor="t">
            <a:norm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Page Tables</a:t>
            </a:r>
            <a:endParaRPr lang="en-US" sz="4400">
              <a:latin typeface="Neue Haas Grotesk Text Pro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B36AD43-AAC4-8727-B90E-F7A1DE322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38742"/>
              </p:ext>
            </p:extLst>
          </p:nvPr>
        </p:nvGraphicFramePr>
        <p:xfrm>
          <a:off x="2586870" y="2595880"/>
          <a:ext cx="8864696" cy="355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49504-7F61-71AB-D95E-2C9E8B40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2" y="174841"/>
            <a:ext cx="8340545" cy="1097442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Minimal Fixed – Length Encoding and TLB Efficiency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4F5E4C-6B48-CA25-3BAD-B4D988F0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30" y="1722753"/>
            <a:ext cx="6741611" cy="4094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 sz="2400">
                <a:latin typeface="Times New Roman"/>
                <a:cs typeface="Arial"/>
              </a:rPr>
              <a:t> </a:t>
            </a:r>
            <a:r>
              <a:rPr lang="en-US" sz="2400">
                <a:latin typeface="Times New Roman"/>
                <a:cs typeface="Times New Roman"/>
              </a:rPr>
              <a:t>Proposal for minimal encoding: </a:t>
            </a:r>
            <a:r>
              <a:rPr lang="en-US" sz="2400">
                <a:highlight>
                  <a:srgbClr val="00FF00"/>
                </a:highlight>
                <a:latin typeface="Times New Roman"/>
                <a:cs typeface="Times New Roman"/>
              </a:rPr>
              <a:t>3 bits for Hash Seed</a:t>
            </a:r>
            <a:r>
              <a:rPr lang="en-US" sz="2400">
                <a:latin typeface="Times New Roman"/>
                <a:cs typeface="Times New Roman"/>
              </a:rPr>
              <a:t>, </a:t>
            </a:r>
            <a:r>
              <a:rPr lang="en-US" sz="2400">
                <a:highlight>
                  <a:srgbClr val="00FF00"/>
                </a:highlight>
                <a:latin typeface="Times New Roman"/>
                <a:cs typeface="Times New Roman"/>
              </a:rPr>
              <a:t>5 bits for Bucket Offset.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>
                <a:latin typeface="Times New Roman"/>
                <a:cs typeface="Times New Roman"/>
              </a:rPr>
              <a:t> Simplification of storing information in page tables.</a:t>
            </a: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>
                <a:highlight>
                  <a:srgbClr val="00FF00"/>
                </a:highlight>
                <a:latin typeface="Times New Roman"/>
                <a:cs typeface="Times New Roman"/>
              </a:rPr>
              <a:t>Versatility</a:t>
            </a:r>
            <a:r>
              <a:rPr lang="en-US" sz="2400">
                <a:latin typeface="Times New Roman"/>
                <a:cs typeface="Times New Roman"/>
              </a:rPr>
              <a:t> in encodings highlighted; recommendation for a 6-bit scheme.</a:t>
            </a: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>
                <a:latin typeface="Times New Roman"/>
                <a:cs typeface="Times New Roman"/>
              </a:rPr>
              <a:t> Emphasis on compact representation's benefits for TLB: memory savings and improved coverage.</a:t>
            </a:r>
            <a:endParaRPr lang="en-US" sz="2400"/>
          </a:p>
        </p:txBody>
      </p:sp>
      <p:pic>
        <p:nvPicPr>
          <p:cNvPr id="4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xmlns="" id="{64851E48-4451-2775-8F14-DD4B930F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85" y="1894571"/>
            <a:ext cx="5506528" cy="37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0300B1B-B85E-D514-C6B4-30126EBBCD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C248155-68EB-D74C-5577-DA97D48E3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D30E628A-07F0-331A-DE0B-CCD7FB90A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7FD38-1547-EADE-9993-01443A8C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18" y="2061769"/>
            <a:ext cx="3019575" cy="2737375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latin typeface="Times New Roman"/>
                <a:cs typeface="Times"/>
              </a:rPr>
              <a:t>Xv6 Prototype and States</a:t>
            </a:r>
            <a:endParaRPr lang="en-US" sz="44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8DF1F5C0-C597-BF1B-37ED-2E32B29B5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146257"/>
              </p:ext>
            </p:extLst>
          </p:nvPr>
        </p:nvGraphicFramePr>
        <p:xfrm>
          <a:off x="4677295" y="1389163"/>
          <a:ext cx="6109130" cy="40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59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0300B1B-B85E-D514-C6B4-30126EBBCD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2CC8CFE-31F3-0DA5-6AC8-9A74170BF3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A9FB23B6-1F34-5B6A-2697-938FB355B3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31328-A07F-059B-294A-90B8133D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817" y="797946"/>
            <a:ext cx="7917227" cy="933589"/>
          </a:xfrm>
        </p:spPr>
        <p:txBody>
          <a:bodyPr anchor="t">
            <a:noAutofit/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Experiments, Tuning, Results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D5700640-E542-3815-8C9E-6FC8CC12C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864676"/>
              </p:ext>
            </p:extLst>
          </p:nvPr>
        </p:nvGraphicFramePr>
        <p:xfrm>
          <a:off x="792428" y="1623923"/>
          <a:ext cx="10621323" cy="4486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63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3D00CB3E-22D8-C88A-E699-CC9736BC9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D2FE8-1223-2E1E-692C-8E4820B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309113"/>
            <a:ext cx="10041438" cy="140107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latin typeface="Times New Roman"/>
                <a:cs typeface="Times New Roman"/>
              </a:rPr>
              <a:t>Outline</a:t>
            </a:r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xmlns="" id="{80D33FCE-7666-6FF9-C164-4A0CD34EC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265797"/>
              </p:ext>
            </p:extLst>
          </p:nvPr>
        </p:nvGraphicFramePr>
        <p:xfrm>
          <a:off x="702113" y="1783366"/>
          <a:ext cx="10615797" cy="434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4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0300B1B-B85E-D514-C6B4-30126EBBCD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C248155-68EB-D74C-5577-DA97D48E3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D30E628A-07F0-331A-DE0B-CCD7FB90A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6EFA0-DD30-F22C-6756-D0F8EBFC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843" y="2061769"/>
            <a:ext cx="2674519" cy="2737375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LRU Design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DED7F59-0258-FBB2-F3F1-2B82F7924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610664"/>
              </p:ext>
            </p:extLst>
          </p:nvPr>
        </p:nvGraphicFramePr>
        <p:xfrm>
          <a:off x="3771522" y="871579"/>
          <a:ext cx="7331204" cy="507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27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2AA3712-C5CA-A663-E80E-253CE09307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F9664-288C-F63A-B459-76F72000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4" y="194094"/>
            <a:ext cx="4791642" cy="1099148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Times New Roman"/>
                <a:ea typeface="+mj-lt"/>
                <a:cs typeface="+mj-lt"/>
              </a:rPr>
              <a:t>Conclusion</a:t>
            </a:r>
            <a:endParaRPr lang="en-US" sz="4400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39F3A0-91C5-2DC1-5759-D0D0C5A2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2" y="1299115"/>
            <a:ext cx="7161842" cy="49190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/>
                <a:ea typeface="+mn-lt"/>
                <a:cs typeface="+mn-lt"/>
              </a:rPr>
              <a:t>Using </a:t>
            </a: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low-associativity paging with iceberg hashing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being practical and effective. 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/>
                <a:ea typeface="+mn-lt"/>
                <a:cs typeface="+mn-lt"/>
              </a:rPr>
              <a:t>Collaboration between theory and systems researchers to meet the </a:t>
            </a: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real-world needs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of an operating system.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/>
                <a:ea typeface="+mn-lt"/>
                <a:cs typeface="+mn-lt"/>
              </a:rPr>
              <a:t>Keeping a </a:t>
            </a: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small spare capacity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(less than 5%) is enough to prevent issues caused by associativity conflicts.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/>
                <a:ea typeface="+mn-lt"/>
                <a:cs typeface="+mn-lt"/>
              </a:rPr>
              <a:t>Future work explores aspects like </a:t>
            </a: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shared mappings.</a:t>
            </a:r>
            <a:r>
              <a:rPr lang="en-US" sz="2400" dirty="0">
                <a:latin typeface="Times New Roman"/>
                <a:ea typeface="+mn-lt"/>
                <a:cs typeface="+mn-lt"/>
              </a:rPr>
              <a:t> 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Page lookup interaction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with the TLB (Translation Lookaside Buffer).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300"/>
          </a:p>
        </p:txBody>
      </p:sp>
      <p:pic>
        <p:nvPicPr>
          <p:cNvPr id="7" name="Picture 6" descr="A puzzle pieces arranged as a staircase&#10;&#10;Description automatically generated">
            <a:extLst>
              <a:ext uri="{FF2B5EF4-FFF2-40B4-BE49-F238E27FC236}">
                <a16:creationId xmlns:a16="http://schemas.microsoft.com/office/drawing/2014/main" xmlns="" id="{51FBCA0A-8695-4C93-930D-BF32DB80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8299" r="7422" b="2"/>
          <a:stretch/>
        </p:blipFill>
        <p:spPr>
          <a:xfrm>
            <a:off x="8148066" y="666990"/>
            <a:ext cx="4048562" cy="56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8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82BD2-6A32-F8C4-B947-60F1C74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70" y="304238"/>
            <a:ext cx="9375714" cy="101117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664F52-134F-9756-44B3-6E5ABE97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35" y="1406451"/>
            <a:ext cx="10019647" cy="4741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Skylake (client) - Microarchitectures - Intel.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https://en.wikichip.org/ wiki/intel/microarchitectures/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skylake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_(client)</a:t>
            </a:r>
            <a:r>
              <a:rPr lang="en-US" sz="2400" dirty="0">
                <a:latin typeface="Times New Roman"/>
                <a:ea typeface="+mn-lt"/>
                <a:cs typeface="+mn-lt"/>
              </a:rPr>
              <a:t>. 2016.</a:t>
            </a:r>
          </a:p>
          <a:p>
            <a:pPr marL="0" indent="0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Michael M. Swift. “Towards O(1) Memory”. In: Proceedings of the 16th Workshop on Hot Topics in Operating Systems (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HotOS</a:t>
            </a:r>
            <a:r>
              <a:rPr lang="en-US" sz="2400" dirty="0">
                <a:latin typeface="Times New Roman"/>
                <a:ea typeface="+mn-lt"/>
                <a:cs typeface="+mn-lt"/>
              </a:rPr>
              <a:t>). Whistler, BC, Canada, 2017, pp. 7–11.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doi</a:t>
            </a:r>
            <a:r>
              <a:rPr lang="en-US" sz="2400" dirty="0">
                <a:latin typeface="Times New Roman"/>
                <a:ea typeface="+mn-lt"/>
                <a:cs typeface="+mn-lt"/>
              </a:rPr>
              <a:t>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10.1145/3102980.3102982. url: http: //doi.acm.org/10.1145/3102980.3102982</a:t>
            </a:r>
            <a:r>
              <a:rPr lang="en-US" sz="2400" dirty="0">
                <a:latin typeface="Times New Roman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Mel Gorman. Linux Huge Pages.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https://lwn.net/Articles/375096/. 2010</a:t>
            </a:r>
            <a:r>
              <a:rPr lang="en-US" sz="2400" dirty="0">
                <a:latin typeface="Times New Roman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6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41A06B62-8BB1-9677-4094-5FB84178B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D4D6D-2A1D-0C5E-B1DB-3F110277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924" y="1143000"/>
            <a:ext cx="5146375" cy="1597913"/>
          </a:xfrm>
        </p:spPr>
        <p:txBody>
          <a:bodyPr anchor="ctr">
            <a:norm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3F241C-E87E-1E81-B219-07EB3D01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266" y="2736850"/>
            <a:ext cx="6095277" cy="36251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Virtual Address Translation-</a:t>
            </a:r>
            <a:r>
              <a:rPr lang="en-US" sz="1700"/>
              <a:t> </a:t>
            </a:r>
            <a:r>
              <a:rPr lang="en-US" sz="2200">
                <a:latin typeface="Times New Roman"/>
                <a:cs typeface="Times New Roman"/>
              </a:rPr>
              <a:t>Growing bottleneck for large data applications</a:t>
            </a:r>
          </a:p>
          <a:p>
            <a:r>
              <a:rPr lang="en-US" sz="2400" b="1">
                <a:latin typeface="Times New Roman"/>
                <a:cs typeface="Times New Roman"/>
              </a:rPr>
              <a:t>TLBs and Limited Coverage</a:t>
            </a:r>
            <a:r>
              <a:rPr lang="en-US" sz="1700" b="1">
                <a:latin typeface="Times New Roman"/>
                <a:cs typeface="Times New Roman"/>
              </a:rPr>
              <a:t>-</a:t>
            </a:r>
            <a:r>
              <a:rPr lang="en-US" sz="1700"/>
              <a:t> </a:t>
            </a:r>
            <a:r>
              <a:rPr lang="en-US" sz="2200">
                <a:latin typeface="Times New Roman"/>
                <a:cs typeface="Times New Roman"/>
              </a:rPr>
              <a:t>Struggles to deal with virtual memory</a:t>
            </a:r>
          </a:p>
          <a:p>
            <a:r>
              <a:rPr lang="en-US" sz="2400" b="1">
                <a:latin typeface="Times New Roman"/>
                <a:cs typeface="Times New Roman"/>
              </a:rPr>
              <a:t>Introduction to Iceberg Hashing</a:t>
            </a:r>
            <a:r>
              <a:rPr lang="en-US" sz="1700" b="1">
                <a:latin typeface="Times New Roman"/>
                <a:cs typeface="Times New Roman"/>
              </a:rPr>
              <a:t>-</a:t>
            </a:r>
            <a:r>
              <a:rPr lang="en-US" sz="2200">
                <a:latin typeface="Times New Roman"/>
                <a:cs typeface="Times New Roman"/>
              </a:rPr>
              <a:t> Successful addressing of flaws</a:t>
            </a:r>
          </a:p>
          <a:p>
            <a:r>
              <a:rPr lang="en-US" sz="2400" b="1">
                <a:latin typeface="Times New Roman"/>
                <a:cs typeface="Times New Roman"/>
              </a:rPr>
              <a:t>Empirical Evidence-</a:t>
            </a:r>
            <a:r>
              <a:rPr lang="en-US" sz="2200">
                <a:latin typeface="Times New Roman"/>
                <a:cs typeface="Times New Roman"/>
              </a:rPr>
              <a:t> Presents a study using xv6</a:t>
            </a:r>
          </a:p>
        </p:txBody>
      </p:sp>
      <p:pic>
        <p:nvPicPr>
          <p:cNvPr id="19" name="Picture 18" descr="A person touching a screen with a globe&#10;&#10;Description automatically generated">
            <a:extLst>
              <a:ext uri="{FF2B5EF4-FFF2-40B4-BE49-F238E27FC236}">
                <a16:creationId xmlns:a16="http://schemas.microsoft.com/office/drawing/2014/main" xmlns="" id="{1D4089C9-B82A-3D0C-B859-E27B66C59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4126" r="-1" b="-1"/>
          <a:stretch/>
        </p:blipFill>
        <p:spPr>
          <a:xfrm>
            <a:off x="1" y="-2357"/>
            <a:ext cx="7455488" cy="4296527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71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A759F1-9F98-093F-C322-5B3CECE5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4" y="908086"/>
            <a:ext cx="6370846" cy="105431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2E6D9B-0E35-D92C-D6C2-7C52FC4B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03" y="2412865"/>
            <a:ext cx="6410931" cy="34045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444444"/>
                </a:solidFill>
                <a:latin typeface="Times New Roman"/>
                <a:ea typeface="Calibri"/>
                <a:cs typeface="Calibri"/>
              </a:rPr>
              <a:t>Translation Lookaside Buffer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444444"/>
                </a:solidFill>
                <a:latin typeface="Times New Roman"/>
                <a:ea typeface="Calibri"/>
                <a:cs typeface="Calibri"/>
              </a:rPr>
              <a:t>TLB Coverage issues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444444"/>
                </a:solidFill>
                <a:latin typeface="Times New Roman"/>
                <a:ea typeface="Calibri"/>
                <a:cs typeface="Calibri"/>
              </a:rPr>
              <a:t>Huge pages and its downsides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444444"/>
                </a:solidFill>
                <a:latin typeface="Times New Roman"/>
                <a:ea typeface="Calibri"/>
                <a:cs typeface="Calibri"/>
              </a:rPr>
              <a:t>Full and Low Associativity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444444"/>
                </a:solidFill>
                <a:latin typeface="Times New Roman"/>
                <a:ea typeface="Calibri"/>
                <a:cs typeface="Calibri"/>
              </a:rPr>
              <a:t>Conflicts and Fullness Threshold</a:t>
            </a:r>
          </a:p>
          <a:p>
            <a:endParaRPr lang="en-US">
              <a:solidFill>
                <a:srgbClr val="000000"/>
              </a:solidFill>
              <a:latin typeface="Neue Haas Grotesk Text Pro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03EC9E-1D44-A519-0216-7CC641DE5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745074" y="342900"/>
            <a:ext cx="390645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EAC9F-CF04-D084-C3A9-9B6007B9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33" y="174841"/>
            <a:ext cx="5191903" cy="738009"/>
          </a:xfrm>
        </p:spPr>
        <p:txBody>
          <a:bodyPr>
            <a:normAutofit/>
          </a:bodyPr>
          <a:lstStyle/>
          <a:p>
            <a:pPr algn="just"/>
            <a:r>
              <a:rPr lang="en-US" sz="4400">
                <a:latin typeface="Times New Roman"/>
                <a:cs typeface="Times New Roman"/>
              </a:rPr>
              <a:t>State of the Art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99540E-5257-36BF-BCD4-DA7C4A81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1" y="1018263"/>
            <a:ext cx="9602703" cy="4799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/>
            <a:r>
              <a:rPr lang="en-US" sz="2800">
                <a:latin typeface="Times New Roman"/>
                <a:ea typeface="+mn-lt"/>
                <a:cs typeface="+mn-lt"/>
              </a:rPr>
              <a:t>Mechanism for associativity:</a:t>
            </a:r>
            <a:endParaRPr lang="en-US" sz="28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800">
                <a:latin typeface="Times New Roman"/>
                <a:ea typeface="+mn-lt"/>
                <a:cs typeface="+mn-lt"/>
              </a:rPr>
              <a:t>        </a:t>
            </a:r>
            <a:r>
              <a:rPr lang="en-US" sz="2400">
                <a:latin typeface="Times New Roman"/>
                <a:ea typeface="+mn-lt"/>
                <a:cs typeface="+mn-lt"/>
              </a:rPr>
              <a:t>Bucket</a:t>
            </a:r>
            <a:endParaRPr lang="en-US" sz="24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                   Collision </a:t>
            </a:r>
            <a:endParaRPr lang="en-US" sz="24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                               Load factor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just"/>
            <a:r>
              <a:rPr lang="en-US" sz="2800">
                <a:latin typeface="Times New Roman"/>
                <a:cs typeface="Times New Roman"/>
              </a:rPr>
              <a:t>Hashed paging schemes</a:t>
            </a:r>
            <a:endParaRPr lang="en-US" sz="24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800">
                <a:latin typeface="Times New Roman"/>
                <a:cs typeface="Times New Roman"/>
              </a:rPr>
              <a:t>            Single                   Left  </a:t>
            </a:r>
          </a:p>
          <a:p>
            <a:pPr marL="0" indent="0" algn="just">
              <a:buNone/>
            </a:pPr>
            <a:r>
              <a:rPr lang="en-US" sz="2800">
                <a:latin typeface="Times New Roman"/>
                <a:cs typeface="Times New Roman"/>
              </a:rPr>
              <a:t>            Greedy                 Cuckoo</a:t>
            </a:r>
          </a:p>
          <a:p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81D31AA0-DF57-3FAB-A449-5D7ED07B6992}"/>
              </a:ext>
            </a:extLst>
          </p:cNvPr>
          <p:cNvSpPr/>
          <p:nvPr/>
        </p:nvSpPr>
        <p:spPr>
          <a:xfrm>
            <a:off x="792480" y="4312920"/>
            <a:ext cx="431320" cy="258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A44E24EA-17EA-154A-61E6-2F2B525F59AB}"/>
              </a:ext>
            </a:extLst>
          </p:cNvPr>
          <p:cNvSpPr/>
          <p:nvPr/>
        </p:nvSpPr>
        <p:spPr>
          <a:xfrm>
            <a:off x="792479" y="4931146"/>
            <a:ext cx="431320" cy="258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78A69B52-D5FF-A738-DFE9-648DD5592467}"/>
              </a:ext>
            </a:extLst>
          </p:cNvPr>
          <p:cNvSpPr/>
          <p:nvPr/>
        </p:nvSpPr>
        <p:spPr>
          <a:xfrm>
            <a:off x="3380404" y="4312919"/>
            <a:ext cx="431320" cy="258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E0521D7A-A98E-2959-42DA-300CF1C8DF7C}"/>
              </a:ext>
            </a:extLst>
          </p:cNvPr>
          <p:cNvSpPr/>
          <p:nvPr/>
        </p:nvSpPr>
        <p:spPr>
          <a:xfrm>
            <a:off x="3380404" y="4931146"/>
            <a:ext cx="431320" cy="258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A0823C68-76E9-8C80-B0ED-F0930F6D195E}"/>
              </a:ext>
            </a:extLst>
          </p:cNvPr>
          <p:cNvSpPr/>
          <p:nvPr/>
        </p:nvSpPr>
        <p:spPr>
          <a:xfrm>
            <a:off x="576819" y="1854391"/>
            <a:ext cx="431320" cy="258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566BF873-F493-B3B9-11A4-1DE9C4E7B532}"/>
              </a:ext>
            </a:extLst>
          </p:cNvPr>
          <p:cNvSpPr/>
          <p:nvPr/>
        </p:nvSpPr>
        <p:spPr>
          <a:xfrm>
            <a:off x="2230215" y="3018957"/>
            <a:ext cx="431320" cy="258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B74A907D-E4FD-504C-17B5-8A56B2A12079}"/>
              </a:ext>
            </a:extLst>
          </p:cNvPr>
          <p:cNvSpPr/>
          <p:nvPr/>
        </p:nvSpPr>
        <p:spPr>
          <a:xfrm>
            <a:off x="1324441" y="2429485"/>
            <a:ext cx="431320" cy="258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445EDB9-74F8-B9F9-6C28-000EF102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822830" y="541842"/>
            <a:ext cx="5578415" cy="56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E8E91-F4B6-A450-E0DF-5C94561E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50" y="304238"/>
            <a:ext cx="8398053" cy="824273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Types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469B6C-3354-DCA5-2BAC-F30092FF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8" y="1219546"/>
            <a:ext cx="8136212" cy="5000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Single Hashing:</a:t>
            </a:r>
          </a:p>
          <a:p>
            <a:pPr algn="just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Single hashing uses a single hash function to </a:t>
            </a:r>
            <a:r>
              <a:rPr lang="en-US" sz="2400">
                <a:solidFill>
                  <a:srgbClr val="000000"/>
                </a:solidFill>
                <a:highlight>
                  <a:srgbClr val="00FF00"/>
                </a:highlight>
                <a:latin typeface="Times New Roman"/>
                <a:ea typeface="+mn-lt"/>
                <a:cs typeface="+mn-lt"/>
              </a:rPr>
              <a:t>turn</a:t>
            </a:r>
            <a:r>
              <a:rPr lang="en-US" sz="2400">
                <a:highlight>
                  <a:srgbClr val="00FF00"/>
                </a:highlight>
                <a:latin typeface="Times New Roman"/>
                <a:ea typeface="+mn-lt"/>
                <a:cs typeface="+mn-lt"/>
              </a:rPr>
              <a:t> an input into an output.</a:t>
            </a:r>
            <a:endParaRPr lang="en-US" b="1">
              <a:highlight>
                <a:srgbClr val="00FF00"/>
              </a:highlight>
              <a:latin typeface="Times New Roman"/>
              <a:ea typeface="+mn-lt"/>
              <a:cs typeface="Times New Roman"/>
            </a:endParaRPr>
          </a:p>
          <a:p>
            <a:pPr algn="ctr">
              <a:buNone/>
            </a:pPr>
            <a:r>
              <a:rPr lang="en-US" sz="2000" b="1" err="1">
                <a:latin typeface="Times New Roman"/>
                <a:ea typeface="+mn-lt"/>
                <a:cs typeface="+mn-lt"/>
              </a:rPr>
              <a:t>h+O√hlog</a:t>
            </a:r>
            <a:r>
              <a:rPr lang="en-US" sz="2000" b="1">
                <a:latin typeface="Times New Roman"/>
                <a:ea typeface="+mn-lt"/>
                <a:cs typeface="+mn-lt"/>
              </a:rPr>
              <a:t>(n)</a:t>
            </a:r>
            <a:endParaRPr lang="en-US" b="1">
              <a:latin typeface="Times New Roman"/>
              <a:cs typeface="Times New Roman"/>
            </a:endParaRPr>
          </a:p>
          <a:p>
            <a:pPr algn="just"/>
            <a:r>
              <a:rPr lang="en-US" sz="2800" b="1">
                <a:latin typeface="Times New Roman"/>
                <a:cs typeface="Times New Roman"/>
              </a:rPr>
              <a:t>Greedy Hashing:</a:t>
            </a:r>
          </a:p>
          <a:p>
            <a:pPr marL="0" indent="0" algn="just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An improvement over single hashing, uses </a:t>
            </a:r>
            <a:r>
              <a:rPr lang="en-US" sz="240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multiple hash functions</a:t>
            </a:r>
            <a:r>
              <a:rPr lang="en-US" sz="2400">
                <a:latin typeface="Times New Roman"/>
                <a:ea typeface="+mn-lt"/>
                <a:cs typeface="+mn-lt"/>
              </a:rPr>
              <a:t> and aims to </a:t>
            </a:r>
            <a:r>
              <a:rPr lang="en-US" sz="2400"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reduce the chance of collisions</a:t>
            </a:r>
            <a:r>
              <a:rPr lang="en-US" sz="2400">
                <a:latin typeface="Times New Roman"/>
                <a:ea typeface="+mn-lt"/>
                <a:cs typeface="+mn-lt"/>
              </a:rPr>
              <a:t>.</a:t>
            </a:r>
            <a:endParaRPr lang="en-US" sz="2400">
              <a:latin typeface="Times New Roman"/>
            </a:endParaRPr>
          </a:p>
          <a:p>
            <a:pPr marL="0" indent="0" algn="ctr">
              <a:buNone/>
            </a:pPr>
            <a:r>
              <a:rPr lang="en-US" sz="2000" b="1">
                <a:latin typeface="Times New Roman"/>
                <a:ea typeface="+mn-lt"/>
                <a:cs typeface="+mn-lt"/>
              </a:rPr>
              <a:t>O(h) +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loglogn</a:t>
            </a:r>
            <a:r>
              <a:rPr lang="en-US" sz="2000" b="1">
                <a:latin typeface="Times New Roman"/>
                <a:ea typeface="+mn-lt"/>
                <a:cs typeface="+mn-lt"/>
              </a:rPr>
              <a:t> /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logd</a:t>
            </a:r>
            <a:r>
              <a:rPr lang="en-US" sz="2000" b="1">
                <a:latin typeface="Times New Roman"/>
                <a:ea typeface="+mn-lt"/>
                <a:cs typeface="+mn-lt"/>
              </a:rPr>
              <a:t> + O(1)</a:t>
            </a:r>
            <a:endParaRPr lang="en-US" sz="2000" b="1">
              <a:latin typeface="Times New Roman"/>
            </a:endParaRPr>
          </a:p>
          <a:p>
            <a:pPr marL="0" indent="0" algn="just">
              <a:buNone/>
            </a:pPr>
            <a:endParaRPr lang="en-US" sz="24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400" b="1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A18A618-5C56-4596-C96F-143570AFA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295736" y="1173192"/>
            <a:ext cx="3824377" cy="42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B626A-490A-4514-5745-03535338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92" y="131710"/>
            <a:ext cx="6974695" cy="809895"/>
          </a:xfrm>
        </p:spPr>
        <p:txBody>
          <a:bodyPr/>
          <a:lstStyle/>
          <a:p>
            <a:pPr marL="457200" indent="-457200" algn="just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Left Hashing: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3B5710-72DE-675A-2089-05E2CAF4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43" y="1075773"/>
            <a:ext cx="6267157" cy="5129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Left[d] utilizes multiple hash functions like Greedy[d], but distinctively, in case of a tie Left[d] consistently selects the </a:t>
            </a:r>
            <a:r>
              <a:rPr lang="en-US" sz="2400" dirty="0">
                <a:highlight>
                  <a:srgbClr val="00FF00"/>
                </a:highlight>
                <a:latin typeface="Times New Roman"/>
                <a:ea typeface="+mn-lt"/>
                <a:cs typeface="+mn-lt"/>
              </a:rPr>
              <a:t>leftmost bucket</a:t>
            </a:r>
            <a:r>
              <a:rPr lang="en-US" sz="2400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</a:endParaRPr>
          </a:p>
          <a:p>
            <a:pPr marL="0" indent="0" algn="ctr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O(h) + </a:t>
            </a:r>
            <a:r>
              <a:rPr lang="en-US" sz="2000" b="1" dirty="0" err="1">
                <a:latin typeface="Times New Roman"/>
                <a:ea typeface="+mn-lt"/>
                <a:cs typeface="+mn-lt"/>
              </a:rPr>
              <a:t>loglogn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 / (d * </a:t>
            </a:r>
            <a:r>
              <a:rPr lang="en-US" sz="2000" b="1" dirty="0" err="1">
                <a:latin typeface="Times New Roman"/>
                <a:ea typeface="+mn-lt"/>
                <a:cs typeface="+mn-lt"/>
              </a:rPr>
              <a:t>φd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) + O(1)</a:t>
            </a:r>
          </a:p>
          <a:p>
            <a:pPr algn="just"/>
            <a:r>
              <a:rPr lang="en-US" sz="2800" b="1" dirty="0">
                <a:latin typeface="Times New Roman"/>
                <a:cs typeface="Times New Roman"/>
              </a:rPr>
              <a:t>  Cuckoo Hashing: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Two different hash functions are employed to </a:t>
            </a:r>
            <a:r>
              <a:rPr lang="en-US" sz="2400" dirty="0">
                <a:highlight>
                  <a:srgbClr val="00FF00"/>
                </a:highlight>
                <a:latin typeface="Times New Roman"/>
                <a:ea typeface="+mn-lt"/>
                <a:cs typeface="+mn-lt"/>
              </a:rPr>
              <a:t>identify two potential buckets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and handle collisions.</a:t>
            </a:r>
            <a:endParaRPr lang="en-US" sz="2400" dirty="0">
              <a:latin typeface="Times New Roman"/>
            </a:endParaRPr>
          </a:p>
          <a:p>
            <a:pPr marL="0" indent="0" algn="ctr">
              <a:buNone/>
            </a:pPr>
            <a:r>
              <a:rPr lang="en-US" sz="2000" b="1" dirty="0">
                <a:latin typeface="Times New Roman"/>
                <a:cs typeface="Times New Roman"/>
              </a:rPr>
              <a:t>No load factor</a:t>
            </a:r>
          </a:p>
          <a:p>
            <a:pPr marL="0" indent="0" algn="just">
              <a:buNone/>
            </a:pPr>
            <a:endParaRPr lang="en-US" sz="2000" b="1">
              <a:latin typeface="Times New Roman"/>
              <a:cs typeface="Times New Roman"/>
            </a:endParaRPr>
          </a:p>
        </p:txBody>
      </p:sp>
      <p:pic>
        <p:nvPicPr>
          <p:cNvPr id="8" name="WhatsApp Video 2023-11-27 at 2.13.32 AM">
            <a:hlinkClick r:id="" action="ppaction://media"/>
            <a:extLst>
              <a:ext uri="{FF2B5EF4-FFF2-40B4-BE49-F238E27FC236}">
                <a16:creationId xmlns:a16="http://schemas.microsoft.com/office/drawing/2014/main" xmlns="" id="{682894B6-C90A-DDEA-93C9-FAF6130761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85065" y="728932"/>
            <a:ext cx="533609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6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36F31-B869-D715-D741-9C19562A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88578"/>
            <a:ext cx="9073790" cy="896159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B190E4-B1A1-AB7A-EC88-3A721BC6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14" y="1075771"/>
            <a:ext cx="9243270" cy="5374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Single Hashing: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cs typeface="Times New Roman"/>
              </a:rPr>
              <a:t>High memory overhead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highlight>
                  <a:srgbClr val="00FFFF"/>
                </a:highlight>
                <a:latin typeface="Times New Roman"/>
                <a:cs typeface="Times New Roman"/>
              </a:rPr>
              <a:t>Increasing bucket size</a:t>
            </a:r>
            <a:r>
              <a:rPr lang="en-US" sz="2400">
                <a:latin typeface="Times New Roman"/>
                <a:cs typeface="Times New Roman"/>
              </a:rPr>
              <a:t> reduces memory overhead</a:t>
            </a:r>
          </a:p>
          <a:p>
            <a:r>
              <a:rPr lang="en-US" sz="2800" b="1">
                <a:latin typeface="Times New Roman"/>
                <a:cs typeface="Times New Roman"/>
              </a:rPr>
              <a:t>Greedy and Left Hashing: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cs typeface="Times New Roman"/>
              </a:rPr>
              <a:t>Low memory overhead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cs typeface="Times New Roman"/>
              </a:rPr>
              <a:t>Issues with </a:t>
            </a:r>
            <a:r>
              <a:rPr lang="en-US" sz="2400">
                <a:highlight>
                  <a:srgbClr val="00FFFF"/>
                </a:highlight>
                <a:latin typeface="Times New Roman"/>
                <a:cs typeface="Times New Roman"/>
              </a:rPr>
              <a:t>load factor bounds</a:t>
            </a:r>
          </a:p>
          <a:p>
            <a:r>
              <a:rPr lang="en-US" sz="2800" b="1">
                <a:latin typeface="Times New Roman"/>
                <a:cs typeface="Times New Roman"/>
              </a:rPr>
              <a:t>Cuckoo Hashing: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cs typeface="Times New Roman"/>
              </a:rPr>
              <a:t>Low memory overhead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cs typeface="Times New Roman"/>
              </a:rPr>
              <a:t>Issues with </a:t>
            </a:r>
            <a:r>
              <a:rPr lang="en-US" sz="2400">
                <a:highlight>
                  <a:srgbClr val="00FFFF"/>
                </a:highlight>
                <a:latin typeface="Times New Roman"/>
                <a:cs typeface="Times New Roman"/>
              </a:rPr>
              <a:t>page allocation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xmlns="" id="{AD8B30DB-9B2D-F44E-18D4-2D54F0B1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49"/>
            <a:ext cx="12192000" cy="68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3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590</Words>
  <Application>Microsoft Office PowerPoint</Application>
  <PresentationFormat>Custom</PresentationFormat>
  <Paragraphs>136</Paragraphs>
  <Slides>22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SwellVTI</vt:lpstr>
      <vt:lpstr>Tip of the Iceberg: Low-Associativity Paging                                                   (Nirjhar Mukherjee)</vt:lpstr>
      <vt:lpstr>Outline</vt:lpstr>
      <vt:lpstr>Abstract</vt:lpstr>
      <vt:lpstr>Introduction</vt:lpstr>
      <vt:lpstr>State of the Art</vt:lpstr>
      <vt:lpstr>Types of Hashing</vt:lpstr>
      <vt:lpstr>Left Hashing:</vt:lpstr>
      <vt:lpstr>Analysis</vt:lpstr>
      <vt:lpstr>PowerPoint Presentation</vt:lpstr>
      <vt:lpstr>Iceberg Hashing</vt:lpstr>
      <vt:lpstr>Iceberg Hashing Algorithm</vt:lpstr>
      <vt:lpstr>Theorem</vt:lpstr>
      <vt:lpstr>Implementation Details</vt:lpstr>
      <vt:lpstr>Memory Management with Freelist and Buckets</vt:lpstr>
      <vt:lpstr>Efficient Page Allocation</vt:lpstr>
      <vt:lpstr>Page Tables</vt:lpstr>
      <vt:lpstr>Minimal Fixed – Length Encoding and TLB Efficiency</vt:lpstr>
      <vt:lpstr>Xv6 Prototype and States</vt:lpstr>
      <vt:lpstr>Experiments, Tuning, Results</vt:lpstr>
      <vt:lpstr>LRU Design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360</cp:revision>
  <dcterms:created xsi:type="dcterms:W3CDTF">2023-11-23T06:07:55Z</dcterms:created>
  <dcterms:modified xsi:type="dcterms:W3CDTF">2023-11-29T23:14:11Z</dcterms:modified>
</cp:coreProperties>
</file>