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E0ACA9-BFBB-411D-B5DE-D094E72F6CB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069B34-F4F2-4EC7-82CC-313AD159DA9C}">
      <dgm:prSet/>
      <dgm:spPr/>
      <dgm:t>
        <a:bodyPr/>
        <a:lstStyle/>
        <a:p>
          <a:r>
            <a:rPr lang="en-US"/>
            <a:t>- AWS S3 (Frontend Hosting)</a:t>
          </a:r>
        </a:p>
      </dgm:t>
    </dgm:pt>
    <dgm:pt modelId="{E953FF5F-D364-42C4-A82F-0F7CADC167D8}" type="parTrans" cxnId="{3B2098FA-4494-4B42-86A0-C0E7FAB573A2}">
      <dgm:prSet/>
      <dgm:spPr/>
      <dgm:t>
        <a:bodyPr/>
        <a:lstStyle/>
        <a:p>
          <a:endParaRPr lang="en-US"/>
        </a:p>
      </dgm:t>
    </dgm:pt>
    <dgm:pt modelId="{30662372-92F3-47A8-AEAA-9C1F9D8666D4}" type="sibTrans" cxnId="{3B2098FA-4494-4B42-86A0-C0E7FAB573A2}">
      <dgm:prSet/>
      <dgm:spPr/>
      <dgm:t>
        <a:bodyPr/>
        <a:lstStyle/>
        <a:p>
          <a:endParaRPr lang="en-US"/>
        </a:p>
      </dgm:t>
    </dgm:pt>
    <dgm:pt modelId="{337FC5D4-DD8F-4C6F-854E-5552D8241BCA}">
      <dgm:prSet/>
      <dgm:spPr/>
      <dgm:t>
        <a:bodyPr/>
        <a:lstStyle/>
        <a:p>
          <a:r>
            <a:rPr lang="en-US" dirty="0"/>
            <a:t>- AWS Lambda with Function URL (Business Logic)</a:t>
          </a:r>
        </a:p>
      </dgm:t>
    </dgm:pt>
    <dgm:pt modelId="{8C22BE2C-79A8-4586-B694-AB5A29658BEE}" type="parTrans" cxnId="{FDA4D3CB-74B4-4DA0-AFCB-6D78791E644E}">
      <dgm:prSet/>
      <dgm:spPr/>
      <dgm:t>
        <a:bodyPr/>
        <a:lstStyle/>
        <a:p>
          <a:endParaRPr lang="en-US"/>
        </a:p>
      </dgm:t>
    </dgm:pt>
    <dgm:pt modelId="{68313AB3-952A-4981-B1CE-3AC8D8836792}" type="sibTrans" cxnId="{FDA4D3CB-74B4-4DA0-AFCB-6D78791E644E}">
      <dgm:prSet/>
      <dgm:spPr/>
      <dgm:t>
        <a:bodyPr/>
        <a:lstStyle/>
        <a:p>
          <a:endParaRPr lang="en-US"/>
        </a:p>
      </dgm:t>
    </dgm:pt>
    <dgm:pt modelId="{94C0423E-5180-45EF-84E0-05AEB82F6B0B}">
      <dgm:prSet/>
      <dgm:spPr/>
      <dgm:t>
        <a:bodyPr/>
        <a:lstStyle/>
        <a:p>
          <a:r>
            <a:rPr lang="en-US"/>
            <a:t>- AWS DynamoDB (Database)</a:t>
          </a:r>
        </a:p>
      </dgm:t>
    </dgm:pt>
    <dgm:pt modelId="{748A883D-BB2C-409A-83D8-06D25D5AFC6D}" type="parTrans" cxnId="{C85A01C8-E69A-4EFE-AC4E-44F0D097C38A}">
      <dgm:prSet/>
      <dgm:spPr/>
      <dgm:t>
        <a:bodyPr/>
        <a:lstStyle/>
        <a:p>
          <a:endParaRPr lang="en-US"/>
        </a:p>
      </dgm:t>
    </dgm:pt>
    <dgm:pt modelId="{45568D6C-42B7-4EE3-BDEE-F69FAA431110}" type="sibTrans" cxnId="{C85A01C8-E69A-4EFE-AC4E-44F0D097C38A}">
      <dgm:prSet/>
      <dgm:spPr/>
      <dgm:t>
        <a:bodyPr/>
        <a:lstStyle/>
        <a:p>
          <a:endParaRPr lang="en-US"/>
        </a:p>
      </dgm:t>
    </dgm:pt>
    <dgm:pt modelId="{AC626860-2264-489E-A4B3-8840F94C08D2}">
      <dgm:prSet/>
      <dgm:spPr/>
      <dgm:t>
        <a:bodyPr/>
        <a:lstStyle/>
        <a:p>
          <a:r>
            <a:rPr lang="en-US"/>
            <a:t>- AWS IAM (Security &amp; Permissions)</a:t>
          </a:r>
        </a:p>
      </dgm:t>
    </dgm:pt>
    <dgm:pt modelId="{6C28846B-5F3F-4291-A28C-E9B4E7028480}" type="parTrans" cxnId="{BB433250-84EA-47B8-ACF1-CD3CD52C822F}">
      <dgm:prSet/>
      <dgm:spPr/>
      <dgm:t>
        <a:bodyPr/>
        <a:lstStyle/>
        <a:p>
          <a:endParaRPr lang="en-US"/>
        </a:p>
      </dgm:t>
    </dgm:pt>
    <dgm:pt modelId="{4D9BE3C8-9022-4D2C-8312-2771C1E72F96}" type="sibTrans" cxnId="{BB433250-84EA-47B8-ACF1-CD3CD52C822F}">
      <dgm:prSet/>
      <dgm:spPr/>
      <dgm:t>
        <a:bodyPr/>
        <a:lstStyle/>
        <a:p>
          <a:endParaRPr lang="en-US"/>
        </a:p>
      </dgm:t>
    </dgm:pt>
    <dgm:pt modelId="{14ED821F-28F6-4815-BE53-30BB30753047}">
      <dgm:prSet/>
      <dgm:spPr/>
      <dgm:t>
        <a:bodyPr/>
        <a:lstStyle/>
        <a:p>
          <a:r>
            <a:rPr lang="en-US"/>
            <a:t>- AWS CloudWatch (Monitoring)</a:t>
          </a:r>
        </a:p>
      </dgm:t>
    </dgm:pt>
    <dgm:pt modelId="{2340DA03-E337-4241-B0A5-FC1CBEE8241F}" type="parTrans" cxnId="{7B69C348-F5D2-4459-AD9F-739F12FB0E44}">
      <dgm:prSet/>
      <dgm:spPr/>
      <dgm:t>
        <a:bodyPr/>
        <a:lstStyle/>
        <a:p>
          <a:endParaRPr lang="en-US"/>
        </a:p>
      </dgm:t>
    </dgm:pt>
    <dgm:pt modelId="{35B1654C-ACA7-41FD-B781-F1113EA6AAFA}" type="sibTrans" cxnId="{7B69C348-F5D2-4459-AD9F-739F12FB0E44}">
      <dgm:prSet/>
      <dgm:spPr/>
      <dgm:t>
        <a:bodyPr/>
        <a:lstStyle/>
        <a:p>
          <a:endParaRPr lang="en-US"/>
        </a:p>
      </dgm:t>
    </dgm:pt>
    <dgm:pt modelId="{43E0DB05-3D5A-488C-BBF5-B07A8A62D55B}" type="pres">
      <dgm:prSet presAssocID="{F6E0ACA9-BFBB-411D-B5DE-D094E72F6CBF}" presName="linear" presStyleCnt="0">
        <dgm:presLayoutVars>
          <dgm:animLvl val="lvl"/>
          <dgm:resizeHandles val="exact"/>
        </dgm:presLayoutVars>
      </dgm:prSet>
      <dgm:spPr/>
    </dgm:pt>
    <dgm:pt modelId="{1639E88B-A8F0-4AF6-8C88-C4E8F95E8223}" type="pres">
      <dgm:prSet presAssocID="{E9069B34-F4F2-4EC7-82CC-313AD159DA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9E65EFF-3160-40C7-B5A9-38A9D10F452D}" type="pres">
      <dgm:prSet presAssocID="{30662372-92F3-47A8-AEAA-9C1F9D8666D4}" presName="spacer" presStyleCnt="0"/>
      <dgm:spPr/>
    </dgm:pt>
    <dgm:pt modelId="{CC776853-2E13-4524-8958-AD0E8FF95620}" type="pres">
      <dgm:prSet presAssocID="{337FC5D4-DD8F-4C6F-854E-5552D8241B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B3BC26-7748-46C7-B730-7D6FD3BD5EE5}" type="pres">
      <dgm:prSet presAssocID="{68313AB3-952A-4981-B1CE-3AC8D8836792}" presName="spacer" presStyleCnt="0"/>
      <dgm:spPr/>
    </dgm:pt>
    <dgm:pt modelId="{DB800E31-BC61-47EE-8511-4327A98A7F48}" type="pres">
      <dgm:prSet presAssocID="{94C0423E-5180-45EF-84E0-05AEB82F6B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59CF13D-102D-4C03-96AD-1530D37045BB}" type="pres">
      <dgm:prSet presAssocID="{45568D6C-42B7-4EE3-BDEE-F69FAA431110}" presName="spacer" presStyleCnt="0"/>
      <dgm:spPr/>
    </dgm:pt>
    <dgm:pt modelId="{FC99C058-CADD-4721-9A19-2C0A1E2B84FB}" type="pres">
      <dgm:prSet presAssocID="{AC626860-2264-489E-A4B3-8840F94C08D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B92D78A-5AE7-4514-81BC-FAC79F1FD73A}" type="pres">
      <dgm:prSet presAssocID="{4D9BE3C8-9022-4D2C-8312-2771C1E72F96}" presName="spacer" presStyleCnt="0"/>
      <dgm:spPr/>
    </dgm:pt>
    <dgm:pt modelId="{365B2D53-1C6F-492A-975D-DE26B4D4E79A}" type="pres">
      <dgm:prSet presAssocID="{14ED821F-28F6-4815-BE53-30BB307530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2956D1B-A281-46AA-A660-B8C01AC0909C}" type="presOf" srcId="{F6E0ACA9-BFBB-411D-B5DE-D094E72F6CBF}" destId="{43E0DB05-3D5A-488C-BBF5-B07A8A62D55B}" srcOrd="0" destOrd="0" presId="urn:microsoft.com/office/officeart/2005/8/layout/vList2"/>
    <dgm:cxn modelId="{A030B72F-06C4-460A-A255-73F5F9872A78}" type="presOf" srcId="{E9069B34-F4F2-4EC7-82CC-313AD159DA9C}" destId="{1639E88B-A8F0-4AF6-8C88-C4E8F95E8223}" srcOrd="0" destOrd="0" presId="urn:microsoft.com/office/officeart/2005/8/layout/vList2"/>
    <dgm:cxn modelId="{7B69C348-F5D2-4459-AD9F-739F12FB0E44}" srcId="{F6E0ACA9-BFBB-411D-B5DE-D094E72F6CBF}" destId="{14ED821F-28F6-4815-BE53-30BB30753047}" srcOrd="4" destOrd="0" parTransId="{2340DA03-E337-4241-B0A5-FC1CBEE8241F}" sibTransId="{35B1654C-ACA7-41FD-B781-F1113EA6AAFA}"/>
    <dgm:cxn modelId="{BB433250-84EA-47B8-ACF1-CD3CD52C822F}" srcId="{F6E0ACA9-BFBB-411D-B5DE-D094E72F6CBF}" destId="{AC626860-2264-489E-A4B3-8840F94C08D2}" srcOrd="3" destOrd="0" parTransId="{6C28846B-5F3F-4291-A28C-E9B4E7028480}" sibTransId="{4D9BE3C8-9022-4D2C-8312-2771C1E72F96}"/>
    <dgm:cxn modelId="{5383FE86-89E3-40B0-9276-8901DDCBCA3C}" type="presOf" srcId="{AC626860-2264-489E-A4B3-8840F94C08D2}" destId="{FC99C058-CADD-4721-9A19-2C0A1E2B84FB}" srcOrd="0" destOrd="0" presId="urn:microsoft.com/office/officeart/2005/8/layout/vList2"/>
    <dgm:cxn modelId="{4988209B-9D61-4102-BA76-6B85FCECE712}" type="presOf" srcId="{14ED821F-28F6-4815-BE53-30BB30753047}" destId="{365B2D53-1C6F-492A-975D-DE26B4D4E79A}" srcOrd="0" destOrd="0" presId="urn:microsoft.com/office/officeart/2005/8/layout/vList2"/>
    <dgm:cxn modelId="{C85A01C8-E69A-4EFE-AC4E-44F0D097C38A}" srcId="{F6E0ACA9-BFBB-411D-B5DE-D094E72F6CBF}" destId="{94C0423E-5180-45EF-84E0-05AEB82F6B0B}" srcOrd="2" destOrd="0" parTransId="{748A883D-BB2C-409A-83D8-06D25D5AFC6D}" sibTransId="{45568D6C-42B7-4EE3-BDEE-F69FAA431110}"/>
    <dgm:cxn modelId="{FDA4D3CB-74B4-4DA0-AFCB-6D78791E644E}" srcId="{F6E0ACA9-BFBB-411D-B5DE-D094E72F6CBF}" destId="{337FC5D4-DD8F-4C6F-854E-5552D8241BCA}" srcOrd="1" destOrd="0" parTransId="{8C22BE2C-79A8-4586-B694-AB5A29658BEE}" sibTransId="{68313AB3-952A-4981-B1CE-3AC8D8836792}"/>
    <dgm:cxn modelId="{F75BDFCB-2C47-40AB-AEF6-F39BF4F8B1DF}" type="presOf" srcId="{94C0423E-5180-45EF-84E0-05AEB82F6B0B}" destId="{DB800E31-BC61-47EE-8511-4327A98A7F48}" srcOrd="0" destOrd="0" presId="urn:microsoft.com/office/officeart/2005/8/layout/vList2"/>
    <dgm:cxn modelId="{D1ECA2DD-435A-4D59-80F7-2D0604B67346}" type="presOf" srcId="{337FC5D4-DD8F-4C6F-854E-5552D8241BCA}" destId="{CC776853-2E13-4524-8958-AD0E8FF95620}" srcOrd="0" destOrd="0" presId="urn:microsoft.com/office/officeart/2005/8/layout/vList2"/>
    <dgm:cxn modelId="{3B2098FA-4494-4B42-86A0-C0E7FAB573A2}" srcId="{F6E0ACA9-BFBB-411D-B5DE-D094E72F6CBF}" destId="{E9069B34-F4F2-4EC7-82CC-313AD159DA9C}" srcOrd="0" destOrd="0" parTransId="{E953FF5F-D364-42C4-A82F-0F7CADC167D8}" sibTransId="{30662372-92F3-47A8-AEAA-9C1F9D8666D4}"/>
    <dgm:cxn modelId="{E9413634-9EB5-4098-9A3D-65A24B8C4C85}" type="presParOf" srcId="{43E0DB05-3D5A-488C-BBF5-B07A8A62D55B}" destId="{1639E88B-A8F0-4AF6-8C88-C4E8F95E8223}" srcOrd="0" destOrd="0" presId="urn:microsoft.com/office/officeart/2005/8/layout/vList2"/>
    <dgm:cxn modelId="{1205F094-8960-4505-B412-5D1838B01AD5}" type="presParOf" srcId="{43E0DB05-3D5A-488C-BBF5-B07A8A62D55B}" destId="{49E65EFF-3160-40C7-B5A9-38A9D10F452D}" srcOrd="1" destOrd="0" presId="urn:microsoft.com/office/officeart/2005/8/layout/vList2"/>
    <dgm:cxn modelId="{96F83B09-832C-4201-A320-675FAA1785E2}" type="presParOf" srcId="{43E0DB05-3D5A-488C-BBF5-B07A8A62D55B}" destId="{CC776853-2E13-4524-8958-AD0E8FF95620}" srcOrd="2" destOrd="0" presId="urn:microsoft.com/office/officeart/2005/8/layout/vList2"/>
    <dgm:cxn modelId="{C6676A96-072F-4953-A0D3-ADB22F13646C}" type="presParOf" srcId="{43E0DB05-3D5A-488C-BBF5-B07A8A62D55B}" destId="{32B3BC26-7748-46C7-B730-7D6FD3BD5EE5}" srcOrd="3" destOrd="0" presId="urn:microsoft.com/office/officeart/2005/8/layout/vList2"/>
    <dgm:cxn modelId="{F097B173-3451-4628-9414-7E2B7A91751D}" type="presParOf" srcId="{43E0DB05-3D5A-488C-BBF5-B07A8A62D55B}" destId="{DB800E31-BC61-47EE-8511-4327A98A7F48}" srcOrd="4" destOrd="0" presId="urn:microsoft.com/office/officeart/2005/8/layout/vList2"/>
    <dgm:cxn modelId="{CCA0F5BE-3731-404C-8308-D7835E40D73B}" type="presParOf" srcId="{43E0DB05-3D5A-488C-BBF5-B07A8A62D55B}" destId="{C59CF13D-102D-4C03-96AD-1530D37045BB}" srcOrd="5" destOrd="0" presId="urn:microsoft.com/office/officeart/2005/8/layout/vList2"/>
    <dgm:cxn modelId="{BE8A1295-1F3D-4CE3-9AEB-C7D6745C8957}" type="presParOf" srcId="{43E0DB05-3D5A-488C-BBF5-B07A8A62D55B}" destId="{FC99C058-CADD-4721-9A19-2C0A1E2B84FB}" srcOrd="6" destOrd="0" presId="urn:microsoft.com/office/officeart/2005/8/layout/vList2"/>
    <dgm:cxn modelId="{1D016BF4-B57E-41F3-A4DE-458A9C975780}" type="presParOf" srcId="{43E0DB05-3D5A-488C-BBF5-B07A8A62D55B}" destId="{6B92D78A-5AE7-4514-81BC-FAC79F1FD73A}" srcOrd="7" destOrd="0" presId="urn:microsoft.com/office/officeart/2005/8/layout/vList2"/>
    <dgm:cxn modelId="{9154AC29-87C8-426E-A321-4CCD5741E1A3}" type="presParOf" srcId="{43E0DB05-3D5A-488C-BBF5-B07A8A62D55B}" destId="{365B2D53-1C6F-492A-975D-DE26B4D4E79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F45926-606D-441D-81B6-3E60F23979E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F0F80F5-E5C3-4469-BCFF-D0D386DECBCF}">
      <dgm:prSet/>
      <dgm:spPr/>
      <dgm:t>
        <a:bodyPr/>
        <a:lstStyle/>
        <a:p>
          <a:r>
            <a:rPr lang="en-US"/>
            <a:t>1. The user submits financial details via a web form hosted on S3.</a:t>
          </a:r>
        </a:p>
      </dgm:t>
    </dgm:pt>
    <dgm:pt modelId="{DD0C70DE-5EB7-45F2-8903-93F297F6A607}" type="parTrans" cxnId="{5DC19982-AC3A-4EB1-8679-F17B4438A6DB}">
      <dgm:prSet/>
      <dgm:spPr/>
      <dgm:t>
        <a:bodyPr/>
        <a:lstStyle/>
        <a:p>
          <a:endParaRPr lang="en-US"/>
        </a:p>
      </dgm:t>
    </dgm:pt>
    <dgm:pt modelId="{60B0F26A-A30E-4215-BB97-D6D98341F1AC}" type="sibTrans" cxnId="{5DC19982-AC3A-4EB1-8679-F17B4438A6DB}">
      <dgm:prSet/>
      <dgm:spPr/>
      <dgm:t>
        <a:bodyPr/>
        <a:lstStyle/>
        <a:p>
          <a:endParaRPr lang="en-US"/>
        </a:p>
      </dgm:t>
    </dgm:pt>
    <dgm:pt modelId="{CE91CE75-48BD-48DE-B47A-8FFD977D5992}">
      <dgm:prSet/>
      <dgm:spPr/>
      <dgm:t>
        <a:bodyPr/>
        <a:lstStyle/>
        <a:p>
          <a:r>
            <a:rPr lang="en-US"/>
            <a:t>2. The request is sent directly to the AWS Lambda Function URL.</a:t>
          </a:r>
        </a:p>
      </dgm:t>
    </dgm:pt>
    <dgm:pt modelId="{3848E4EF-840F-45A8-A522-9AC384894A1E}" type="parTrans" cxnId="{5C45998A-3C07-4E28-86C1-86292354A42D}">
      <dgm:prSet/>
      <dgm:spPr/>
      <dgm:t>
        <a:bodyPr/>
        <a:lstStyle/>
        <a:p>
          <a:endParaRPr lang="en-US"/>
        </a:p>
      </dgm:t>
    </dgm:pt>
    <dgm:pt modelId="{B1F8B15A-CF68-4FD7-917E-83A3EFE7D220}" type="sibTrans" cxnId="{5C45998A-3C07-4E28-86C1-86292354A42D}">
      <dgm:prSet/>
      <dgm:spPr/>
      <dgm:t>
        <a:bodyPr/>
        <a:lstStyle/>
        <a:p>
          <a:endParaRPr lang="en-US"/>
        </a:p>
      </dgm:t>
    </dgm:pt>
    <dgm:pt modelId="{C00E6306-18C5-43C2-9815-E0BEE7B4DDC8}">
      <dgm:prSet/>
      <dgm:spPr/>
      <dgm:t>
        <a:bodyPr/>
        <a:lstStyle/>
        <a:p>
          <a:r>
            <a:rPr lang="en-US"/>
            <a:t>3. Lambda processes the request and queries DynamoDB.</a:t>
          </a:r>
        </a:p>
      </dgm:t>
    </dgm:pt>
    <dgm:pt modelId="{8175520E-FAA4-4ADC-B93E-E42DB6A6891A}" type="parTrans" cxnId="{64354ED9-0786-47B4-BB4C-BB9D5C855414}">
      <dgm:prSet/>
      <dgm:spPr/>
      <dgm:t>
        <a:bodyPr/>
        <a:lstStyle/>
        <a:p>
          <a:endParaRPr lang="en-US"/>
        </a:p>
      </dgm:t>
    </dgm:pt>
    <dgm:pt modelId="{960DD7C1-C5D0-4CB6-BFFE-2BD1FB04AE35}" type="sibTrans" cxnId="{64354ED9-0786-47B4-BB4C-BB9D5C855414}">
      <dgm:prSet/>
      <dgm:spPr/>
      <dgm:t>
        <a:bodyPr/>
        <a:lstStyle/>
        <a:p>
          <a:endParaRPr lang="en-US"/>
        </a:p>
      </dgm:t>
    </dgm:pt>
    <dgm:pt modelId="{E6160A9E-49A4-4CE6-BDEA-CC2EE6210A68}">
      <dgm:prSet/>
      <dgm:spPr/>
      <dgm:t>
        <a:bodyPr/>
        <a:lstStyle/>
        <a:p>
          <a:r>
            <a:rPr lang="en-US"/>
            <a:t>4. The eligibility result is returned directly to the user.</a:t>
          </a:r>
        </a:p>
      </dgm:t>
    </dgm:pt>
    <dgm:pt modelId="{30D93801-F348-4BA5-9251-C4C0E8C8092D}" type="parTrans" cxnId="{1F2BA7AD-7CEE-425B-A8B0-27D158107A0D}">
      <dgm:prSet/>
      <dgm:spPr/>
      <dgm:t>
        <a:bodyPr/>
        <a:lstStyle/>
        <a:p>
          <a:endParaRPr lang="en-US"/>
        </a:p>
      </dgm:t>
    </dgm:pt>
    <dgm:pt modelId="{9E1FC41D-B92B-4844-8C60-2335A0CF950C}" type="sibTrans" cxnId="{1F2BA7AD-7CEE-425B-A8B0-27D158107A0D}">
      <dgm:prSet/>
      <dgm:spPr/>
      <dgm:t>
        <a:bodyPr/>
        <a:lstStyle/>
        <a:p>
          <a:endParaRPr lang="en-US"/>
        </a:p>
      </dgm:t>
    </dgm:pt>
    <dgm:pt modelId="{A6217617-93F6-4FBC-AEA2-DD3DA3CFBA9A}">
      <dgm:prSet/>
      <dgm:spPr/>
      <dgm:t>
        <a:bodyPr/>
        <a:lstStyle/>
        <a:p>
          <a:r>
            <a:rPr lang="en-US"/>
            <a:t>5. CloudWatch logs track execution, and IAM roles enforce security</a:t>
          </a:r>
        </a:p>
      </dgm:t>
    </dgm:pt>
    <dgm:pt modelId="{4B81646D-AD17-4942-8822-99362D2EC7D9}" type="parTrans" cxnId="{160236A1-1013-4243-A14A-E53DE561570C}">
      <dgm:prSet/>
      <dgm:spPr/>
      <dgm:t>
        <a:bodyPr/>
        <a:lstStyle/>
        <a:p>
          <a:endParaRPr lang="en-US"/>
        </a:p>
      </dgm:t>
    </dgm:pt>
    <dgm:pt modelId="{C371E543-2DB4-4D02-8210-ED7E62E7BFF5}" type="sibTrans" cxnId="{160236A1-1013-4243-A14A-E53DE561570C}">
      <dgm:prSet/>
      <dgm:spPr/>
      <dgm:t>
        <a:bodyPr/>
        <a:lstStyle/>
        <a:p>
          <a:endParaRPr lang="en-US"/>
        </a:p>
      </dgm:t>
    </dgm:pt>
    <dgm:pt modelId="{A7CC0D88-C297-427C-BFE3-B463CA52B70F}" type="pres">
      <dgm:prSet presAssocID="{FDF45926-606D-441D-81B6-3E60F23979EA}" presName="diagram" presStyleCnt="0">
        <dgm:presLayoutVars>
          <dgm:dir/>
          <dgm:resizeHandles val="exact"/>
        </dgm:presLayoutVars>
      </dgm:prSet>
      <dgm:spPr/>
    </dgm:pt>
    <dgm:pt modelId="{C6513091-04AA-468C-B14B-0D605C217920}" type="pres">
      <dgm:prSet presAssocID="{FF0F80F5-E5C3-4469-BCFF-D0D386DECBCF}" presName="node" presStyleLbl="node1" presStyleIdx="0" presStyleCnt="5">
        <dgm:presLayoutVars>
          <dgm:bulletEnabled val="1"/>
        </dgm:presLayoutVars>
      </dgm:prSet>
      <dgm:spPr/>
    </dgm:pt>
    <dgm:pt modelId="{4470E64A-23A9-4565-8096-FD2F9543CB7F}" type="pres">
      <dgm:prSet presAssocID="{60B0F26A-A30E-4215-BB97-D6D98341F1AC}" presName="sibTrans" presStyleCnt="0"/>
      <dgm:spPr/>
    </dgm:pt>
    <dgm:pt modelId="{91751F48-617E-460D-A628-21AF25AE3316}" type="pres">
      <dgm:prSet presAssocID="{CE91CE75-48BD-48DE-B47A-8FFD977D5992}" presName="node" presStyleLbl="node1" presStyleIdx="1" presStyleCnt="5">
        <dgm:presLayoutVars>
          <dgm:bulletEnabled val="1"/>
        </dgm:presLayoutVars>
      </dgm:prSet>
      <dgm:spPr/>
    </dgm:pt>
    <dgm:pt modelId="{8C9CA94F-5ACF-4033-B9EE-F6F4DF113527}" type="pres">
      <dgm:prSet presAssocID="{B1F8B15A-CF68-4FD7-917E-83A3EFE7D220}" presName="sibTrans" presStyleCnt="0"/>
      <dgm:spPr/>
    </dgm:pt>
    <dgm:pt modelId="{C4261CB3-15EF-4FDE-9D9D-F8F7BFD0350E}" type="pres">
      <dgm:prSet presAssocID="{C00E6306-18C5-43C2-9815-E0BEE7B4DDC8}" presName="node" presStyleLbl="node1" presStyleIdx="2" presStyleCnt="5">
        <dgm:presLayoutVars>
          <dgm:bulletEnabled val="1"/>
        </dgm:presLayoutVars>
      </dgm:prSet>
      <dgm:spPr/>
    </dgm:pt>
    <dgm:pt modelId="{3A875C1F-3198-4771-A386-D71021068463}" type="pres">
      <dgm:prSet presAssocID="{960DD7C1-C5D0-4CB6-BFFE-2BD1FB04AE35}" presName="sibTrans" presStyleCnt="0"/>
      <dgm:spPr/>
    </dgm:pt>
    <dgm:pt modelId="{1FA775BF-B285-4B28-BB1C-1369001BD5CE}" type="pres">
      <dgm:prSet presAssocID="{E6160A9E-49A4-4CE6-BDEA-CC2EE6210A68}" presName="node" presStyleLbl="node1" presStyleIdx="3" presStyleCnt="5">
        <dgm:presLayoutVars>
          <dgm:bulletEnabled val="1"/>
        </dgm:presLayoutVars>
      </dgm:prSet>
      <dgm:spPr/>
    </dgm:pt>
    <dgm:pt modelId="{88D3031F-C057-43AA-A9CD-B7D87A487568}" type="pres">
      <dgm:prSet presAssocID="{9E1FC41D-B92B-4844-8C60-2335A0CF950C}" presName="sibTrans" presStyleCnt="0"/>
      <dgm:spPr/>
    </dgm:pt>
    <dgm:pt modelId="{5E8C9853-1A63-4578-BA87-8651E900E228}" type="pres">
      <dgm:prSet presAssocID="{A6217617-93F6-4FBC-AEA2-DD3DA3CFBA9A}" presName="node" presStyleLbl="node1" presStyleIdx="4" presStyleCnt="5">
        <dgm:presLayoutVars>
          <dgm:bulletEnabled val="1"/>
        </dgm:presLayoutVars>
      </dgm:prSet>
      <dgm:spPr/>
    </dgm:pt>
  </dgm:ptLst>
  <dgm:cxnLst>
    <dgm:cxn modelId="{D52C0646-F155-4E5B-8288-64D2A5B3E755}" type="presOf" srcId="{A6217617-93F6-4FBC-AEA2-DD3DA3CFBA9A}" destId="{5E8C9853-1A63-4578-BA87-8651E900E228}" srcOrd="0" destOrd="0" presId="urn:microsoft.com/office/officeart/2005/8/layout/default"/>
    <dgm:cxn modelId="{85AB0A82-D13D-435C-967E-F78890F8CF43}" type="presOf" srcId="{E6160A9E-49A4-4CE6-BDEA-CC2EE6210A68}" destId="{1FA775BF-B285-4B28-BB1C-1369001BD5CE}" srcOrd="0" destOrd="0" presId="urn:microsoft.com/office/officeart/2005/8/layout/default"/>
    <dgm:cxn modelId="{5DC19982-AC3A-4EB1-8679-F17B4438A6DB}" srcId="{FDF45926-606D-441D-81B6-3E60F23979EA}" destId="{FF0F80F5-E5C3-4469-BCFF-D0D386DECBCF}" srcOrd="0" destOrd="0" parTransId="{DD0C70DE-5EB7-45F2-8903-93F297F6A607}" sibTransId="{60B0F26A-A30E-4215-BB97-D6D98341F1AC}"/>
    <dgm:cxn modelId="{5C45998A-3C07-4E28-86C1-86292354A42D}" srcId="{FDF45926-606D-441D-81B6-3E60F23979EA}" destId="{CE91CE75-48BD-48DE-B47A-8FFD977D5992}" srcOrd="1" destOrd="0" parTransId="{3848E4EF-840F-45A8-A522-9AC384894A1E}" sibTransId="{B1F8B15A-CF68-4FD7-917E-83A3EFE7D220}"/>
    <dgm:cxn modelId="{3D716D9E-0733-4C35-9E62-8372492A3025}" type="presOf" srcId="{CE91CE75-48BD-48DE-B47A-8FFD977D5992}" destId="{91751F48-617E-460D-A628-21AF25AE3316}" srcOrd="0" destOrd="0" presId="urn:microsoft.com/office/officeart/2005/8/layout/default"/>
    <dgm:cxn modelId="{160236A1-1013-4243-A14A-E53DE561570C}" srcId="{FDF45926-606D-441D-81B6-3E60F23979EA}" destId="{A6217617-93F6-4FBC-AEA2-DD3DA3CFBA9A}" srcOrd="4" destOrd="0" parTransId="{4B81646D-AD17-4942-8822-99362D2EC7D9}" sibTransId="{C371E543-2DB4-4D02-8210-ED7E62E7BFF5}"/>
    <dgm:cxn modelId="{1F2BA7AD-7CEE-425B-A8B0-27D158107A0D}" srcId="{FDF45926-606D-441D-81B6-3E60F23979EA}" destId="{E6160A9E-49A4-4CE6-BDEA-CC2EE6210A68}" srcOrd="3" destOrd="0" parTransId="{30D93801-F348-4BA5-9251-C4C0E8C8092D}" sibTransId="{9E1FC41D-B92B-4844-8C60-2335A0CF950C}"/>
    <dgm:cxn modelId="{5073A5C7-852E-49C2-8F6B-3897F01D521E}" type="presOf" srcId="{FF0F80F5-E5C3-4469-BCFF-D0D386DECBCF}" destId="{C6513091-04AA-468C-B14B-0D605C217920}" srcOrd="0" destOrd="0" presId="urn:microsoft.com/office/officeart/2005/8/layout/default"/>
    <dgm:cxn modelId="{BD1B4CCD-E17C-4967-831E-034AF05311B1}" type="presOf" srcId="{FDF45926-606D-441D-81B6-3E60F23979EA}" destId="{A7CC0D88-C297-427C-BFE3-B463CA52B70F}" srcOrd="0" destOrd="0" presId="urn:microsoft.com/office/officeart/2005/8/layout/default"/>
    <dgm:cxn modelId="{AAEF43D5-B87E-45B4-BF60-F2533234C024}" type="presOf" srcId="{C00E6306-18C5-43C2-9815-E0BEE7B4DDC8}" destId="{C4261CB3-15EF-4FDE-9D9D-F8F7BFD0350E}" srcOrd="0" destOrd="0" presId="urn:microsoft.com/office/officeart/2005/8/layout/default"/>
    <dgm:cxn modelId="{64354ED9-0786-47B4-BB4C-BB9D5C855414}" srcId="{FDF45926-606D-441D-81B6-3E60F23979EA}" destId="{C00E6306-18C5-43C2-9815-E0BEE7B4DDC8}" srcOrd="2" destOrd="0" parTransId="{8175520E-FAA4-4ADC-B93E-E42DB6A6891A}" sibTransId="{960DD7C1-C5D0-4CB6-BFFE-2BD1FB04AE35}"/>
    <dgm:cxn modelId="{0C82D513-A167-4345-A850-EF69E3B8B464}" type="presParOf" srcId="{A7CC0D88-C297-427C-BFE3-B463CA52B70F}" destId="{C6513091-04AA-468C-B14B-0D605C217920}" srcOrd="0" destOrd="0" presId="urn:microsoft.com/office/officeart/2005/8/layout/default"/>
    <dgm:cxn modelId="{6F8314F8-D255-48E3-9F50-03CA4C1D2A93}" type="presParOf" srcId="{A7CC0D88-C297-427C-BFE3-B463CA52B70F}" destId="{4470E64A-23A9-4565-8096-FD2F9543CB7F}" srcOrd="1" destOrd="0" presId="urn:microsoft.com/office/officeart/2005/8/layout/default"/>
    <dgm:cxn modelId="{9D44FF7F-4C3E-4F92-A766-C695B548C236}" type="presParOf" srcId="{A7CC0D88-C297-427C-BFE3-B463CA52B70F}" destId="{91751F48-617E-460D-A628-21AF25AE3316}" srcOrd="2" destOrd="0" presId="urn:microsoft.com/office/officeart/2005/8/layout/default"/>
    <dgm:cxn modelId="{F7150786-90A5-4B76-A531-F42FB8D17FF6}" type="presParOf" srcId="{A7CC0D88-C297-427C-BFE3-B463CA52B70F}" destId="{8C9CA94F-5ACF-4033-B9EE-F6F4DF113527}" srcOrd="3" destOrd="0" presId="urn:microsoft.com/office/officeart/2005/8/layout/default"/>
    <dgm:cxn modelId="{1450910D-AAD7-4091-8620-1230D31534FA}" type="presParOf" srcId="{A7CC0D88-C297-427C-BFE3-B463CA52B70F}" destId="{C4261CB3-15EF-4FDE-9D9D-F8F7BFD0350E}" srcOrd="4" destOrd="0" presId="urn:microsoft.com/office/officeart/2005/8/layout/default"/>
    <dgm:cxn modelId="{F352092C-64D1-4BF5-B63B-7B70A129E810}" type="presParOf" srcId="{A7CC0D88-C297-427C-BFE3-B463CA52B70F}" destId="{3A875C1F-3198-4771-A386-D71021068463}" srcOrd="5" destOrd="0" presId="urn:microsoft.com/office/officeart/2005/8/layout/default"/>
    <dgm:cxn modelId="{81CCAB82-FAAC-43EC-BD72-58ED61C8D57C}" type="presParOf" srcId="{A7CC0D88-C297-427C-BFE3-B463CA52B70F}" destId="{1FA775BF-B285-4B28-BB1C-1369001BD5CE}" srcOrd="6" destOrd="0" presId="urn:microsoft.com/office/officeart/2005/8/layout/default"/>
    <dgm:cxn modelId="{4E9B7863-AD0F-406C-AA9B-792BC6EE8CE8}" type="presParOf" srcId="{A7CC0D88-C297-427C-BFE3-B463CA52B70F}" destId="{88D3031F-C057-43AA-A9CD-B7D87A487568}" srcOrd="7" destOrd="0" presId="urn:microsoft.com/office/officeart/2005/8/layout/default"/>
    <dgm:cxn modelId="{434539D9-1B63-456A-8EFC-3DFC8FACFA42}" type="presParOf" srcId="{A7CC0D88-C297-427C-BFE3-B463CA52B70F}" destId="{5E8C9853-1A63-4578-BA87-8651E900E22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41C20C-7128-494F-AD9C-5E46AF310BF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29CFC3E-AAB9-4D60-87C4-D984B56034F3}">
      <dgm:prSet/>
      <dgm:spPr/>
      <dgm:t>
        <a:bodyPr/>
        <a:lstStyle/>
        <a:p>
          <a:pPr>
            <a:defRPr cap="all"/>
          </a:pPr>
          <a:r>
            <a:rPr lang="en-US"/>
            <a:t>- Fully serverless and cost-effective</a:t>
          </a:r>
        </a:p>
      </dgm:t>
    </dgm:pt>
    <dgm:pt modelId="{E03841A7-82D7-4B0E-9826-626B98E19DB4}" type="parTrans" cxnId="{A4D6A71E-0A65-4077-BEEA-B6C6B2414873}">
      <dgm:prSet/>
      <dgm:spPr/>
      <dgm:t>
        <a:bodyPr/>
        <a:lstStyle/>
        <a:p>
          <a:endParaRPr lang="en-US"/>
        </a:p>
      </dgm:t>
    </dgm:pt>
    <dgm:pt modelId="{368E1C83-3C98-4138-8A4A-90A518A09FD0}" type="sibTrans" cxnId="{A4D6A71E-0A65-4077-BEEA-B6C6B2414873}">
      <dgm:prSet/>
      <dgm:spPr/>
      <dgm:t>
        <a:bodyPr/>
        <a:lstStyle/>
        <a:p>
          <a:endParaRPr lang="en-US"/>
        </a:p>
      </dgm:t>
    </dgm:pt>
    <dgm:pt modelId="{51F8C675-67F1-4FBC-8E80-25ED245EB00A}">
      <dgm:prSet/>
      <dgm:spPr/>
      <dgm:t>
        <a:bodyPr/>
        <a:lstStyle/>
        <a:p>
          <a:pPr>
            <a:defRPr cap="all"/>
          </a:pPr>
          <a:r>
            <a:rPr lang="en-US"/>
            <a:t>- Highly scalable and secure</a:t>
          </a:r>
        </a:p>
      </dgm:t>
    </dgm:pt>
    <dgm:pt modelId="{333BC9BA-F2BE-47F2-91EC-FFA5FBDB7196}" type="parTrans" cxnId="{5C8D6B68-310B-41B7-9B72-12AD829A8C32}">
      <dgm:prSet/>
      <dgm:spPr/>
      <dgm:t>
        <a:bodyPr/>
        <a:lstStyle/>
        <a:p>
          <a:endParaRPr lang="en-US"/>
        </a:p>
      </dgm:t>
    </dgm:pt>
    <dgm:pt modelId="{D507C743-B099-4E3F-9A4B-2FC5B30852B3}" type="sibTrans" cxnId="{5C8D6B68-310B-41B7-9B72-12AD829A8C32}">
      <dgm:prSet/>
      <dgm:spPr/>
      <dgm:t>
        <a:bodyPr/>
        <a:lstStyle/>
        <a:p>
          <a:endParaRPr lang="en-US"/>
        </a:p>
      </dgm:t>
    </dgm:pt>
    <dgm:pt modelId="{A21DC297-2754-42D9-A314-C753A09BE36C}">
      <dgm:prSet/>
      <dgm:spPr/>
      <dgm:t>
        <a:bodyPr/>
        <a:lstStyle/>
        <a:p>
          <a:pPr>
            <a:defRPr cap="all"/>
          </a:pPr>
          <a:r>
            <a:rPr lang="en-US"/>
            <a:t>- Quick response time using AWS Lambda</a:t>
          </a:r>
        </a:p>
      </dgm:t>
    </dgm:pt>
    <dgm:pt modelId="{2C79A7C6-FB9C-41B0-8110-281470366308}" type="parTrans" cxnId="{88AF8845-F435-441C-8996-1744B2E7890F}">
      <dgm:prSet/>
      <dgm:spPr/>
      <dgm:t>
        <a:bodyPr/>
        <a:lstStyle/>
        <a:p>
          <a:endParaRPr lang="en-US"/>
        </a:p>
      </dgm:t>
    </dgm:pt>
    <dgm:pt modelId="{1CB23EE2-99EE-45A0-BF33-FB71E081B2CE}" type="sibTrans" cxnId="{88AF8845-F435-441C-8996-1744B2E7890F}">
      <dgm:prSet/>
      <dgm:spPr/>
      <dgm:t>
        <a:bodyPr/>
        <a:lstStyle/>
        <a:p>
          <a:endParaRPr lang="en-US"/>
        </a:p>
      </dgm:t>
    </dgm:pt>
    <dgm:pt modelId="{1AB9EB87-4BEE-4F54-9C45-ECB1905F5627}">
      <dgm:prSet/>
      <dgm:spPr/>
      <dgm:t>
        <a:bodyPr/>
        <a:lstStyle/>
        <a:p>
          <a:pPr>
            <a:defRPr cap="all"/>
          </a:pPr>
          <a:r>
            <a:rPr lang="en-US"/>
            <a:t>- No infrastructure management required</a:t>
          </a:r>
        </a:p>
      </dgm:t>
    </dgm:pt>
    <dgm:pt modelId="{7A6A7967-1BA7-4C90-96D5-1ED80482FF1E}" type="parTrans" cxnId="{327CB187-C066-4386-BB5A-FC60F6DBA8B6}">
      <dgm:prSet/>
      <dgm:spPr/>
      <dgm:t>
        <a:bodyPr/>
        <a:lstStyle/>
        <a:p>
          <a:endParaRPr lang="en-US"/>
        </a:p>
      </dgm:t>
    </dgm:pt>
    <dgm:pt modelId="{14A71D65-AEC8-4121-BFA1-E45E060B1D10}" type="sibTrans" cxnId="{327CB187-C066-4386-BB5A-FC60F6DBA8B6}">
      <dgm:prSet/>
      <dgm:spPr/>
      <dgm:t>
        <a:bodyPr/>
        <a:lstStyle/>
        <a:p>
          <a:endParaRPr lang="en-US"/>
        </a:p>
      </dgm:t>
    </dgm:pt>
    <dgm:pt modelId="{6716E1B7-CAA1-4B90-88E4-08BE303605D2}">
      <dgm:prSet/>
      <dgm:spPr/>
      <dgm:t>
        <a:bodyPr/>
        <a:lstStyle/>
        <a:p>
          <a:pPr>
            <a:defRPr cap="all"/>
          </a:pPr>
          <a:r>
            <a:rPr lang="en-US"/>
            <a:t>- Data persistence using DynamoDB</a:t>
          </a:r>
        </a:p>
      </dgm:t>
    </dgm:pt>
    <dgm:pt modelId="{C72065FA-7426-46D6-8AA0-9D0A5ADF7DF0}" type="parTrans" cxnId="{1B5F0AB9-CAD0-438F-8C30-95E46812A335}">
      <dgm:prSet/>
      <dgm:spPr/>
      <dgm:t>
        <a:bodyPr/>
        <a:lstStyle/>
        <a:p>
          <a:endParaRPr lang="en-US"/>
        </a:p>
      </dgm:t>
    </dgm:pt>
    <dgm:pt modelId="{F846A259-0591-4424-9116-23220F7FDB19}" type="sibTrans" cxnId="{1B5F0AB9-CAD0-438F-8C30-95E46812A335}">
      <dgm:prSet/>
      <dgm:spPr/>
      <dgm:t>
        <a:bodyPr/>
        <a:lstStyle/>
        <a:p>
          <a:endParaRPr lang="en-US"/>
        </a:p>
      </dgm:t>
    </dgm:pt>
    <dgm:pt modelId="{BAA8D3C3-7108-4547-AF60-D883BA64F67A}" type="pres">
      <dgm:prSet presAssocID="{FC41C20C-7128-494F-AD9C-5E46AF310BF0}" presName="root" presStyleCnt="0">
        <dgm:presLayoutVars>
          <dgm:dir/>
          <dgm:resizeHandles val="exact"/>
        </dgm:presLayoutVars>
      </dgm:prSet>
      <dgm:spPr/>
    </dgm:pt>
    <dgm:pt modelId="{7C4F0710-B1F3-4949-90E3-5700E4024D76}" type="pres">
      <dgm:prSet presAssocID="{F29CFC3E-AAB9-4D60-87C4-D984B56034F3}" presName="compNode" presStyleCnt="0"/>
      <dgm:spPr/>
    </dgm:pt>
    <dgm:pt modelId="{7F5FC100-266E-4E21-90F0-88B744BA8E75}" type="pres">
      <dgm:prSet presAssocID="{F29CFC3E-AAB9-4D60-87C4-D984B56034F3}" presName="iconBgRect" presStyleLbl="bgShp" presStyleIdx="0" presStyleCnt="5"/>
      <dgm:spPr/>
    </dgm:pt>
    <dgm:pt modelId="{91D3D02E-5B91-4C2F-97F5-893916055FEC}" type="pres">
      <dgm:prSet presAssocID="{F29CFC3E-AAB9-4D60-87C4-D984B56034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5B1CC20-250C-452D-A3A2-D38A1CD64075}" type="pres">
      <dgm:prSet presAssocID="{F29CFC3E-AAB9-4D60-87C4-D984B56034F3}" presName="spaceRect" presStyleCnt="0"/>
      <dgm:spPr/>
    </dgm:pt>
    <dgm:pt modelId="{BD2EB497-931E-49F0-9EF0-17C2E7F7EF9E}" type="pres">
      <dgm:prSet presAssocID="{F29CFC3E-AAB9-4D60-87C4-D984B56034F3}" presName="textRect" presStyleLbl="revTx" presStyleIdx="0" presStyleCnt="5">
        <dgm:presLayoutVars>
          <dgm:chMax val="1"/>
          <dgm:chPref val="1"/>
        </dgm:presLayoutVars>
      </dgm:prSet>
      <dgm:spPr/>
    </dgm:pt>
    <dgm:pt modelId="{D99773F9-1997-45FF-8584-DBD53295DB3C}" type="pres">
      <dgm:prSet presAssocID="{368E1C83-3C98-4138-8A4A-90A518A09FD0}" presName="sibTrans" presStyleCnt="0"/>
      <dgm:spPr/>
    </dgm:pt>
    <dgm:pt modelId="{2C35D2E8-B83B-47DE-84EC-096EFB5897AD}" type="pres">
      <dgm:prSet presAssocID="{51F8C675-67F1-4FBC-8E80-25ED245EB00A}" presName="compNode" presStyleCnt="0"/>
      <dgm:spPr/>
    </dgm:pt>
    <dgm:pt modelId="{3F2F3D27-1E73-4D3A-91CA-2A989B79B314}" type="pres">
      <dgm:prSet presAssocID="{51F8C675-67F1-4FBC-8E80-25ED245EB00A}" presName="iconBgRect" presStyleLbl="bgShp" presStyleIdx="1" presStyleCnt="5"/>
      <dgm:spPr/>
    </dgm:pt>
    <dgm:pt modelId="{785273D0-2C29-4A90-B1C2-07B1C461C549}" type="pres">
      <dgm:prSet presAssocID="{51F8C675-67F1-4FBC-8E80-25ED245EB0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75CAE86-4DB8-4588-84E9-6F50DA626227}" type="pres">
      <dgm:prSet presAssocID="{51F8C675-67F1-4FBC-8E80-25ED245EB00A}" presName="spaceRect" presStyleCnt="0"/>
      <dgm:spPr/>
    </dgm:pt>
    <dgm:pt modelId="{9F9BB496-DA45-4EEA-87EA-2F7FFEA7260B}" type="pres">
      <dgm:prSet presAssocID="{51F8C675-67F1-4FBC-8E80-25ED245EB00A}" presName="textRect" presStyleLbl="revTx" presStyleIdx="1" presStyleCnt="5">
        <dgm:presLayoutVars>
          <dgm:chMax val="1"/>
          <dgm:chPref val="1"/>
        </dgm:presLayoutVars>
      </dgm:prSet>
      <dgm:spPr/>
    </dgm:pt>
    <dgm:pt modelId="{4EB18D90-3CFA-4FB6-8B89-BE0B913D0B85}" type="pres">
      <dgm:prSet presAssocID="{D507C743-B099-4E3F-9A4B-2FC5B30852B3}" presName="sibTrans" presStyleCnt="0"/>
      <dgm:spPr/>
    </dgm:pt>
    <dgm:pt modelId="{69AFD159-82FE-4E27-9610-823F9CEF9D37}" type="pres">
      <dgm:prSet presAssocID="{A21DC297-2754-42D9-A314-C753A09BE36C}" presName="compNode" presStyleCnt="0"/>
      <dgm:spPr/>
    </dgm:pt>
    <dgm:pt modelId="{547E0F7D-8ED6-49DB-A1BE-190B4B22EC09}" type="pres">
      <dgm:prSet presAssocID="{A21DC297-2754-42D9-A314-C753A09BE36C}" presName="iconBgRect" presStyleLbl="bgShp" presStyleIdx="2" presStyleCnt="5"/>
      <dgm:spPr/>
    </dgm:pt>
    <dgm:pt modelId="{AC333BD2-4D6D-41FC-964F-8E77BF9DDBF1}" type="pres">
      <dgm:prSet presAssocID="{A21DC297-2754-42D9-A314-C753A09BE3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D97502-B7C2-43A4-BA35-C3C06CE6F4C9}" type="pres">
      <dgm:prSet presAssocID="{A21DC297-2754-42D9-A314-C753A09BE36C}" presName="spaceRect" presStyleCnt="0"/>
      <dgm:spPr/>
    </dgm:pt>
    <dgm:pt modelId="{DCC7CD22-B1B4-4077-9D65-34B7C1D6B896}" type="pres">
      <dgm:prSet presAssocID="{A21DC297-2754-42D9-A314-C753A09BE36C}" presName="textRect" presStyleLbl="revTx" presStyleIdx="2" presStyleCnt="5">
        <dgm:presLayoutVars>
          <dgm:chMax val="1"/>
          <dgm:chPref val="1"/>
        </dgm:presLayoutVars>
      </dgm:prSet>
      <dgm:spPr/>
    </dgm:pt>
    <dgm:pt modelId="{6FA4635D-A302-438C-A1F7-7E3D86EE408A}" type="pres">
      <dgm:prSet presAssocID="{1CB23EE2-99EE-45A0-BF33-FB71E081B2CE}" presName="sibTrans" presStyleCnt="0"/>
      <dgm:spPr/>
    </dgm:pt>
    <dgm:pt modelId="{A85A4C5D-638A-45EC-A085-B6A7B8733500}" type="pres">
      <dgm:prSet presAssocID="{1AB9EB87-4BEE-4F54-9C45-ECB1905F5627}" presName="compNode" presStyleCnt="0"/>
      <dgm:spPr/>
    </dgm:pt>
    <dgm:pt modelId="{F77337EE-9C85-41F8-BDAA-52644373339A}" type="pres">
      <dgm:prSet presAssocID="{1AB9EB87-4BEE-4F54-9C45-ECB1905F5627}" presName="iconBgRect" presStyleLbl="bgShp" presStyleIdx="3" presStyleCnt="5"/>
      <dgm:spPr/>
    </dgm:pt>
    <dgm:pt modelId="{8C356D13-6306-4064-BCE7-131D93D1183A}" type="pres">
      <dgm:prSet presAssocID="{1AB9EB87-4BEE-4F54-9C45-ECB1905F562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8F94CE-738C-40D9-9658-BFFA701435BB}" type="pres">
      <dgm:prSet presAssocID="{1AB9EB87-4BEE-4F54-9C45-ECB1905F5627}" presName="spaceRect" presStyleCnt="0"/>
      <dgm:spPr/>
    </dgm:pt>
    <dgm:pt modelId="{42B2DDC9-9751-499C-AAA2-581EDAD4ED85}" type="pres">
      <dgm:prSet presAssocID="{1AB9EB87-4BEE-4F54-9C45-ECB1905F5627}" presName="textRect" presStyleLbl="revTx" presStyleIdx="3" presStyleCnt="5">
        <dgm:presLayoutVars>
          <dgm:chMax val="1"/>
          <dgm:chPref val="1"/>
        </dgm:presLayoutVars>
      </dgm:prSet>
      <dgm:spPr/>
    </dgm:pt>
    <dgm:pt modelId="{3801C9CB-CACA-4AB2-8DC8-CAA9DB3C033A}" type="pres">
      <dgm:prSet presAssocID="{14A71D65-AEC8-4121-BFA1-E45E060B1D10}" presName="sibTrans" presStyleCnt="0"/>
      <dgm:spPr/>
    </dgm:pt>
    <dgm:pt modelId="{77D03153-7E06-43E1-B22A-F9A45B467CD3}" type="pres">
      <dgm:prSet presAssocID="{6716E1B7-CAA1-4B90-88E4-08BE303605D2}" presName="compNode" presStyleCnt="0"/>
      <dgm:spPr/>
    </dgm:pt>
    <dgm:pt modelId="{C95E27B9-E1C1-485B-8FED-5E8EF28C351F}" type="pres">
      <dgm:prSet presAssocID="{6716E1B7-CAA1-4B90-88E4-08BE303605D2}" presName="iconBgRect" presStyleLbl="bgShp" presStyleIdx="4" presStyleCnt="5"/>
      <dgm:spPr/>
    </dgm:pt>
    <dgm:pt modelId="{E619E401-12C2-4397-9B9F-679AFCCFDD71}" type="pres">
      <dgm:prSet presAssocID="{6716E1B7-CAA1-4B90-88E4-08BE303605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638827-2FC7-4EAF-88D4-9438DCCDF9A3}" type="pres">
      <dgm:prSet presAssocID="{6716E1B7-CAA1-4B90-88E4-08BE303605D2}" presName="spaceRect" presStyleCnt="0"/>
      <dgm:spPr/>
    </dgm:pt>
    <dgm:pt modelId="{B825990B-159E-4FDA-B5BC-5342FFB430A5}" type="pres">
      <dgm:prSet presAssocID="{6716E1B7-CAA1-4B90-88E4-08BE303605D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D6A71E-0A65-4077-BEEA-B6C6B2414873}" srcId="{FC41C20C-7128-494F-AD9C-5E46AF310BF0}" destId="{F29CFC3E-AAB9-4D60-87C4-D984B56034F3}" srcOrd="0" destOrd="0" parTransId="{E03841A7-82D7-4B0E-9826-626B98E19DB4}" sibTransId="{368E1C83-3C98-4138-8A4A-90A518A09FD0}"/>
    <dgm:cxn modelId="{88AF8845-F435-441C-8996-1744B2E7890F}" srcId="{FC41C20C-7128-494F-AD9C-5E46AF310BF0}" destId="{A21DC297-2754-42D9-A314-C753A09BE36C}" srcOrd="2" destOrd="0" parTransId="{2C79A7C6-FB9C-41B0-8110-281470366308}" sibTransId="{1CB23EE2-99EE-45A0-BF33-FB71E081B2CE}"/>
    <dgm:cxn modelId="{5C8D6B68-310B-41B7-9B72-12AD829A8C32}" srcId="{FC41C20C-7128-494F-AD9C-5E46AF310BF0}" destId="{51F8C675-67F1-4FBC-8E80-25ED245EB00A}" srcOrd="1" destOrd="0" parTransId="{333BC9BA-F2BE-47F2-91EC-FFA5FBDB7196}" sibTransId="{D507C743-B099-4E3F-9A4B-2FC5B30852B3}"/>
    <dgm:cxn modelId="{327CB187-C066-4386-BB5A-FC60F6DBA8B6}" srcId="{FC41C20C-7128-494F-AD9C-5E46AF310BF0}" destId="{1AB9EB87-4BEE-4F54-9C45-ECB1905F5627}" srcOrd="3" destOrd="0" parTransId="{7A6A7967-1BA7-4C90-96D5-1ED80482FF1E}" sibTransId="{14A71D65-AEC8-4121-BFA1-E45E060B1D10}"/>
    <dgm:cxn modelId="{E4725097-3F75-4730-BDCA-66B632728475}" type="presOf" srcId="{6716E1B7-CAA1-4B90-88E4-08BE303605D2}" destId="{B825990B-159E-4FDA-B5BC-5342FFB430A5}" srcOrd="0" destOrd="0" presId="urn:microsoft.com/office/officeart/2018/5/layout/IconCircleLabelList"/>
    <dgm:cxn modelId="{05137F9A-B49A-47D8-ABCE-DFD99BD2F719}" type="presOf" srcId="{51F8C675-67F1-4FBC-8E80-25ED245EB00A}" destId="{9F9BB496-DA45-4EEA-87EA-2F7FFEA7260B}" srcOrd="0" destOrd="0" presId="urn:microsoft.com/office/officeart/2018/5/layout/IconCircleLabelList"/>
    <dgm:cxn modelId="{E814AEAC-1B22-41C5-ABB8-D6BC80DD0160}" type="presOf" srcId="{A21DC297-2754-42D9-A314-C753A09BE36C}" destId="{DCC7CD22-B1B4-4077-9D65-34B7C1D6B896}" srcOrd="0" destOrd="0" presId="urn:microsoft.com/office/officeart/2018/5/layout/IconCircleLabelList"/>
    <dgm:cxn modelId="{1B5F0AB9-CAD0-438F-8C30-95E46812A335}" srcId="{FC41C20C-7128-494F-AD9C-5E46AF310BF0}" destId="{6716E1B7-CAA1-4B90-88E4-08BE303605D2}" srcOrd="4" destOrd="0" parTransId="{C72065FA-7426-46D6-8AA0-9D0A5ADF7DF0}" sibTransId="{F846A259-0591-4424-9116-23220F7FDB19}"/>
    <dgm:cxn modelId="{C632AAC0-E745-4CA1-991C-CCF3D5600F8C}" type="presOf" srcId="{1AB9EB87-4BEE-4F54-9C45-ECB1905F5627}" destId="{42B2DDC9-9751-499C-AAA2-581EDAD4ED85}" srcOrd="0" destOrd="0" presId="urn:microsoft.com/office/officeart/2018/5/layout/IconCircleLabelList"/>
    <dgm:cxn modelId="{F3A0C1D4-D927-41E1-B3DB-28036DBA9CB3}" type="presOf" srcId="{F29CFC3E-AAB9-4D60-87C4-D984B56034F3}" destId="{BD2EB497-931E-49F0-9EF0-17C2E7F7EF9E}" srcOrd="0" destOrd="0" presId="urn:microsoft.com/office/officeart/2018/5/layout/IconCircleLabelList"/>
    <dgm:cxn modelId="{1E8452D5-3FDB-497D-A86E-529DF371A439}" type="presOf" srcId="{FC41C20C-7128-494F-AD9C-5E46AF310BF0}" destId="{BAA8D3C3-7108-4547-AF60-D883BA64F67A}" srcOrd="0" destOrd="0" presId="urn:microsoft.com/office/officeart/2018/5/layout/IconCircleLabelList"/>
    <dgm:cxn modelId="{77BAD4FC-5265-4EAF-899C-0B74F7E2E73E}" type="presParOf" srcId="{BAA8D3C3-7108-4547-AF60-D883BA64F67A}" destId="{7C4F0710-B1F3-4949-90E3-5700E4024D76}" srcOrd="0" destOrd="0" presId="urn:microsoft.com/office/officeart/2018/5/layout/IconCircleLabelList"/>
    <dgm:cxn modelId="{5C06EA95-098C-46F6-95D1-D215CFEB3FF5}" type="presParOf" srcId="{7C4F0710-B1F3-4949-90E3-5700E4024D76}" destId="{7F5FC100-266E-4E21-90F0-88B744BA8E75}" srcOrd="0" destOrd="0" presId="urn:microsoft.com/office/officeart/2018/5/layout/IconCircleLabelList"/>
    <dgm:cxn modelId="{95682617-1262-48C7-BEB6-C56D98DF5175}" type="presParOf" srcId="{7C4F0710-B1F3-4949-90E3-5700E4024D76}" destId="{91D3D02E-5B91-4C2F-97F5-893916055FEC}" srcOrd="1" destOrd="0" presId="urn:microsoft.com/office/officeart/2018/5/layout/IconCircleLabelList"/>
    <dgm:cxn modelId="{D892FEE0-54D9-4044-ACE9-9448E7EDEA2A}" type="presParOf" srcId="{7C4F0710-B1F3-4949-90E3-5700E4024D76}" destId="{C5B1CC20-250C-452D-A3A2-D38A1CD64075}" srcOrd="2" destOrd="0" presId="urn:microsoft.com/office/officeart/2018/5/layout/IconCircleLabelList"/>
    <dgm:cxn modelId="{1EF3AED7-31EE-4114-8E95-45AF3A9F31E6}" type="presParOf" srcId="{7C4F0710-B1F3-4949-90E3-5700E4024D76}" destId="{BD2EB497-931E-49F0-9EF0-17C2E7F7EF9E}" srcOrd="3" destOrd="0" presId="urn:microsoft.com/office/officeart/2018/5/layout/IconCircleLabelList"/>
    <dgm:cxn modelId="{49894CD6-B1FB-4E36-8A6D-106299D08097}" type="presParOf" srcId="{BAA8D3C3-7108-4547-AF60-D883BA64F67A}" destId="{D99773F9-1997-45FF-8584-DBD53295DB3C}" srcOrd="1" destOrd="0" presId="urn:microsoft.com/office/officeart/2018/5/layout/IconCircleLabelList"/>
    <dgm:cxn modelId="{09E8AC74-7BEB-40AD-A35D-63DA51AC85C3}" type="presParOf" srcId="{BAA8D3C3-7108-4547-AF60-D883BA64F67A}" destId="{2C35D2E8-B83B-47DE-84EC-096EFB5897AD}" srcOrd="2" destOrd="0" presId="urn:microsoft.com/office/officeart/2018/5/layout/IconCircleLabelList"/>
    <dgm:cxn modelId="{1A04D7FB-745E-4187-A729-DB18CDA2D9E2}" type="presParOf" srcId="{2C35D2E8-B83B-47DE-84EC-096EFB5897AD}" destId="{3F2F3D27-1E73-4D3A-91CA-2A989B79B314}" srcOrd="0" destOrd="0" presId="urn:microsoft.com/office/officeart/2018/5/layout/IconCircleLabelList"/>
    <dgm:cxn modelId="{CC8A5591-9989-4AD3-BE81-CC6CC673E226}" type="presParOf" srcId="{2C35D2E8-B83B-47DE-84EC-096EFB5897AD}" destId="{785273D0-2C29-4A90-B1C2-07B1C461C549}" srcOrd="1" destOrd="0" presId="urn:microsoft.com/office/officeart/2018/5/layout/IconCircleLabelList"/>
    <dgm:cxn modelId="{90464600-28A7-4B61-B02F-A06C9D962C65}" type="presParOf" srcId="{2C35D2E8-B83B-47DE-84EC-096EFB5897AD}" destId="{A75CAE86-4DB8-4588-84E9-6F50DA626227}" srcOrd="2" destOrd="0" presId="urn:microsoft.com/office/officeart/2018/5/layout/IconCircleLabelList"/>
    <dgm:cxn modelId="{7DA4BF98-A91F-49C6-9351-83B133E7BBAC}" type="presParOf" srcId="{2C35D2E8-B83B-47DE-84EC-096EFB5897AD}" destId="{9F9BB496-DA45-4EEA-87EA-2F7FFEA7260B}" srcOrd="3" destOrd="0" presId="urn:microsoft.com/office/officeart/2018/5/layout/IconCircleLabelList"/>
    <dgm:cxn modelId="{6E13574C-50C5-4C91-897F-A3E5A9C7708E}" type="presParOf" srcId="{BAA8D3C3-7108-4547-AF60-D883BA64F67A}" destId="{4EB18D90-3CFA-4FB6-8B89-BE0B913D0B85}" srcOrd="3" destOrd="0" presId="urn:microsoft.com/office/officeart/2018/5/layout/IconCircleLabelList"/>
    <dgm:cxn modelId="{9C897CD4-1131-498F-BB96-8AA9A65BEFA3}" type="presParOf" srcId="{BAA8D3C3-7108-4547-AF60-D883BA64F67A}" destId="{69AFD159-82FE-4E27-9610-823F9CEF9D37}" srcOrd="4" destOrd="0" presId="urn:microsoft.com/office/officeart/2018/5/layout/IconCircleLabelList"/>
    <dgm:cxn modelId="{D2FDD4E8-D0A0-4AA4-94C4-A27FEB28687E}" type="presParOf" srcId="{69AFD159-82FE-4E27-9610-823F9CEF9D37}" destId="{547E0F7D-8ED6-49DB-A1BE-190B4B22EC09}" srcOrd="0" destOrd="0" presId="urn:microsoft.com/office/officeart/2018/5/layout/IconCircleLabelList"/>
    <dgm:cxn modelId="{81ADB75E-F05D-4259-8492-CD4E1F235D4D}" type="presParOf" srcId="{69AFD159-82FE-4E27-9610-823F9CEF9D37}" destId="{AC333BD2-4D6D-41FC-964F-8E77BF9DDBF1}" srcOrd="1" destOrd="0" presId="urn:microsoft.com/office/officeart/2018/5/layout/IconCircleLabelList"/>
    <dgm:cxn modelId="{E54D3987-BF17-4083-80A8-2DDE293AFAD0}" type="presParOf" srcId="{69AFD159-82FE-4E27-9610-823F9CEF9D37}" destId="{EDD97502-B7C2-43A4-BA35-C3C06CE6F4C9}" srcOrd="2" destOrd="0" presId="urn:microsoft.com/office/officeart/2018/5/layout/IconCircleLabelList"/>
    <dgm:cxn modelId="{B23C4823-E0EA-40F0-B2B6-87AE8720B1BC}" type="presParOf" srcId="{69AFD159-82FE-4E27-9610-823F9CEF9D37}" destId="{DCC7CD22-B1B4-4077-9D65-34B7C1D6B896}" srcOrd="3" destOrd="0" presId="urn:microsoft.com/office/officeart/2018/5/layout/IconCircleLabelList"/>
    <dgm:cxn modelId="{38F5DBB4-6D4A-4E6E-98B2-969C6C5AC593}" type="presParOf" srcId="{BAA8D3C3-7108-4547-AF60-D883BA64F67A}" destId="{6FA4635D-A302-438C-A1F7-7E3D86EE408A}" srcOrd="5" destOrd="0" presId="urn:microsoft.com/office/officeart/2018/5/layout/IconCircleLabelList"/>
    <dgm:cxn modelId="{6E5594BF-3225-4A66-AD7A-4E127AA77C64}" type="presParOf" srcId="{BAA8D3C3-7108-4547-AF60-D883BA64F67A}" destId="{A85A4C5D-638A-45EC-A085-B6A7B8733500}" srcOrd="6" destOrd="0" presId="urn:microsoft.com/office/officeart/2018/5/layout/IconCircleLabelList"/>
    <dgm:cxn modelId="{9A52FB64-990C-4170-BEBD-F9D9758E07CA}" type="presParOf" srcId="{A85A4C5D-638A-45EC-A085-B6A7B8733500}" destId="{F77337EE-9C85-41F8-BDAA-52644373339A}" srcOrd="0" destOrd="0" presId="urn:microsoft.com/office/officeart/2018/5/layout/IconCircleLabelList"/>
    <dgm:cxn modelId="{6AE7739E-F026-4A3E-8F1C-7257AC42D149}" type="presParOf" srcId="{A85A4C5D-638A-45EC-A085-B6A7B8733500}" destId="{8C356D13-6306-4064-BCE7-131D93D1183A}" srcOrd="1" destOrd="0" presId="urn:microsoft.com/office/officeart/2018/5/layout/IconCircleLabelList"/>
    <dgm:cxn modelId="{2B27D401-FD10-41F6-BEFD-0E167FD987AB}" type="presParOf" srcId="{A85A4C5D-638A-45EC-A085-B6A7B8733500}" destId="{EE8F94CE-738C-40D9-9658-BFFA701435BB}" srcOrd="2" destOrd="0" presId="urn:microsoft.com/office/officeart/2018/5/layout/IconCircleLabelList"/>
    <dgm:cxn modelId="{3D9865B1-5EAA-4617-8181-D814F4F214D0}" type="presParOf" srcId="{A85A4C5D-638A-45EC-A085-B6A7B8733500}" destId="{42B2DDC9-9751-499C-AAA2-581EDAD4ED85}" srcOrd="3" destOrd="0" presId="urn:microsoft.com/office/officeart/2018/5/layout/IconCircleLabelList"/>
    <dgm:cxn modelId="{3C48E0D4-95AD-4750-A855-F8FBDB7E60D6}" type="presParOf" srcId="{BAA8D3C3-7108-4547-AF60-D883BA64F67A}" destId="{3801C9CB-CACA-4AB2-8DC8-CAA9DB3C033A}" srcOrd="7" destOrd="0" presId="urn:microsoft.com/office/officeart/2018/5/layout/IconCircleLabelList"/>
    <dgm:cxn modelId="{64C6B63A-9BC2-489F-BC7B-4543CF1884CF}" type="presParOf" srcId="{BAA8D3C3-7108-4547-AF60-D883BA64F67A}" destId="{77D03153-7E06-43E1-B22A-F9A45B467CD3}" srcOrd="8" destOrd="0" presId="urn:microsoft.com/office/officeart/2018/5/layout/IconCircleLabelList"/>
    <dgm:cxn modelId="{5EDD82E3-C384-4E31-82AB-1A2BE865C62F}" type="presParOf" srcId="{77D03153-7E06-43E1-B22A-F9A45B467CD3}" destId="{C95E27B9-E1C1-485B-8FED-5E8EF28C351F}" srcOrd="0" destOrd="0" presId="urn:microsoft.com/office/officeart/2018/5/layout/IconCircleLabelList"/>
    <dgm:cxn modelId="{41389CC8-6BC1-4DBD-B7CD-3ED8DBA6167E}" type="presParOf" srcId="{77D03153-7E06-43E1-B22A-F9A45B467CD3}" destId="{E619E401-12C2-4397-9B9F-679AFCCFDD71}" srcOrd="1" destOrd="0" presId="urn:microsoft.com/office/officeart/2018/5/layout/IconCircleLabelList"/>
    <dgm:cxn modelId="{789931BE-8199-4770-A3AB-4196D95405D6}" type="presParOf" srcId="{77D03153-7E06-43E1-B22A-F9A45B467CD3}" destId="{12638827-2FC7-4EAF-88D4-9438DCCDF9A3}" srcOrd="2" destOrd="0" presId="urn:microsoft.com/office/officeart/2018/5/layout/IconCircleLabelList"/>
    <dgm:cxn modelId="{3C3BA523-7995-4F54-83F3-43DE57F57284}" type="presParOf" srcId="{77D03153-7E06-43E1-B22A-F9A45B467CD3}" destId="{B825990B-159E-4FDA-B5BC-5342FFB430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640D47-2FDA-4EA0-AA1E-0CAD6B2D0346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7D421D-A52F-4D37-B649-16EBF5484A3F}">
      <dgm:prSet/>
      <dgm:spPr/>
      <dgm:t>
        <a:bodyPr/>
        <a:lstStyle/>
        <a:p>
          <a:r>
            <a:rPr lang="en-GB" b="1"/>
            <a:t>Project Manager &amp; Visionary (Samreen)</a:t>
          </a:r>
          <a:endParaRPr lang="en-US"/>
        </a:p>
      </dgm:t>
    </dgm:pt>
    <dgm:pt modelId="{FE7F602F-D570-44F0-8974-D51724129CBA}" type="parTrans" cxnId="{2AAD5A1B-EF31-4AFC-B7AB-220EEF721102}">
      <dgm:prSet/>
      <dgm:spPr/>
      <dgm:t>
        <a:bodyPr/>
        <a:lstStyle/>
        <a:p>
          <a:endParaRPr lang="en-US"/>
        </a:p>
      </dgm:t>
    </dgm:pt>
    <dgm:pt modelId="{DE6BC88B-D85A-4CD7-A56B-9EE0739F3B4F}" type="sibTrans" cxnId="{2AAD5A1B-EF31-4AFC-B7AB-220EEF721102}">
      <dgm:prSet/>
      <dgm:spPr/>
      <dgm:t>
        <a:bodyPr/>
        <a:lstStyle/>
        <a:p>
          <a:endParaRPr lang="en-US"/>
        </a:p>
      </dgm:t>
    </dgm:pt>
    <dgm:pt modelId="{1A450C54-7012-4A3A-8AA0-F558A77D468A}">
      <dgm:prSet/>
      <dgm:spPr/>
      <dgm:t>
        <a:bodyPr/>
        <a:lstStyle/>
        <a:p>
          <a:r>
            <a:rPr lang="en-GB"/>
            <a:t>Conceptualized the mortgage eligibility calculator idea.</a:t>
          </a:r>
          <a:endParaRPr lang="en-US"/>
        </a:p>
      </dgm:t>
    </dgm:pt>
    <dgm:pt modelId="{18CC575C-76B9-43D2-BFBD-C06F7B8715E2}" type="parTrans" cxnId="{FDE9AFE7-BF42-47C5-8063-E37DA125BD73}">
      <dgm:prSet/>
      <dgm:spPr/>
      <dgm:t>
        <a:bodyPr/>
        <a:lstStyle/>
        <a:p>
          <a:endParaRPr lang="en-US"/>
        </a:p>
      </dgm:t>
    </dgm:pt>
    <dgm:pt modelId="{9536D61D-BEAE-4FF4-A137-DD5ADBA25C3A}" type="sibTrans" cxnId="{FDE9AFE7-BF42-47C5-8063-E37DA125BD73}">
      <dgm:prSet/>
      <dgm:spPr/>
      <dgm:t>
        <a:bodyPr/>
        <a:lstStyle/>
        <a:p>
          <a:endParaRPr lang="en-US"/>
        </a:p>
      </dgm:t>
    </dgm:pt>
    <dgm:pt modelId="{E165FD13-477A-4563-80EF-255A1A12A556}">
      <dgm:prSet/>
      <dgm:spPr/>
      <dgm:t>
        <a:bodyPr/>
        <a:lstStyle/>
        <a:p>
          <a:r>
            <a:rPr lang="en-GB"/>
            <a:t>Managed project execution, team coordination, and deliverables, IAM roles.</a:t>
          </a:r>
          <a:endParaRPr lang="en-US"/>
        </a:p>
      </dgm:t>
    </dgm:pt>
    <dgm:pt modelId="{7378C12A-87D6-4D72-9028-9B58CE8ABCB6}" type="parTrans" cxnId="{E483E7BB-C3B6-4741-9413-58127A5DF8EC}">
      <dgm:prSet/>
      <dgm:spPr/>
      <dgm:t>
        <a:bodyPr/>
        <a:lstStyle/>
        <a:p>
          <a:endParaRPr lang="en-US"/>
        </a:p>
      </dgm:t>
    </dgm:pt>
    <dgm:pt modelId="{FCEB2CF9-C35D-4EE0-AEEC-0FDF597CFEF1}" type="sibTrans" cxnId="{E483E7BB-C3B6-4741-9413-58127A5DF8EC}">
      <dgm:prSet/>
      <dgm:spPr/>
      <dgm:t>
        <a:bodyPr/>
        <a:lstStyle/>
        <a:p>
          <a:endParaRPr lang="en-US"/>
        </a:p>
      </dgm:t>
    </dgm:pt>
    <dgm:pt modelId="{340658F4-6897-4C01-BFB5-F80BC6EAF494}">
      <dgm:prSet/>
      <dgm:spPr/>
      <dgm:t>
        <a:bodyPr/>
        <a:lstStyle/>
        <a:p>
          <a:r>
            <a:rPr lang="en-GB"/>
            <a:t>Ensured smooth execution and issue resolution.</a:t>
          </a:r>
          <a:endParaRPr lang="en-US"/>
        </a:p>
      </dgm:t>
    </dgm:pt>
    <dgm:pt modelId="{99E851CD-DE3E-4D88-A913-E88392D199A1}" type="parTrans" cxnId="{E777EBA6-132A-43DE-BB77-B5C8A91E6CBE}">
      <dgm:prSet/>
      <dgm:spPr/>
      <dgm:t>
        <a:bodyPr/>
        <a:lstStyle/>
        <a:p>
          <a:endParaRPr lang="en-US"/>
        </a:p>
      </dgm:t>
    </dgm:pt>
    <dgm:pt modelId="{1AB4572F-4E7B-48EC-A9D3-FA24CEC49593}" type="sibTrans" cxnId="{E777EBA6-132A-43DE-BB77-B5C8A91E6CBE}">
      <dgm:prSet/>
      <dgm:spPr/>
      <dgm:t>
        <a:bodyPr/>
        <a:lstStyle/>
        <a:p>
          <a:endParaRPr lang="en-US"/>
        </a:p>
      </dgm:t>
    </dgm:pt>
    <dgm:pt modelId="{4B9A86B5-2F0B-4781-ACAD-BC4A62BEF8E4}">
      <dgm:prSet/>
      <dgm:spPr/>
      <dgm:t>
        <a:bodyPr/>
        <a:lstStyle/>
        <a:p>
          <a:r>
            <a:rPr lang="en-GB" b="1"/>
            <a:t>Frontend (HTML Form in S3) (Doyin)</a:t>
          </a:r>
          <a:endParaRPr lang="en-US"/>
        </a:p>
      </dgm:t>
    </dgm:pt>
    <dgm:pt modelId="{5E769615-2F7F-4D14-B4A8-B980E9E17914}" type="parTrans" cxnId="{29E4B203-8DFD-45FF-AFF3-6AED20C27F08}">
      <dgm:prSet/>
      <dgm:spPr/>
      <dgm:t>
        <a:bodyPr/>
        <a:lstStyle/>
        <a:p>
          <a:endParaRPr lang="en-US"/>
        </a:p>
      </dgm:t>
    </dgm:pt>
    <dgm:pt modelId="{2EE73C70-E406-4ADA-8DA0-5C5F7F463724}" type="sibTrans" cxnId="{29E4B203-8DFD-45FF-AFF3-6AED20C27F08}">
      <dgm:prSet/>
      <dgm:spPr/>
      <dgm:t>
        <a:bodyPr/>
        <a:lstStyle/>
        <a:p>
          <a:endParaRPr lang="en-US"/>
        </a:p>
      </dgm:t>
    </dgm:pt>
    <dgm:pt modelId="{0F02F507-E2AF-445B-9DDD-0226FD03AC6C}">
      <dgm:prSet/>
      <dgm:spPr/>
      <dgm:t>
        <a:bodyPr/>
        <a:lstStyle/>
        <a:p>
          <a:r>
            <a:rPr lang="en-GB" dirty="0"/>
            <a:t>Uploaded an HTML form to S3.</a:t>
          </a:r>
          <a:endParaRPr lang="en-US" dirty="0"/>
        </a:p>
      </dgm:t>
    </dgm:pt>
    <dgm:pt modelId="{66AF78AC-1D52-4CE6-AC87-F06EF0599590}" type="parTrans" cxnId="{8F780E88-ADA6-483C-AED0-344B57DE60D5}">
      <dgm:prSet/>
      <dgm:spPr/>
      <dgm:t>
        <a:bodyPr/>
        <a:lstStyle/>
        <a:p>
          <a:endParaRPr lang="en-US"/>
        </a:p>
      </dgm:t>
    </dgm:pt>
    <dgm:pt modelId="{7E830650-EF4D-4B38-830F-FE1183FA5251}" type="sibTrans" cxnId="{8F780E88-ADA6-483C-AED0-344B57DE60D5}">
      <dgm:prSet/>
      <dgm:spPr/>
      <dgm:t>
        <a:bodyPr/>
        <a:lstStyle/>
        <a:p>
          <a:endParaRPr lang="en-US"/>
        </a:p>
      </dgm:t>
    </dgm:pt>
    <dgm:pt modelId="{58B923A7-E8FC-490F-A5D1-D45B21633830}">
      <dgm:prSet/>
      <dgm:spPr/>
      <dgm:t>
        <a:bodyPr/>
        <a:lstStyle/>
        <a:p>
          <a:r>
            <a:rPr lang="en-GB"/>
            <a:t>Used JavaScript fetch API to send user input to the backend.</a:t>
          </a:r>
          <a:endParaRPr lang="en-US"/>
        </a:p>
      </dgm:t>
    </dgm:pt>
    <dgm:pt modelId="{36D4E5CF-825B-4753-8443-E47AA6361B4F}" type="parTrans" cxnId="{F5950DEC-FC83-4F73-990B-054E3F738357}">
      <dgm:prSet/>
      <dgm:spPr/>
      <dgm:t>
        <a:bodyPr/>
        <a:lstStyle/>
        <a:p>
          <a:endParaRPr lang="en-US"/>
        </a:p>
      </dgm:t>
    </dgm:pt>
    <dgm:pt modelId="{5D673B7D-DC7D-48F6-9021-10FD8C4B6105}" type="sibTrans" cxnId="{F5950DEC-FC83-4F73-990B-054E3F738357}">
      <dgm:prSet/>
      <dgm:spPr/>
      <dgm:t>
        <a:bodyPr/>
        <a:lstStyle/>
        <a:p>
          <a:endParaRPr lang="en-US"/>
        </a:p>
      </dgm:t>
    </dgm:pt>
    <dgm:pt modelId="{64195B3D-736F-4D22-9459-7CF5DA0C42D0}">
      <dgm:prSet/>
      <dgm:spPr/>
      <dgm:t>
        <a:bodyPr/>
        <a:lstStyle/>
        <a:p>
          <a:r>
            <a:rPr lang="en-GB" b="1"/>
            <a:t>Backend (AWS Lambda Function) (Shumaila)</a:t>
          </a:r>
          <a:endParaRPr lang="en-US"/>
        </a:p>
      </dgm:t>
    </dgm:pt>
    <dgm:pt modelId="{8385023A-EB08-462B-9023-5C063506A9E9}" type="parTrans" cxnId="{594DA2E9-B10F-4787-B5C0-BC7866FBEC43}">
      <dgm:prSet/>
      <dgm:spPr/>
      <dgm:t>
        <a:bodyPr/>
        <a:lstStyle/>
        <a:p>
          <a:endParaRPr lang="en-US"/>
        </a:p>
      </dgm:t>
    </dgm:pt>
    <dgm:pt modelId="{C890FDC0-769C-4A34-8F5F-DA65DDFDFB54}" type="sibTrans" cxnId="{594DA2E9-B10F-4787-B5C0-BC7866FBEC43}">
      <dgm:prSet/>
      <dgm:spPr/>
      <dgm:t>
        <a:bodyPr/>
        <a:lstStyle/>
        <a:p>
          <a:endParaRPr lang="en-US"/>
        </a:p>
      </dgm:t>
    </dgm:pt>
    <dgm:pt modelId="{AD47F5E0-97CD-4D66-A5F0-F8DEC72125B6}">
      <dgm:prSet/>
      <dgm:spPr/>
      <dgm:t>
        <a:bodyPr/>
        <a:lstStyle/>
        <a:p>
          <a:r>
            <a:rPr lang="en-GB" dirty="0"/>
            <a:t>Validated data, and performed eligibility calculations.</a:t>
          </a:r>
          <a:endParaRPr lang="en-US" dirty="0"/>
        </a:p>
      </dgm:t>
    </dgm:pt>
    <dgm:pt modelId="{0D514748-909B-4401-A989-67358F128F86}" type="parTrans" cxnId="{E2B67629-28EE-4F07-ABC0-0918A034623D}">
      <dgm:prSet/>
      <dgm:spPr/>
      <dgm:t>
        <a:bodyPr/>
        <a:lstStyle/>
        <a:p>
          <a:endParaRPr lang="en-US"/>
        </a:p>
      </dgm:t>
    </dgm:pt>
    <dgm:pt modelId="{FF77BAD2-7212-4497-BB66-B750EFCC362C}" type="sibTrans" cxnId="{E2B67629-28EE-4F07-ABC0-0918A034623D}">
      <dgm:prSet/>
      <dgm:spPr/>
      <dgm:t>
        <a:bodyPr/>
        <a:lstStyle/>
        <a:p>
          <a:endParaRPr lang="en-US"/>
        </a:p>
      </dgm:t>
    </dgm:pt>
    <dgm:pt modelId="{F3046E3E-E730-476F-9468-9E543876A462}">
      <dgm:prSet/>
      <dgm:spPr/>
      <dgm:t>
        <a:bodyPr/>
        <a:lstStyle/>
        <a:p>
          <a:r>
            <a:rPr lang="en-GB"/>
            <a:t>Stored results in DynamoDB.</a:t>
          </a:r>
          <a:endParaRPr lang="en-US"/>
        </a:p>
      </dgm:t>
    </dgm:pt>
    <dgm:pt modelId="{063FF97D-211F-4AE5-A6C6-6022EEF0EB5C}" type="parTrans" cxnId="{9A569BDD-2B50-46EE-B84D-291A9303CC3E}">
      <dgm:prSet/>
      <dgm:spPr/>
      <dgm:t>
        <a:bodyPr/>
        <a:lstStyle/>
        <a:p>
          <a:endParaRPr lang="en-US"/>
        </a:p>
      </dgm:t>
    </dgm:pt>
    <dgm:pt modelId="{2E26291F-1E78-4433-9918-458682D7DC60}" type="sibTrans" cxnId="{9A569BDD-2B50-46EE-B84D-291A9303CC3E}">
      <dgm:prSet/>
      <dgm:spPr/>
      <dgm:t>
        <a:bodyPr/>
        <a:lstStyle/>
        <a:p>
          <a:endParaRPr lang="en-US"/>
        </a:p>
      </dgm:t>
    </dgm:pt>
    <dgm:pt modelId="{21C3ABFF-86BB-4BEE-8109-DE2FDE7213C0}">
      <dgm:prSet/>
      <dgm:spPr/>
      <dgm:t>
        <a:bodyPr/>
        <a:lstStyle/>
        <a:p>
          <a:r>
            <a:rPr lang="en-GB" b="1"/>
            <a:t>Data Storage (DynamoDB) (Aliya)</a:t>
          </a:r>
          <a:endParaRPr lang="en-US"/>
        </a:p>
      </dgm:t>
    </dgm:pt>
    <dgm:pt modelId="{B25C4261-0739-4163-B65B-23F519B4FF68}" type="parTrans" cxnId="{36424D15-C05E-4CF8-A70E-A0337D0BEAFA}">
      <dgm:prSet/>
      <dgm:spPr/>
      <dgm:t>
        <a:bodyPr/>
        <a:lstStyle/>
        <a:p>
          <a:endParaRPr lang="en-US"/>
        </a:p>
      </dgm:t>
    </dgm:pt>
    <dgm:pt modelId="{01F430F1-9ECB-40E5-837F-AF6D9994B707}" type="sibTrans" cxnId="{36424D15-C05E-4CF8-A70E-A0337D0BEAFA}">
      <dgm:prSet/>
      <dgm:spPr/>
      <dgm:t>
        <a:bodyPr/>
        <a:lstStyle/>
        <a:p>
          <a:endParaRPr lang="en-US"/>
        </a:p>
      </dgm:t>
    </dgm:pt>
    <dgm:pt modelId="{7E2B88DF-4CAE-4AD0-9BD3-EA1E98A5B0F0}">
      <dgm:prSet/>
      <dgm:spPr/>
      <dgm:t>
        <a:bodyPr/>
        <a:lstStyle/>
        <a:p>
          <a:r>
            <a:rPr lang="en-GB"/>
            <a:t>Designed and managed the DynamoDB table.</a:t>
          </a:r>
          <a:endParaRPr lang="en-US"/>
        </a:p>
      </dgm:t>
    </dgm:pt>
    <dgm:pt modelId="{CD9CCE15-FE99-4EFA-80D1-DF7C4FD05CD1}" type="parTrans" cxnId="{ECEA0DEE-2B6C-479B-9667-570EF2197562}">
      <dgm:prSet/>
      <dgm:spPr/>
      <dgm:t>
        <a:bodyPr/>
        <a:lstStyle/>
        <a:p>
          <a:endParaRPr lang="en-US"/>
        </a:p>
      </dgm:t>
    </dgm:pt>
    <dgm:pt modelId="{2DDB4ED9-A6AA-4FCE-822A-08D0E7E3BE49}" type="sibTrans" cxnId="{ECEA0DEE-2B6C-479B-9667-570EF2197562}">
      <dgm:prSet/>
      <dgm:spPr/>
      <dgm:t>
        <a:bodyPr/>
        <a:lstStyle/>
        <a:p>
          <a:endParaRPr lang="en-US"/>
        </a:p>
      </dgm:t>
    </dgm:pt>
    <dgm:pt modelId="{59055C09-CDA2-414F-9464-BFDACDCC7AB9}">
      <dgm:prSet/>
      <dgm:spPr/>
      <dgm:t>
        <a:bodyPr/>
        <a:lstStyle/>
        <a:p>
          <a:r>
            <a:rPr lang="en-GB"/>
            <a:t>Ensured unique storage with a primary key.</a:t>
          </a:r>
          <a:endParaRPr lang="en-US"/>
        </a:p>
      </dgm:t>
    </dgm:pt>
    <dgm:pt modelId="{23E726C5-DE1A-495A-9332-EC8B4572705F}" type="parTrans" cxnId="{40043FE8-1DBE-4179-AD89-07E885209133}">
      <dgm:prSet/>
      <dgm:spPr/>
      <dgm:t>
        <a:bodyPr/>
        <a:lstStyle/>
        <a:p>
          <a:endParaRPr lang="en-US"/>
        </a:p>
      </dgm:t>
    </dgm:pt>
    <dgm:pt modelId="{3F2D86BF-45CB-440B-9E4E-3E7D731E631C}" type="sibTrans" cxnId="{40043FE8-1DBE-4179-AD89-07E885209133}">
      <dgm:prSet/>
      <dgm:spPr/>
      <dgm:t>
        <a:bodyPr/>
        <a:lstStyle/>
        <a:p>
          <a:endParaRPr lang="en-US"/>
        </a:p>
      </dgm:t>
    </dgm:pt>
    <dgm:pt modelId="{2C691669-2C1D-4385-BF5B-D4421FEDE4FB}">
      <dgm:prSet/>
      <dgm:spPr/>
      <dgm:t>
        <a:bodyPr/>
        <a:lstStyle/>
        <a:p>
          <a:r>
            <a:rPr lang="en-GB" b="1"/>
            <a:t>Testing &amp; Debugging (Candida)</a:t>
          </a:r>
          <a:endParaRPr lang="en-US"/>
        </a:p>
      </dgm:t>
    </dgm:pt>
    <dgm:pt modelId="{2AACCD5D-7EE3-4F9C-A2AC-0D6A7F15D90E}" type="parTrans" cxnId="{1DED72C6-C071-410B-B04B-D7E932C293CE}">
      <dgm:prSet/>
      <dgm:spPr/>
      <dgm:t>
        <a:bodyPr/>
        <a:lstStyle/>
        <a:p>
          <a:endParaRPr lang="en-US"/>
        </a:p>
      </dgm:t>
    </dgm:pt>
    <dgm:pt modelId="{532668D0-9A50-42DE-80C8-EFD36FF6A62E}" type="sibTrans" cxnId="{1DED72C6-C071-410B-B04B-D7E932C293CE}">
      <dgm:prSet/>
      <dgm:spPr/>
      <dgm:t>
        <a:bodyPr/>
        <a:lstStyle/>
        <a:p>
          <a:endParaRPr lang="en-US"/>
        </a:p>
      </dgm:t>
    </dgm:pt>
    <dgm:pt modelId="{3BD02E02-59AE-41B8-BDDC-582A3155780B}">
      <dgm:prSet/>
      <dgm:spPr/>
      <dgm:t>
        <a:bodyPr/>
        <a:lstStyle/>
        <a:p>
          <a:r>
            <a:rPr lang="en-GB"/>
            <a:t>Configured Lambda Function URL CORS settings.</a:t>
          </a:r>
          <a:endParaRPr lang="en-US"/>
        </a:p>
      </dgm:t>
    </dgm:pt>
    <dgm:pt modelId="{B1520DC4-FA48-4526-A054-C2E816C862BE}" type="parTrans" cxnId="{D2C5C4B2-DE4E-4D89-A052-6E467AAF2BCA}">
      <dgm:prSet/>
      <dgm:spPr/>
      <dgm:t>
        <a:bodyPr/>
        <a:lstStyle/>
        <a:p>
          <a:endParaRPr lang="en-US"/>
        </a:p>
      </dgm:t>
    </dgm:pt>
    <dgm:pt modelId="{4F7F367B-B181-4E24-AEBB-C1C62745C965}" type="sibTrans" cxnId="{D2C5C4B2-DE4E-4D89-A052-6E467AAF2BCA}">
      <dgm:prSet/>
      <dgm:spPr/>
      <dgm:t>
        <a:bodyPr/>
        <a:lstStyle/>
        <a:p>
          <a:endParaRPr lang="en-US"/>
        </a:p>
      </dgm:t>
    </dgm:pt>
    <dgm:pt modelId="{546E756B-754D-4E48-A530-27861F50F85B}">
      <dgm:prSet/>
      <dgm:spPr/>
      <dgm:t>
        <a:bodyPr/>
        <a:lstStyle/>
        <a:p>
          <a:r>
            <a:rPr lang="en-GB"/>
            <a:t>Used CloudWatch Logs and Browser Console for debugging.</a:t>
          </a:r>
          <a:endParaRPr lang="en-US"/>
        </a:p>
      </dgm:t>
    </dgm:pt>
    <dgm:pt modelId="{278CB35F-CE29-4E15-AF42-03A3206784B2}" type="parTrans" cxnId="{6A4DB4E3-F74E-4A1D-B5DA-49DDA6483306}">
      <dgm:prSet/>
      <dgm:spPr/>
      <dgm:t>
        <a:bodyPr/>
        <a:lstStyle/>
        <a:p>
          <a:endParaRPr lang="en-US"/>
        </a:p>
      </dgm:t>
    </dgm:pt>
    <dgm:pt modelId="{2B057A43-E21A-459F-8066-1E888467B7D7}" type="sibTrans" cxnId="{6A4DB4E3-F74E-4A1D-B5DA-49DDA6483306}">
      <dgm:prSet/>
      <dgm:spPr/>
      <dgm:t>
        <a:bodyPr/>
        <a:lstStyle/>
        <a:p>
          <a:endParaRPr lang="en-US"/>
        </a:p>
      </dgm:t>
    </dgm:pt>
    <dgm:pt modelId="{B3A1B1E8-53DB-4153-871B-69C45F4336C0}">
      <dgm:prSet/>
      <dgm:spPr/>
      <dgm:t>
        <a:bodyPr/>
        <a:lstStyle/>
        <a:p>
          <a:r>
            <a:rPr lang="en-GB"/>
            <a:t>Fixed CORS errors, decimal mismatches, and function permissions.</a:t>
          </a:r>
          <a:endParaRPr lang="en-US"/>
        </a:p>
      </dgm:t>
    </dgm:pt>
    <dgm:pt modelId="{1BBB2922-8996-4E07-ACAB-DA9CC3A10E5D}" type="parTrans" cxnId="{758B885C-FE88-4B78-A8C2-B793B3232650}">
      <dgm:prSet/>
      <dgm:spPr/>
      <dgm:t>
        <a:bodyPr/>
        <a:lstStyle/>
        <a:p>
          <a:endParaRPr lang="en-US"/>
        </a:p>
      </dgm:t>
    </dgm:pt>
    <dgm:pt modelId="{278229D8-3230-4D5E-8536-2C361A7D73B4}" type="sibTrans" cxnId="{758B885C-FE88-4B78-A8C2-B793B3232650}">
      <dgm:prSet/>
      <dgm:spPr/>
      <dgm:t>
        <a:bodyPr/>
        <a:lstStyle/>
        <a:p>
          <a:endParaRPr lang="en-US"/>
        </a:p>
      </dgm:t>
    </dgm:pt>
    <dgm:pt modelId="{90EC44D6-09CF-4BBE-83BF-3350253662F3}" type="pres">
      <dgm:prSet presAssocID="{AC640D47-2FDA-4EA0-AA1E-0CAD6B2D0346}" presName="linear" presStyleCnt="0">
        <dgm:presLayoutVars>
          <dgm:dir/>
          <dgm:animLvl val="lvl"/>
          <dgm:resizeHandles val="exact"/>
        </dgm:presLayoutVars>
      </dgm:prSet>
      <dgm:spPr/>
    </dgm:pt>
    <dgm:pt modelId="{BA1EF90A-5185-4F05-B342-5C09EDED5C63}" type="pres">
      <dgm:prSet presAssocID="{AF7D421D-A52F-4D37-B649-16EBF5484A3F}" presName="parentLin" presStyleCnt="0"/>
      <dgm:spPr/>
    </dgm:pt>
    <dgm:pt modelId="{5C2D05D2-B17A-4AB8-B5F3-E4DD6C110B11}" type="pres">
      <dgm:prSet presAssocID="{AF7D421D-A52F-4D37-B649-16EBF5484A3F}" presName="parentLeftMargin" presStyleLbl="node1" presStyleIdx="0" presStyleCnt="5"/>
      <dgm:spPr/>
    </dgm:pt>
    <dgm:pt modelId="{71FE306B-3847-4B7C-A2EB-49E7244CE3AD}" type="pres">
      <dgm:prSet presAssocID="{AF7D421D-A52F-4D37-B649-16EBF5484A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6C9FDC0-8385-4F78-B44A-A64C5AC2D045}" type="pres">
      <dgm:prSet presAssocID="{AF7D421D-A52F-4D37-B649-16EBF5484A3F}" presName="negativeSpace" presStyleCnt="0"/>
      <dgm:spPr/>
    </dgm:pt>
    <dgm:pt modelId="{FC8FFBD6-D146-47E5-A598-D2F5C89E506F}" type="pres">
      <dgm:prSet presAssocID="{AF7D421D-A52F-4D37-B649-16EBF5484A3F}" presName="childText" presStyleLbl="conFgAcc1" presStyleIdx="0" presStyleCnt="5">
        <dgm:presLayoutVars>
          <dgm:bulletEnabled val="1"/>
        </dgm:presLayoutVars>
      </dgm:prSet>
      <dgm:spPr/>
    </dgm:pt>
    <dgm:pt modelId="{7E5254A4-469F-4D72-9F92-8FB985B90898}" type="pres">
      <dgm:prSet presAssocID="{DE6BC88B-D85A-4CD7-A56B-9EE0739F3B4F}" presName="spaceBetweenRectangles" presStyleCnt="0"/>
      <dgm:spPr/>
    </dgm:pt>
    <dgm:pt modelId="{47B9B0FC-1342-4461-90EC-2D70688C313D}" type="pres">
      <dgm:prSet presAssocID="{4B9A86B5-2F0B-4781-ACAD-BC4A62BEF8E4}" presName="parentLin" presStyleCnt="0"/>
      <dgm:spPr/>
    </dgm:pt>
    <dgm:pt modelId="{58C235C7-5F86-4643-B7B1-4EA45FF90FF2}" type="pres">
      <dgm:prSet presAssocID="{4B9A86B5-2F0B-4781-ACAD-BC4A62BEF8E4}" presName="parentLeftMargin" presStyleLbl="node1" presStyleIdx="0" presStyleCnt="5"/>
      <dgm:spPr/>
    </dgm:pt>
    <dgm:pt modelId="{CBDB413E-B411-422E-9CAC-FBAEAAB9727B}" type="pres">
      <dgm:prSet presAssocID="{4B9A86B5-2F0B-4781-ACAD-BC4A62BEF8E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8592F3-BF0F-4DF3-8E7B-043A627D4537}" type="pres">
      <dgm:prSet presAssocID="{4B9A86B5-2F0B-4781-ACAD-BC4A62BEF8E4}" presName="negativeSpace" presStyleCnt="0"/>
      <dgm:spPr/>
    </dgm:pt>
    <dgm:pt modelId="{DFAA4C6D-2961-4C5B-BC14-C9E7214B82D3}" type="pres">
      <dgm:prSet presAssocID="{4B9A86B5-2F0B-4781-ACAD-BC4A62BEF8E4}" presName="childText" presStyleLbl="conFgAcc1" presStyleIdx="1" presStyleCnt="5">
        <dgm:presLayoutVars>
          <dgm:bulletEnabled val="1"/>
        </dgm:presLayoutVars>
      </dgm:prSet>
      <dgm:spPr/>
    </dgm:pt>
    <dgm:pt modelId="{F3AE54F6-9004-40F2-BB70-E4C9E01D453D}" type="pres">
      <dgm:prSet presAssocID="{2EE73C70-E406-4ADA-8DA0-5C5F7F463724}" presName="spaceBetweenRectangles" presStyleCnt="0"/>
      <dgm:spPr/>
    </dgm:pt>
    <dgm:pt modelId="{E64644F2-0732-4949-91D7-8C569DF2E5F1}" type="pres">
      <dgm:prSet presAssocID="{64195B3D-736F-4D22-9459-7CF5DA0C42D0}" presName="parentLin" presStyleCnt="0"/>
      <dgm:spPr/>
    </dgm:pt>
    <dgm:pt modelId="{B6FC9B6D-868F-4E99-81AB-E610FE440D83}" type="pres">
      <dgm:prSet presAssocID="{64195B3D-736F-4D22-9459-7CF5DA0C42D0}" presName="parentLeftMargin" presStyleLbl="node1" presStyleIdx="1" presStyleCnt="5"/>
      <dgm:spPr/>
    </dgm:pt>
    <dgm:pt modelId="{51D1A2B0-4F74-4548-AC89-577425E84B49}" type="pres">
      <dgm:prSet presAssocID="{64195B3D-736F-4D22-9459-7CF5DA0C42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BA1452-A690-4725-BA74-EC047D6FBD38}" type="pres">
      <dgm:prSet presAssocID="{64195B3D-736F-4D22-9459-7CF5DA0C42D0}" presName="negativeSpace" presStyleCnt="0"/>
      <dgm:spPr/>
    </dgm:pt>
    <dgm:pt modelId="{9871310C-C962-4A31-AC7D-D6A2E3070B34}" type="pres">
      <dgm:prSet presAssocID="{64195B3D-736F-4D22-9459-7CF5DA0C42D0}" presName="childText" presStyleLbl="conFgAcc1" presStyleIdx="2" presStyleCnt="5">
        <dgm:presLayoutVars>
          <dgm:bulletEnabled val="1"/>
        </dgm:presLayoutVars>
      </dgm:prSet>
      <dgm:spPr/>
    </dgm:pt>
    <dgm:pt modelId="{DD86402B-8808-4C60-8A41-03159281EA9E}" type="pres">
      <dgm:prSet presAssocID="{C890FDC0-769C-4A34-8F5F-DA65DDFDFB54}" presName="spaceBetweenRectangles" presStyleCnt="0"/>
      <dgm:spPr/>
    </dgm:pt>
    <dgm:pt modelId="{404F42B5-6659-4AD0-9007-38709261B7AE}" type="pres">
      <dgm:prSet presAssocID="{21C3ABFF-86BB-4BEE-8109-DE2FDE7213C0}" presName="parentLin" presStyleCnt="0"/>
      <dgm:spPr/>
    </dgm:pt>
    <dgm:pt modelId="{41DDFEDD-8D9D-47DC-8CAB-A2F6E34057DD}" type="pres">
      <dgm:prSet presAssocID="{21C3ABFF-86BB-4BEE-8109-DE2FDE7213C0}" presName="parentLeftMargin" presStyleLbl="node1" presStyleIdx="2" presStyleCnt="5"/>
      <dgm:spPr/>
    </dgm:pt>
    <dgm:pt modelId="{6A3E3B49-E2C2-41FD-BE55-774B8C55F478}" type="pres">
      <dgm:prSet presAssocID="{21C3ABFF-86BB-4BEE-8109-DE2FDE7213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669B1DA-1BBE-423E-8678-50880D4F208B}" type="pres">
      <dgm:prSet presAssocID="{21C3ABFF-86BB-4BEE-8109-DE2FDE7213C0}" presName="negativeSpace" presStyleCnt="0"/>
      <dgm:spPr/>
    </dgm:pt>
    <dgm:pt modelId="{32C89D68-274F-4E0C-8BE8-E612F3237FDC}" type="pres">
      <dgm:prSet presAssocID="{21C3ABFF-86BB-4BEE-8109-DE2FDE7213C0}" presName="childText" presStyleLbl="conFgAcc1" presStyleIdx="3" presStyleCnt="5">
        <dgm:presLayoutVars>
          <dgm:bulletEnabled val="1"/>
        </dgm:presLayoutVars>
      </dgm:prSet>
      <dgm:spPr/>
    </dgm:pt>
    <dgm:pt modelId="{7D207D2E-6AF7-43FB-AAFD-D054BF2899C6}" type="pres">
      <dgm:prSet presAssocID="{01F430F1-9ECB-40E5-837F-AF6D9994B707}" presName="spaceBetweenRectangles" presStyleCnt="0"/>
      <dgm:spPr/>
    </dgm:pt>
    <dgm:pt modelId="{D120B70A-3396-41A1-B026-46A4CF5957D8}" type="pres">
      <dgm:prSet presAssocID="{2C691669-2C1D-4385-BF5B-D4421FEDE4FB}" presName="parentLin" presStyleCnt="0"/>
      <dgm:spPr/>
    </dgm:pt>
    <dgm:pt modelId="{CFC3DDF8-2AB0-4B35-8F8A-75D52FF57594}" type="pres">
      <dgm:prSet presAssocID="{2C691669-2C1D-4385-BF5B-D4421FEDE4FB}" presName="parentLeftMargin" presStyleLbl="node1" presStyleIdx="3" presStyleCnt="5"/>
      <dgm:spPr/>
    </dgm:pt>
    <dgm:pt modelId="{34048770-B5F1-443A-BEA8-9CE23F7026BF}" type="pres">
      <dgm:prSet presAssocID="{2C691669-2C1D-4385-BF5B-D4421FEDE4F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F2D05B5-68B1-4E08-9512-8DD4D17D5A8F}" type="pres">
      <dgm:prSet presAssocID="{2C691669-2C1D-4385-BF5B-D4421FEDE4FB}" presName="negativeSpace" presStyleCnt="0"/>
      <dgm:spPr/>
    </dgm:pt>
    <dgm:pt modelId="{EA7C7BC9-6A8E-4D6E-99AD-A3E04F1205FC}" type="pres">
      <dgm:prSet presAssocID="{2C691669-2C1D-4385-BF5B-D4421FEDE4F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29E4B203-8DFD-45FF-AFF3-6AED20C27F08}" srcId="{AC640D47-2FDA-4EA0-AA1E-0CAD6B2D0346}" destId="{4B9A86B5-2F0B-4781-ACAD-BC4A62BEF8E4}" srcOrd="1" destOrd="0" parTransId="{5E769615-2F7F-4D14-B4A8-B980E9E17914}" sibTransId="{2EE73C70-E406-4ADA-8DA0-5C5F7F463724}"/>
    <dgm:cxn modelId="{36424D15-C05E-4CF8-A70E-A0337D0BEAFA}" srcId="{AC640D47-2FDA-4EA0-AA1E-0CAD6B2D0346}" destId="{21C3ABFF-86BB-4BEE-8109-DE2FDE7213C0}" srcOrd="3" destOrd="0" parTransId="{B25C4261-0739-4163-B65B-23F519B4FF68}" sibTransId="{01F430F1-9ECB-40E5-837F-AF6D9994B707}"/>
    <dgm:cxn modelId="{794FF918-11A3-41B3-A9FC-5B6153B40FD9}" type="presOf" srcId="{AF7D421D-A52F-4D37-B649-16EBF5484A3F}" destId="{5C2D05D2-B17A-4AB8-B5F3-E4DD6C110B11}" srcOrd="0" destOrd="0" presId="urn:microsoft.com/office/officeart/2005/8/layout/list1"/>
    <dgm:cxn modelId="{2AAD5A1B-EF31-4AFC-B7AB-220EEF721102}" srcId="{AC640D47-2FDA-4EA0-AA1E-0CAD6B2D0346}" destId="{AF7D421D-A52F-4D37-B649-16EBF5484A3F}" srcOrd="0" destOrd="0" parTransId="{FE7F602F-D570-44F0-8974-D51724129CBA}" sibTransId="{DE6BC88B-D85A-4CD7-A56B-9EE0739F3B4F}"/>
    <dgm:cxn modelId="{36D27922-7B0C-44E0-8F60-3798ECEEEC4A}" type="presOf" srcId="{AC640D47-2FDA-4EA0-AA1E-0CAD6B2D0346}" destId="{90EC44D6-09CF-4BBE-83BF-3350253662F3}" srcOrd="0" destOrd="0" presId="urn:microsoft.com/office/officeart/2005/8/layout/list1"/>
    <dgm:cxn modelId="{E7ABBF26-369C-4A56-AB00-63BB699FC7E1}" type="presOf" srcId="{4B9A86B5-2F0B-4781-ACAD-BC4A62BEF8E4}" destId="{CBDB413E-B411-422E-9CAC-FBAEAAB9727B}" srcOrd="1" destOrd="0" presId="urn:microsoft.com/office/officeart/2005/8/layout/list1"/>
    <dgm:cxn modelId="{E2B67629-28EE-4F07-ABC0-0918A034623D}" srcId="{64195B3D-736F-4D22-9459-7CF5DA0C42D0}" destId="{AD47F5E0-97CD-4D66-A5F0-F8DEC72125B6}" srcOrd="0" destOrd="0" parTransId="{0D514748-909B-4401-A989-67358F128F86}" sibTransId="{FF77BAD2-7212-4497-BB66-B750EFCC362C}"/>
    <dgm:cxn modelId="{94C6162D-75FA-41C0-B4E1-0FAE71FCA7B0}" type="presOf" srcId="{59055C09-CDA2-414F-9464-BFDACDCC7AB9}" destId="{32C89D68-274F-4E0C-8BE8-E612F3237FDC}" srcOrd="0" destOrd="1" presId="urn:microsoft.com/office/officeart/2005/8/layout/list1"/>
    <dgm:cxn modelId="{D4CD7B34-B174-40D7-A937-698E0F62A6D9}" type="presOf" srcId="{2C691669-2C1D-4385-BF5B-D4421FEDE4FB}" destId="{34048770-B5F1-443A-BEA8-9CE23F7026BF}" srcOrd="1" destOrd="0" presId="urn:microsoft.com/office/officeart/2005/8/layout/list1"/>
    <dgm:cxn modelId="{68A83539-E253-4356-AD19-6B866E1B1E72}" type="presOf" srcId="{3BD02E02-59AE-41B8-BDDC-582A3155780B}" destId="{EA7C7BC9-6A8E-4D6E-99AD-A3E04F1205FC}" srcOrd="0" destOrd="0" presId="urn:microsoft.com/office/officeart/2005/8/layout/list1"/>
    <dgm:cxn modelId="{3488D540-4088-4708-82CF-9BB515C717BE}" type="presOf" srcId="{21C3ABFF-86BB-4BEE-8109-DE2FDE7213C0}" destId="{41DDFEDD-8D9D-47DC-8CAB-A2F6E34057DD}" srcOrd="0" destOrd="0" presId="urn:microsoft.com/office/officeart/2005/8/layout/list1"/>
    <dgm:cxn modelId="{758B885C-FE88-4B78-A8C2-B793B3232650}" srcId="{2C691669-2C1D-4385-BF5B-D4421FEDE4FB}" destId="{B3A1B1E8-53DB-4153-871B-69C45F4336C0}" srcOrd="2" destOrd="0" parTransId="{1BBB2922-8996-4E07-ACAB-DA9CC3A10E5D}" sibTransId="{278229D8-3230-4D5E-8536-2C361A7D73B4}"/>
    <dgm:cxn modelId="{4A5CDC43-6BD0-4DE2-BDFC-A97852305C7B}" type="presOf" srcId="{2C691669-2C1D-4385-BF5B-D4421FEDE4FB}" destId="{CFC3DDF8-2AB0-4B35-8F8A-75D52FF57594}" srcOrd="0" destOrd="0" presId="urn:microsoft.com/office/officeart/2005/8/layout/list1"/>
    <dgm:cxn modelId="{B21A5F4E-3C91-4B1C-B965-F33BF29861E8}" type="presOf" srcId="{AF7D421D-A52F-4D37-B649-16EBF5484A3F}" destId="{71FE306B-3847-4B7C-A2EB-49E7244CE3AD}" srcOrd="1" destOrd="0" presId="urn:microsoft.com/office/officeart/2005/8/layout/list1"/>
    <dgm:cxn modelId="{308F3575-0EC1-4640-A585-89128871C8AC}" type="presOf" srcId="{7E2B88DF-4CAE-4AD0-9BD3-EA1E98A5B0F0}" destId="{32C89D68-274F-4E0C-8BE8-E612F3237FDC}" srcOrd="0" destOrd="0" presId="urn:microsoft.com/office/officeart/2005/8/layout/list1"/>
    <dgm:cxn modelId="{DA1B4855-F25C-483D-BE65-A72157BC7255}" type="presOf" srcId="{340658F4-6897-4C01-BFB5-F80BC6EAF494}" destId="{FC8FFBD6-D146-47E5-A598-D2F5C89E506F}" srcOrd="0" destOrd="2" presId="urn:microsoft.com/office/officeart/2005/8/layout/list1"/>
    <dgm:cxn modelId="{A1DA9883-DBC0-4017-BCD0-81644ABD6411}" type="presOf" srcId="{B3A1B1E8-53DB-4153-871B-69C45F4336C0}" destId="{EA7C7BC9-6A8E-4D6E-99AD-A3E04F1205FC}" srcOrd="0" destOrd="2" presId="urn:microsoft.com/office/officeart/2005/8/layout/list1"/>
    <dgm:cxn modelId="{8F780E88-ADA6-483C-AED0-344B57DE60D5}" srcId="{4B9A86B5-2F0B-4781-ACAD-BC4A62BEF8E4}" destId="{0F02F507-E2AF-445B-9DDD-0226FD03AC6C}" srcOrd="0" destOrd="0" parTransId="{66AF78AC-1D52-4CE6-AC87-F06EF0599590}" sibTransId="{7E830650-EF4D-4B38-830F-FE1183FA5251}"/>
    <dgm:cxn modelId="{A3F6998A-7B30-419B-826D-599128339469}" type="presOf" srcId="{21C3ABFF-86BB-4BEE-8109-DE2FDE7213C0}" destId="{6A3E3B49-E2C2-41FD-BE55-774B8C55F478}" srcOrd="1" destOrd="0" presId="urn:microsoft.com/office/officeart/2005/8/layout/list1"/>
    <dgm:cxn modelId="{000FA091-97DB-4551-B3D7-DD3E73EAE300}" type="presOf" srcId="{F3046E3E-E730-476F-9468-9E543876A462}" destId="{9871310C-C962-4A31-AC7D-D6A2E3070B34}" srcOrd="0" destOrd="1" presId="urn:microsoft.com/office/officeart/2005/8/layout/list1"/>
    <dgm:cxn modelId="{A7263D95-0FFF-44BA-B4F4-65A557518170}" type="presOf" srcId="{AD47F5E0-97CD-4D66-A5F0-F8DEC72125B6}" destId="{9871310C-C962-4A31-AC7D-D6A2E3070B34}" srcOrd="0" destOrd="0" presId="urn:microsoft.com/office/officeart/2005/8/layout/list1"/>
    <dgm:cxn modelId="{FB33DE9B-C1FF-443B-B86A-548E7C302FF8}" type="presOf" srcId="{E165FD13-477A-4563-80EF-255A1A12A556}" destId="{FC8FFBD6-D146-47E5-A598-D2F5C89E506F}" srcOrd="0" destOrd="1" presId="urn:microsoft.com/office/officeart/2005/8/layout/list1"/>
    <dgm:cxn modelId="{E777EBA6-132A-43DE-BB77-B5C8A91E6CBE}" srcId="{AF7D421D-A52F-4D37-B649-16EBF5484A3F}" destId="{340658F4-6897-4C01-BFB5-F80BC6EAF494}" srcOrd="2" destOrd="0" parTransId="{99E851CD-DE3E-4D88-A913-E88392D199A1}" sibTransId="{1AB4572F-4E7B-48EC-A9D3-FA24CEC49593}"/>
    <dgm:cxn modelId="{7D5A1AA7-4481-4113-8959-004E6E7CF762}" type="presOf" srcId="{58B923A7-E8FC-490F-A5D1-D45B21633830}" destId="{DFAA4C6D-2961-4C5B-BC14-C9E7214B82D3}" srcOrd="0" destOrd="1" presId="urn:microsoft.com/office/officeart/2005/8/layout/list1"/>
    <dgm:cxn modelId="{D2C5C4B2-DE4E-4D89-A052-6E467AAF2BCA}" srcId="{2C691669-2C1D-4385-BF5B-D4421FEDE4FB}" destId="{3BD02E02-59AE-41B8-BDDC-582A3155780B}" srcOrd="0" destOrd="0" parTransId="{B1520DC4-FA48-4526-A054-C2E816C862BE}" sibTransId="{4F7F367B-B181-4E24-AEBB-C1C62745C965}"/>
    <dgm:cxn modelId="{E483E7BB-C3B6-4741-9413-58127A5DF8EC}" srcId="{AF7D421D-A52F-4D37-B649-16EBF5484A3F}" destId="{E165FD13-477A-4563-80EF-255A1A12A556}" srcOrd="1" destOrd="0" parTransId="{7378C12A-87D6-4D72-9028-9B58CE8ABCB6}" sibTransId="{FCEB2CF9-C35D-4EE0-AEEC-0FDF597CFEF1}"/>
    <dgm:cxn modelId="{D80E84C3-FC73-4955-8412-EE97DD38BB79}" type="presOf" srcId="{64195B3D-736F-4D22-9459-7CF5DA0C42D0}" destId="{B6FC9B6D-868F-4E99-81AB-E610FE440D83}" srcOrd="0" destOrd="0" presId="urn:microsoft.com/office/officeart/2005/8/layout/list1"/>
    <dgm:cxn modelId="{1DED72C6-C071-410B-B04B-D7E932C293CE}" srcId="{AC640D47-2FDA-4EA0-AA1E-0CAD6B2D0346}" destId="{2C691669-2C1D-4385-BF5B-D4421FEDE4FB}" srcOrd="4" destOrd="0" parTransId="{2AACCD5D-7EE3-4F9C-A2AC-0D6A7F15D90E}" sibTransId="{532668D0-9A50-42DE-80C8-EFD36FF6A62E}"/>
    <dgm:cxn modelId="{F9C0EED3-583B-41AE-BC97-564976219F59}" type="presOf" srcId="{4B9A86B5-2F0B-4781-ACAD-BC4A62BEF8E4}" destId="{58C235C7-5F86-4643-B7B1-4EA45FF90FF2}" srcOrd="0" destOrd="0" presId="urn:microsoft.com/office/officeart/2005/8/layout/list1"/>
    <dgm:cxn modelId="{D57724DD-98B5-4596-87CA-F8792D6347C7}" type="presOf" srcId="{0F02F507-E2AF-445B-9DDD-0226FD03AC6C}" destId="{DFAA4C6D-2961-4C5B-BC14-C9E7214B82D3}" srcOrd="0" destOrd="0" presId="urn:microsoft.com/office/officeart/2005/8/layout/list1"/>
    <dgm:cxn modelId="{9A569BDD-2B50-46EE-B84D-291A9303CC3E}" srcId="{64195B3D-736F-4D22-9459-7CF5DA0C42D0}" destId="{F3046E3E-E730-476F-9468-9E543876A462}" srcOrd="1" destOrd="0" parTransId="{063FF97D-211F-4AE5-A6C6-6022EEF0EB5C}" sibTransId="{2E26291F-1E78-4433-9918-458682D7DC60}"/>
    <dgm:cxn modelId="{1388BDE1-C2DB-4ECC-B245-0745C5E26418}" type="presOf" srcId="{64195B3D-736F-4D22-9459-7CF5DA0C42D0}" destId="{51D1A2B0-4F74-4548-AC89-577425E84B49}" srcOrd="1" destOrd="0" presId="urn:microsoft.com/office/officeart/2005/8/layout/list1"/>
    <dgm:cxn modelId="{6A4DB4E3-F74E-4A1D-B5DA-49DDA6483306}" srcId="{2C691669-2C1D-4385-BF5B-D4421FEDE4FB}" destId="{546E756B-754D-4E48-A530-27861F50F85B}" srcOrd="1" destOrd="0" parTransId="{278CB35F-CE29-4E15-AF42-03A3206784B2}" sibTransId="{2B057A43-E21A-459F-8066-1E888467B7D7}"/>
    <dgm:cxn modelId="{FDE9AFE7-BF42-47C5-8063-E37DA125BD73}" srcId="{AF7D421D-A52F-4D37-B649-16EBF5484A3F}" destId="{1A450C54-7012-4A3A-8AA0-F558A77D468A}" srcOrd="0" destOrd="0" parTransId="{18CC575C-76B9-43D2-BFBD-C06F7B8715E2}" sibTransId="{9536D61D-BEAE-4FF4-A137-DD5ADBA25C3A}"/>
    <dgm:cxn modelId="{40043FE8-1DBE-4179-AD89-07E885209133}" srcId="{21C3ABFF-86BB-4BEE-8109-DE2FDE7213C0}" destId="{59055C09-CDA2-414F-9464-BFDACDCC7AB9}" srcOrd="1" destOrd="0" parTransId="{23E726C5-DE1A-495A-9332-EC8B4572705F}" sibTransId="{3F2D86BF-45CB-440B-9E4E-3E7D731E631C}"/>
    <dgm:cxn modelId="{594DA2E9-B10F-4787-B5C0-BC7866FBEC43}" srcId="{AC640D47-2FDA-4EA0-AA1E-0CAD6B2D0346}" destId="{64195B3D-736F-4D22-9459-7CF5DA0C42D0}" srcOrd="2" destOrd="0" parTransId="{8385023A-EB08-462B-9023-5C063506A9E9}" sibTransId="{C890FDC0-769C-4A34-8F5F-DA65DDFDFB54}"/>
    <dgm:cxn modelId="{62BC32EA-6AEF-4485-8878-7868C50966B5}" type="presOf" srcId="{1A450C54-7012-4A3A-8AA0-F558A77D468A}" destId="{FC8FFBD6-D146-47E5-A598-D2F5C89E506F}" srcOrd="0" destOrd="0" presId="urn:microsoft.com/office/officeart/2005/8/layout/list1"/>
    <dgm:cxn modelId="{2B85E2EB-4BFF-4DD6-8F98-350440B1DD40}" type="presOf" srcId="{546E756B-754D-4E48-A530-27861F50F85B}" destId="{EA7C7BC9-6A8E-4D6E-99AD-A3E04F1205FC}" srcOrd="0" destOrd="1" presId="urn:microsoft.com/office/officeart/2005/8/layout/list1"/>
    <dgm:cxn modelId="{F5950DEC-FC83-4F73-990B-054E3F738357}" srcId="{4B9A86B5-2F0B-4781-ACAD-BC4A62BEF8E4}" destId="{58B923A7-E8FC-490F-A5D1-D45B21633830}" srcOrd="1" destOrd="0" parTransId="{36D4E5CF-825B-4753-8443-E47AA6361B4F}" sibTransId="{5D673B7D-DC7D-48F6-9021-10FD8C4B6105}"/>
    <dgm:cxn modelId="{ECEA0DEE-2B6C-479B-9667-570EF2197562}" srcId="{21C3ABFF-86BB-4BEE-8109-DE2FDE7213C0}" destId="{7E2B88DF-4CAE-4AD0-9BD3-EA1E98A5B0F0}" srcOrd="0" destOrd="0" parTransId="{CD9CCE15-FE99-4EFA-80D1-DF7C4FD05CD1}" sibTransId="{2DDB4ED9-A6AA-4FCE-822A-08D0E7E3BE49}"/>
    <dgm:cxn modelId="{C9640241-1B15-4377-9BED-69497B2DA7D4}" type="presParOf" srcId="{90EC44D6-09CF-4BBE-83BF-3350253662F3}" destId="{BA1EF90A-5185-4F05-B342-5C09EDED5C63}" srcOrd="0" destOrd="0" presId="urn:microsoft.com/office/officeart/2005/8/layout/list1"/>
    <dgm:cxn modelId="{7832B9E9-668F-4F0C-90A4-426CDF5DE5C0}" type="presParOf" srcId="{BA1EF90A-5185-4F05-B342-5C09EDED5C63}" destId="{5C2D05D2-B17A-4AB8-B5F3-E4DD6C110B11}" srcOrd="0" destOrd="0" presId="urn:microsoft.com/office/officeart/2005/8/layout/list1"/>
    <dgm:cxn modelId="{193C4063-0E13-4FFE-84CE-04766BFB36BD}" type="presParOf" srcId="{BA1EF90A-5185-4F05-B342-5C09EDED5C63}" destId="{71FE306B-3847-4B7C-A2EB-49E7244CE3AD}" srcOrd="1" destOrd="0" presId="urn:microsoft.com/office/officeart/2005/8/layout/list1"/>
    <dgm:cxn modelId="{C3BA8BBD-8D09-4CAD-B8EA-A48CBFBACA79}" type="presParOf" srcId="{90EC44D6-09CF-4BBE-83BF-3350253662F3}" destId="{26C9FDC0-8385-4F78-B44A-A64C5AC2D045}" srcOrd="1" destOrd="0" presId="urn:microsoft.com/office/officeart/2005/8/layout/list1"/>
    <dgm:cxn modelId="{B6C0CEE5-2708-4BAF-A827-963F3D89EBDE}" type="presParOf" srcId="{90EC44D6-09CF-4BBE-83BF-3350253662F3}" destId="{FC8FFBD6-D146-47E5-A598-D2F5C89E506F}" srcOrd="2" destOrd="0" presId="urn:microsoft.com/office/officeart/2005/8/layout/list1"/>
    <dgm:cxn modelId="{1F8E439C-5DAA-4AEB-9758-BD56D1A9B79C}" type="presParOf" srcId="{90EC44D6-09CF-4BBE-83BF-3350253662F3}" destId="{7E5254A4-469F-4D72-9F92-8FB985B90898}" srcOrd="3" destOrd="0" presId="urn:microsoft.com/office/officeart/2005/8/layout/list1"/>
    <dgm:cxn modelId="{49485BB6-203C-4E03-A5C0-9C1D75961836}" type="presParOf" srcId="{90EC44D6-09CF-4BBE-83BF-3350253662F3}" destId="{47B9B0FC-1342-4461-90EC-2D70688C313D}" srcOrd="4" destOrd="0" presId="urn:microsoft.com/office/officeart/2005/8/layout/list1"/>
    <dgm:cxn modelId="{BDFDCD19-5932-4DA8-B29A-98E10E5C1F96}" type="presParOf" srcId="{47B9B0FC-1342-4461-90EC-2D70688C313D}" destId="{58C235C7-5F86-4643-B7B1-4EA45FF90FF2}" srcOrd="0" destOrd="0" presId="urn:microsoft.com/office/officeart/2005/8/layout/list1"/>
    <dgm:cxn modelId="{C2CE8232-6985-443C-BAFF-0036CC138DA7}" type="presParOf" srcId="{47B9B0FC-1342-4461-90EC-2D70688C313D}" destId="{CBDB413E-B411-422E-9CAC-FBAEAAB9727B}" srcOrd="1" destOrd="0" presId="urn:microsoft.com/office/officeart/2005/8/layout/list1"/>
    <dgm:cxn modelId="{E1906A53-F250-41D8-ADEC-75024C4ACFB3}" type="presParOf" srcId="{90EC44D6-09CF-4BBE-83BF-3350253662F3}" destId="{CF8592F3-BF0F-4DF3-8E7B-043A627D4537}" srcOrd="5" destOrd="0" presId="urn:microsoft.com/office/officeart/2005/8/layout/list1"/>
    <dgm:cxn modelId="{7B6E3BD2-0AB3-4D45-9E98-6B8237B4772F}" type="presParOf" srcId="{90EC44D6-09CF-4BBE-83BF-3350253662F3}" destId="{DFAA4C6D-2961-4C5B-BC14-C9E7214B82D3}" srcOrd="6" destOrd="0" presId="urn:microsoft.com/office/officeart/2005/8/layout/list1"/>
    <dgm:cxn modelId="{F2BE610B-90CC-4908-A188-A86F5DE1FCF6}" type="presParOf" srcId="{90EC44D6-09CF-4BBE-83BF-3350253662F3}" destId="{F3AE54F6-9004-40F2-BB70-E4C9E01D453D}" srcOrd="7" destOrd="0" presId="urn:microsoft.com/office/officeart/2005/8/layout/list1"/>
    <dgm:cxn modelId="{3EAD1788-AF61-451C-A786-28B8472024E4}" type="presParOf" srcId="{90EC44D6-09CF-4BBE-83BF-3350253662F3}" destId="{E64644F2-0732-4949-91D7-8C569DF2E5F1}" srcOrd="8" destOrd="0" presId="urn:microsoft.com/office/officeart/2005/8/layout/list1"/>
    <dgm:cxn modelId="{37B8E843-9782-4754-8A21-A102278651DA}" type="presParOf" srcId="{E64644F2-0732-4949-91D7-8C569DF2E5F1}" destId="{B6FC9B6D-868F-4E99-81AB-E610FE440D83}" srcOrd="0" destOrd="0" presId="urn:microsoft.com/office/officeart/2005/8/layout/list1"/>
    <dgm:cxn modelId="{9C9578CA-34A1-4308-9845-D4EFD982658E}" type="presParOf" srcId="{E64644F2-0732-4949-91D7-8C569DF2E5F1}" destId="{51D1A2B0-4F74-4548-AC89-577425E84B49}" srcOrd="1" destOrd="0" presId="urn:microsoft.com/office/officeart/2005/8/layout/list1"/>
    <dgm:cxn modelId="{36508AF4-03F0-4ACE-A00A-0B2ECF304239}" type="presParOf" srcId="{90EC44D6-09CF-4BBE-83BF-3350253662F3}" destId="{5EBA1452-A690-4725-BA74-EC047D6FBD38}" srcOrd="9" destOrd="0" presId="urn:microsoft.com/office/officeart/2005/8/layout/list1"/>
    <dgm:cxn modelId="{14E6D3DB-2BE4-425A-9D2E-DD97051D6363}" type="presParOf" srcId="{90EC44D6-09CF-4BBE-83BF-3350253662F3}" destId="{9871310C-C962-4A31-AC7D-D6A2E3070B34}" srcOrd="10" destOrd="0" presId="urn:microsoft.com/office/officeart/2005/8/layout/list1"/>
    <dgm:cxn modelId="{CD42853F-776D-41A1-9BA6-0D348611E2B6}" type="presParOf" srcId="{90EC44D6-09CF-4BBE-83BF-3350253662F3}" destId="{DD86402B-8808-4C60-8A41-03159281EA9E}" srcOrd="11" destOrd="0" presId="urn:microsoft.com/office/officeart/2005/8/layout/list1"/>
    <dgm:cxn modelId="{FC42D2BC-84DD-41EE-92B0-73CB436F4477}" type="presParOf" srcId="{90EC44D6-09CF-4BBE-83BF-3350253662F3}" destId="{404F42B5-6659-4AD0-9007-38709261B7AE}" srcOrd="12" destOrd="0" presId="urn:microsoft.com/office/officeart/2005/8/layout/list1"/>
    <dgm:cxn modelId="{B45F04B8-0F12-41A5-BEC1-E3B7385CEBBB}" type="presParOf" srcId="{404F42B5-6659-4AD0-9007-38709261B7AE}" destId="{41DDFEDD-8D9D-47DC-8CAB-A2F6E34057DD}" srcOrd="0" destOrd="0" presId="urn:microsoft.com/office/officeart/2005/8/layout/list1"/>
    <dgm:cxn modelId="{348A11FB-C0C9-4EDF-8E4D-AFB776147D2E}" type="presParOf" srcId="{404F42B5-6659-4AD0-9007-38709261B7AE}" destId="{6A3E3B49-E2C2-41FD-BE55-774B8C55F478}" srcOrd="1" destOrd="0" presId="urn:microsoft.com/office/officeart/2005/8/layout/list1"/>
    <dgm:cxn modelId="{B5AA6DB1-21E8-4ADB-A899-D3DEF9776D65}" type="presParOf" srcId="{90EC44D6-09CF-4BBE-83BF-3350253662F3}" destId="{7669B1DA-1BBE-423E-8678-50880D4F208B}" srcOrd="13" destOrd="0" presId="urn:microsoft.com/office/officeart/2005/8/layout/list1"/>
    <dgm:cxn modelId="{92B9268C-FA77-4004-B057-71FC2007B02E}" type="presParOf" srcId="{90EC44D6-09CF-4BBE-83BF-3350253662F3}" destId="{32C89D68-274F-4E0C-8BE8-E612F3237FDC}" srcOrd="14" destOrd="0" presId="urn:microsoft.com/office/officeart/2005/8/layout/list1"/>
    <dgm:cxn modelId="{E4C70597-1352-442D-A984-E9F5CD2F7ACC}" type="presParOf" srcId="{90EC44D6-09CF-4BBE-83BF-3350253662F3}" destId="{7D207D2E-6AF7-43FB-AAFD-D054BF2899C6}" srcOrd="15" destOrd="0" presId="urn:microsoft.com/office/officeart/2005/8/layout/list1"/>
    <dgm:cxn modelId="{F3331851-CC94-48C5-8CFB-F12EB6138396}" type="presParOf" srcId="{90EC44D6-09CF-4BBE-83BF-3350253662F3}" destId="{D120B70A-3396-41A1-B026-46A4CF5957D8}" srcOrd="16" destOrd="0" presId="urn:microsoft.com/office/officeart/2005/8/layout/list1"/>
    <dgm:cxn modelId="{124F26AA-6922-44BA-9A97-35A624E7944D}" type="presParOf" srcId="{D120B70A-3396-41A1-B026-46A4CF5957D8}" destId="{CFC3DDF8-2AB0-4B35-8F8A-75D52FF57594}" srcOrd="0" destOrd="0" presId="urn:microsoft.com/office/officeart/2005/8/layout/list1"/>
    <dgm:cxn modelId="{174C1543-E0CE-4E47-AE88-888367B33567}" type="presParOf" srcId="{D120B70A-3396-41A1-B026-46A4CF5957D8}" destId="{34048770-B5F1-443A-BEA8-9CE23F7026BF}" srcOrd="1" destOrd="0" presId="urn:microsoft.com/office/officeart/2005/8/layout/list1"/>
    <dgm:cxn modelId="{951A7223-D648-460F-9CD0-DAE169D80E89}" type="presParOf" srcId="{90EC44D6-09CF-4BBE-83BF-3350253662F3}" destId="{BF2D05B5-68B1-4E08-9512-8DD4D17D5A8F}" srcOrd="17" destOrd="0" presId="urn:microsoft.com/office/officeart/2005/8/layout/list1"/>
    <dgm:cxn modelId="{AEDDB0C2-B9C7-4412-96FA-E5E1FC8D1848}" type="presParOf" srcId="{90EC44D6-09CF-4BBE-83BF-3350253662F3}" destId="{EA7C7BC9-6A8E-4D6E-99AD-A3E04F1205F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DCB03C-F815-4F07-9137-0447B6B70C7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485ADE-77C2-4741-9CBD-A3F310E8FEC6}">
      <dgm:prSet/>
      <dgm:spPr/>
      <dgm:t>
        <a:bodyPr/>
        <a:lstStyle/>
        <a:p>
          <a:r>
            <a:rPr lang="en-US"/>
            <a:t>Samreen</a:t>
          </a:r>
        </a:p>
      </dgm:t>
    </dgm:pt>
    <dgm:pt modelId="{41E5EBE9-592A-42EA-9F1B-3E7EFDA9695F}" type="parTrans" cxnId="{BD7F075A-82DC-4289-B83E-B3AF8FDD7B99}">
      <dgm:prSet/>
      <dgm:spPr/>
      <dgm:t>
        <a:bodyPr/>
        <a:lstStyle/>
        <a:p>
          <a:endParaRPr lang="en-US"/>
        </a:p>
      </dgm:t>
    </dgm:pt>
    <dgm:pt modelId="{F99E6A0F-8048-4DB0-A712-40F0C313ED11}" type="sibTrans" cxnId="{BD7F075A-82DC-4289-B83E-B3AF8FDD7B99}">
      <dgm:prSet/>
      <dgm:spPr/>
      <dgm:t>
        <a:bodyPr/>
        <a:lstStyle/>
        <a:p>
          <a:endParaRPr lang="en-US"/>
        </a:p>
      </dgm:t>
    </dgm:pt>
    <dgm:pt modelId="{70680F4B-9C00-4A96-A398-79F4848EA2AC}">
      <dgm:prSet/>
      <dgm:spPr/>
      <dgm:t>
        <a:bodyPr/>
        <a:lstStyle/>
        <a:p>
          <a:r>
            <a:rPr lang="en-US"/>
            <a:t>Doyin</a:t>
          </a:r>
        </a:p>
      </dgm:t>
    </dgm:pt>
    <dgm:pt modelId="{0BE512E5-9B7E-44F6-BE77-9C20BB16EC9F}" type="parTrans" cxnId="{5E206213-58C7-4B3F-8001-3EB0F8D0ECE0}">
      <dgm:prSet/>
      <dgm:spPr/>
      <dgm:t>
        <a:bodyPr/>
        <a:lstStyle/>
        <a:p>
          <a:endParaRPr lang="en-US"/>
        </a:p>
      </dgm:t>
    </dgm:pt>
    <dgm:pt modelId="{1A50C4D1-0605-40DA-B5FE-FC4D270EFCBB}" type="sibTrans" cxnId="{5E206213-58C7-4B3F-8001-3EB0F8D0ECE0}">
      <dgm:prSet/>
      <dgm:spPr/>
      <dgm:t>
        <a:bodyPr/>
        <a:lstStyle/>
        <a:p>
          <a:endParaRPr lang="en-US"/>
        </a:p>
      </dgm:t>
    </dgm:pt>
    <dgm:pt modelId="{B6005589-0B15-4346-8DDD-0C0DFB8D74D2}">
      <dgm:prSet/>
      <dgm:spPr/>
      <dgm:t>
        <a:bodyPr/>
        <a:lstStyle/>
        <a:p>
          <a:r>
            <a:rPr lang="en-US"/>
            <a:t>Aliya</a:t>
          </a:r>
        </a:p>
      </dgm:t>
    </dgm:pt>
    <dgm:pt modelId="{DFD647B3-F018-4AA7-A812-33225038B34E}" type="parTrans" cxnId="{43CF6B29-DDD5-4CFB-823E-E3D2D50536B9}">
      <dgm:prSet/>
      <dgm:spPr/>
      <dgm:t>
        <a:bodyPr/>
        <a:lstStyle/>
        <a:p>
          <a:endParaRPr lang="en-US"/>
        </a:p>
      </dgm:t>
    </dgm:pt>
    <dgm:pt modelId="{5AC359B2-E28A-4683-BDB6-81957FDF4FEE}" type="sibTrans" cxnId="{43CF6B29-DDD5-4CFB-823E-E3D2D50536B9}">
      <dgm:prSet/>
      <dgm:spPr/>
      <dgm:t>
        <a:bodyPr/>
        <a:lstStyle/>
        <a:p>
          <a:endParaRPr lang="en-US"/>
        </a:p>
      </dgm:t>
    </dgm:pt>
    <dgm:pt modelId="{127D07FA-4AFD-4128-BCA7-62A4A12D2F3B}">
      <dgm:prSet/>
      <dgm:spPr/>
      <dgm:t>
        <a:bodyPr/>
        <a:lstStyle/>
        <a:p>
          <a:r>
            <a:rPr lang="en-US"/>
            <a:t>Shumaila</a:t>
          </a:r>
        </a:p>
      </dgm:t>
    </dgm:pt>
    <dgm:pt modelId="{26EB268F-D1A6-4DA3-B66E-8A7D3A184661}" type="parTrans" cxnId="{C6AC212D-5225-4F27-9E08-B4184D034A72}">
      <dgm:prSet/>
      <dgm:spPr/>
      <dgm:t>
        <a:bodyPr/>
        <a:lstStyle/>
        <a:p>
          <a:endParaRPr lang="en-US"/>
        </a:p>
      </dgm:t>
    </dgm:pt>
    <dgm:pt modelId="{3B253419-25D0-45A9-8AA6-ED1364234DDB}" type="sibTrans" cxnId="{C6AC212D-5225-4F27-9E08-B4184D034A72}">
      <dgm:prSet/>
      <dgm:spPr/>
      <dgm:t>
        <a:bodyPr/>
        <a:lstStyle/>
        <a:p>
          <a:endParaRPr lang="en-US"/>
        </a:p>
      </dgm:t>
    </dgm:pt>
    <dgm:pt modelId="{1D2E12CA-A6FC-4861-8F0E-002E41DC19D8}">
      <dgm:prSet/>
      <dgm:spPr/>
      <dgm:t>
        <a:bodyPr/>
        <a:lstStyle/>
        <a:p>
          <a:r>
            <a:rPr lang="en-US"/>
            <a:t>Candida</a:t>
          </a:r>
        </a:p>
      </dgm:t>
    </dgm:pt>
    <dgm:pt modelId="{6B2387A7-F675-4B47-835C-7ACE23603FD8}" type="parTrans" cxnId="{596169AC-583C-4975-ACEB-9E6311BBDD3D}">
      <dgm:prSet/>
      <dgm:spPr/>
      <dgm:t>
        <a:bodyPr/>
        <a:lstStyle/>
        <a:p>
          <a:endParaRPr lang="en-US"/>
        </a:p>
      </dgm:t>
    </dgm:pt>
    <dgm:pt modelId="{74329731-24C2-4E29-A2ED-175E4B29522A}" type="sibTrans" cxnId="{596169AC-583C-4975-ACEB-9E6311BBDD3D}">
      <dgm:prSet/>
      <dgm:spPr/>
      <dgm:t>
        <a:bodyPr/>
        <a:lstStyle/>
        <a:p>
          <a:endParaRPr lang="en-US"/>
        </a:p>
      </dgm:t>
    </dgm:pt>
    <dgm:pt modelId="{0DE20908-3F0A-46C6-9FC5-7360F42BA374}" type="pres">
      <dgm:prSet presAssocID="{A4DCB03C-F815-4F07-9137-0447B6B70C70}" presName="linear" presStyleCnt="0">
        <dgm:presLayoutVars>
          <dgm:animLvl val="lvl"/>
          <dgm:resizeHandles val="exact"/>
        </dgm:presLayoutVars>
      </dgm:prSet>
      <dgm:spPr/>
    </dgm:pt>
    <dgm:pt modelId="{732BD40F-2080-4012-9FE1-8621AF649B9F}" type="pres">
      <dgm:prSet presAssocID="{38485ADE-77C2-4741-9CBD-A3F310E8FE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EDBE9B1-6B32-462F-AA78-B1EC9FF0D012}" type="pres">
      <dgm:prSet presAssocID="{F99E6A0F-8048-4DB0-A712-40F0C313ED11}" presName="spacer" presStyleCnt="0"/>
      <dgm:spPr/>
    </dgm:pt>
    <dgm:pt modelId="{A45D4EFA-1403-464A-BAC3-85D40DE71C72}" type="pres">
      <dgm:prSet presAssocID="{70680F4B-9C00-4A96-A398-79F4848EA2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966C5CA-1E80-414B-87A2-C59A1ECBB81C}" type="pres">
      <dgm:prSet presAssocID="{1A50C4D1-0605-40DA-B5FE-FC4D270EFCBB}" presName="spacer" presStyleCnt="0"/>
      <dgm:spPr/>
    </dgm:pt>
    <dgm:pt modelId="{1CAA6199-D5BE-409F-AF9D-8094C5F35283}" type="pres">
      <dgm:prSet presAssocID="{B6005589-0B15-4346-8DDD-0C0DFB8D74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012109-3D19-49E1-BFB9-BE3774B33DAB}" type="pres">
      <dgm:prSet presAssocID="{5AC359B2-E28A-4683-BDB6-81957FDF4FEE}" presName="spacer" presStyleCnt="0"/>
      <dgm:spPr/>
    </dgm:pt>
    <dgm:pt modelId="{FEC53D6A-48C1-4425-8CA3-841B100B1762}" type="pres">
      <dgm:prSet presAssocID="{127D07FA-4AFD-4128-BCA7-62A4A12D2F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777A331-4E03-4B31-8FA1-3EB816CC6EBC}" type="pres">
      <dgm:prSet presAssocID="{3B253419-25D0-45A9-8AA6-ED1364234DDB}" presName="spacer" presStyleCnt="0"/>
      <dgm:spPr/>
    </dgm:pt>
    <dgm:pt modelId="{DD919EDF-FA69-4A04-BB21-6F74B1CEBE86}" type="pres">
      <dgm:prSet presAssocID="{1D2E12CA-A6FC-4861-8F0E-002E41DC19D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E206213-58C7-4B3F-8001-3EB0F8D0ECE0}" srcId="{A4DCB03C-F815-4F07-9137-0447B6B70C70}" destId="{70680F4B-9C00-4A96-A398-79F4848EA2AC}" srcOrd="1" destOrd="0" parTransId="{0BE512E5-9B7E-44F6-BE77-9C20BB16EC9F}" sibTransId="{1A50C4D1-0605-40DA-B5FE-FC4D270EFCBB}"/>
    <dgm:cxn modelId="{FD79A614-24E1-4E8E-987F-094AE3ABA90F}" type="presOf" srcId="{B6005589-0B15-4346-8DDD-0C0DFB8D74D2}" destId="{1CAA6199-D5BE-409F-AF9D-8094C5F35283}" srcOrd="0" destOrd="0" presId="urn:microsoft.com/office/officeart/2005/8/layout/vList2"/>
    <dgm:cxn modelId="{43CF6B29-DDD5-4CFB-823E-E3D2D50536B9}" srcId="{A4DCB03C-F815-4F07-9137-0447B6B70C70}" destId="{B6005589-0B15-4346-8DDD-0C0DFB8D74D2}" srcOrd="2" destOrd="0" parTransId="{DFD647B3-F018-4AA7-A812-33225038B34E}" sibTransId="{5AC359B2-E28A-4683-BDB6-81957FDF4FEE}"/>
    <dgm:cxn modelId="{C6AC212D-5225-4F27-9E08-B4184D034A72}" srcId="{A4DCB03C-F815-4F07-9137-0447B6B70C70}" destId="{127D07FA-4AFD-4128-BCA7-62A4A12D2F3B}" srcOrd="3" destOrd="0" parTransId="{26EB268F-D1A6-4DA3-B66E-8A7D3A184661}" sibTransId="{3B253419-25D0-45A9-8AA6-ED1364234DDB}"/>
    <dgm:cxn modelId="{1E93FE3A-75A2-47DB-B1BA-272ED01E960E}" type="presOf" srcId="{127D07FA-4AFD-4128-BCA7-62A4A12D2F3B}" destId="{FEC53D6A-48C1-4425-8CA3-841B100B1762}" srcOrd="0" destOrd="0" presId="urn:microsoft.com/office/officeart/2005/8/layout/vList2"/>
    <dgm:cxn modelId="{6C129A4C-5EAA-467C-ABCB-1E5AFF94C595}" type="presOf" srcId="{A4DCB03C-F815-4F07-9137-0447B6B70C70}" destId="{0DE20908-3F0A-46C6-9FC5-7360F42BA374}" srcOrd="0" destOrd="0" presId="urn:microsoft.com/office/officeart/2005/8/layout/vList2"/>
    <dgm:cxn modelId="{BD7F075A-82DC-4289-B83E-B3AF8FDD7B99}" srcId="{A4DCB03C-F815-4F07-9137-0447B6B70C70}" destId="{38485ADE-77C2-4741-9CBD-A3F310E8FEC6}" srcOrd="0" destOrd="0" parTransId="{41E5EBE9-592A-42EA-9F1B-3E7EFDA9695F}" sibTransId="{F99E6A0F-8048-4DB0-A712-40F0C313ED11}"/>
    <dgm:cxn modelId="{2FAADD91-8010-4184-A9E4-9004902F9E67}" type="presOf" srcId="{70680F4B-9C00-4A96-A398-79F4848EA2AC}" destId="{A45D4EFA-1403-464A-BAC3-85D40DE71C72}" srcOrd="0" destOrd="0" presId="urn:microsoft.com/office/officeart/2005/8/layout/vList2"/>
    <dgm:cxn modelId="{CE66E6A4-CAAE-4A76-88C6-5C8820717452}" type="presOf" srcId="{38485ADE-77C2-4741-9CBD-A3F310E8FEC6}" destId="{732BD40F-2080-4012-9FE1-8621AF649B9F}" srcOrd="0" destOrd="0" presId="urn:microsoft.com/office/officeart/2005/8/layout/vList2"/>
    <dgm:cxn modelId="{596169AC-583C-4975-ACEB-9E6311BBDD3D}" srcId="{A4DCB03C-F815-4F07-9137-0447B6B70C70}" destId="{1D2E12CA-A6FC-4861-8F0E-002E41DC19D8}" srcOrd="4" destOrd="0" parTransId="{6B2387A7-F675-4B47-835C-7ACE23603FD8}" sibTransId="{74329731-24C2-4E29-A2ED-175E4B29522A}"/>
    <dgm:cxn modelId="{A95FA0AE-C6EF-4596-9DF9-B9B3054C16CB}" type="presOf" srcId="{1D2E12CA-A6FC-4861-8F0E-002E41DC19D8}" destId="{DD919EDF-FA69-4A04-BB21-6F74B1CEBE86}" srcOrd="0" destOrd="0" presId="urn:microsoft.com/office/officeart/2005/8/layout/vList2"/>
    <dgm:cxn modelId="{E87EE977-3019-4275-9B2C-D41A4EC1482A}" type="presParOf" srcId="{0DE20908-3F0A-46C6-9FC5-7360F42BA374}" destId="{732BD40F-2080-4012-9FE1-8621AF649B9F}" srcOrd="0" destOrd="0" presId="urn:microsoft.com/office/officeart/2005/8/layout/vList2"/>
    <dgm:cxn modelId="{831D0A58-BA6D-4ADD-945A-2F256E00884E}" type="presParOf" srcId="{0DE20908-3F0A-46C6-9FC5-7360F42BA374}" destId="{0EDBE9B1-6B32-462F-AA78-B1EC9FF0D012}" srcOrd="1" destOrd="0" presId="urn:microsoft.com/office/officeart/2005/8/layout/vList2"/>
    <dgm:cxn modelId="{04E36997-8019-49EB-824F-3E727FB4569E}" type="presParOf" srcId="{0DE20908-3F0A-46C6-9FC5-7360F42BA374}" destId="{A45D4EFA-1403-464A-BAC3-85D40DE71C72}" srcOrd="2" destOrd="0" presId="urn:microsoft.com/office/officeart/2005/8/layout/vList2"/>
    <dgm:cxn modelId="{97AC6864-7312-4D13-90B2-FDF11AE7A34B}" type="presParOf" srcId="{0DE20908-3F0A-46C6-9FC5-7360F42BA374}" destId="{C966C5CA-1E80-414B-87A2-C59A1ECBB81C}" srcOrd="3" destOrd="0" presId="urn:microsoft.com/office/officeart/2005/8/layout/vList2"/>
    <dgm:cxn modelId="{3B70DE0F-C263-474D-856A-DD713AA44965}" type="presParOf" srcId="{0DE20908-3F0A-46C6-9FC5-7360F42BA374}" destId="{1CAA6199-D5BE-409F-AF9D-8094C5F35283}" srcOrd="4" destOrd="0" presId="urn:microsoft.com/office/officeart/2005/8/layout/vList2"/>
    <dgm:cxn modelId="{E643F424-BC4E-49B8-B4C9-EB0775EF4CE8}" type="presParOf" srcId="{0DE20908-3F0A-46C6-9FC5-7360F42BA374}" destId="{B5012109-3D19-49E1-BFB9-BE3774B33DAB}" srcOrd="5" destOrd="0" presId="urn:microsoft.com/office/officeart/2005/8/layout/vList2"/>
    <dgm:cxn modelId="{330B071C-DC8E-44D4-BFE9-8F3B0D17E155}" type="presParOf" srcId="{0DE20908-3F0A-46C6-9FC5-7360F42BA374}" destId="{FEC53D6A-48C1-4425-8CA3-841B100B1762}" srcOrd="6" destOrd="0" presId="urn:microsoft.com/office/officeart/2005/8/layout/vList2"/>
    <dgm:cxn modelId="{A1D91177-ED9C-4FF5-BECA-ECFFC35E9EA6}" type="presParOf" srcId="{0DE20908-3F0A-46C6-9FC5-7360F42BA374}" destId="{1777A331-4E03-4B31-8FA1-3EB816CC6EBC}" srcOrd="7" destOrd="0" presId="urn:microsoft.com/office/officeart/2005/8/layout/vList2"/>
    <dgm:cxn modelId="{D80DFAEE-1224-4431-BB86-1BACF2C8698B}" type="presParOf" srcId="{0DE20908-3F0A-46C6-9FC5-7360F42BA374}" destId="{DD919EDF-FA69-4A04-BB21-6F74B1CEBE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9E88B-A8F0-4AF6-8C88-C4E8F95E8223}">
      <dsp:nvSpPr>
        <dsp:cNvPr id="0" name=""/>
        <dsp:cNvSpPr/>
      </dsp:nvSpPr>
      <dsp:spPr>
        <a:xfrm>
          <a:off x="0" y="100137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AWS S3 (Frontend Hosting)</a:t>
          </a:r>
        </a:p>
      </dsp:txBody>
      <dsp:txXfrm>
        <a:off x="48481" y="148618"/>
        <a:ext cx="4903162" cy="896166"/>
      </dsp:txXfrm>
    </dsp:sp>
    <dsp:sp modelId="{CC776853-2E13-4524-8958-AD0E8FF95620}">
      <dsp:nvSpPr>
        <dsp:cNvPr id="0" name=""/>
        <dsp:cNvSpPr/>
      </dsp:nvSpPr>
      <dsp:spPr>
        <a:xfrm>
          <a:off x="0" y="1165266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AWS Lambda with Function URL (Business Logic)</a:t>
          </a:r>
        </a:p>
      </dsp:txBody>
      <dsp:txXfrm>
        <a:off x="48481" y="1213747"/>
        <a:ext cx="4903162" cy="896166"/>
      </dsp:txXfrm>
    </dsp:sp>
    <dsp:sp modelId="{DB800E31-BC61-47EE-8511-4327A98A7F48}">
      <dsp:nvSpPr>
        <dsp:cNvPr id="0" name=""/>
        <dsp:cNvSpPr/>
      </dsp:nvSpPr>
      <dsp:spPr>
        <a:xfrm>
          <a:off x="0" y="2230395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AWS DynamoDB (Database)</a:t>
          </a:r>
        </a:p>
      </dsp:txBody>
      <dsp:txXfrm>
        <a:off x="48481" y="2278876"/>
        <a:ext cx="4903162" cy="896166"/>
      </dsp:txXfrm>
    </dsp:sp>
    <dsp:sp modelId="{FC99C058-CADD-4721-9A19-2C0A1E2B84FB}">
      <dsp:nvSpPr>
        <dsp:cNvPr id="0" name=""/>
        <dsp:cNvSpPr/>
      </dsp:nvSpPr>
      <dsp:spPr>
        <a:xfrm>
          <a:off x="0" y="3295524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AWS IAM (Security &amp; Permissions)</a:t>
          </a:r>
        </a:p>
      </dsp:txBody>
      <dsp:txXfrm>
        <a:off x="48481" y="3344005"/>
        <a:ext cx="4903162" cy="896166"/>
      </dsp:txXfrm>
    </dsp:sp>
    <dsp:sp modelId="{365B2D53-1C6F-492A-975D-DE26B4D4E79A}">
      <dsp:nvSpPr>
        <dsp:cNvPr id="0" name=""/>
        <dsp:cNvSpPr/>
      </dsp:nvSpPr>
      <dsp:spPr>
        <a:xfrm>
          <a:off x="0" y="4360653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AWS CloudWatch (Monitoring)</a:t>
          </a:r>
        </a:p>
      </dsp:txBody>
      <dsp:txXfrm>
        <a:off x="48481" y="4409134"/>
        <a:ext cx="4903162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13091-04AA-468C-B14B-0D605C217920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The user submits financial details via a web form hosted on S3.</a:t>
          </a:r>
        </a:p>
      </dsp:txBody>
      <dsp:txXfrm>
        <a:off x="0" y="431616"/>
        <a:ext cx="2561209" cy="1536725"/>
      </dsp:txXfrm>
    </dsp:sp>
    <dsp:sp modelId="{91751F48-617E-460D-A628-21AF25AE3316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The request is sent directly to the AWS Lambda Function URL.</a:t>
          </a:r>
        </a:p>
      </dsp:txBody>
      <dsp:txXfrm>
        <a:off x="2817330" y="431616"/>
        <a:ext cx="2561209" cy="1536725"/>
      </dsp:txXfrm>
    </dsp:sp>
    <dsp:sp modelId="{C4261CB3-15EF-4FDE-9D9D-F8F7BFD0350E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Lambda processes the request and queries DynamoDB.</a:t>
          </a:r>
        </a:p>
      </dsp:txBody>
      <dsp:txXfrm>
        <a:off x="5634661" y="431616"/>
        <a:ext cx="2561209" cy="1536725"/>
      </dsp:txXfrm>
    </dsp:sp>
    <dsp:sp modelId="{1FA775BF-B285-4B28-BB1C-1369001BD5CE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The eligibility result is returned directly to the user.</a:t>
          </a:r>
        </a:p>
      </dsp:txBody>
      <dsp:txXfrm>
        <a:off x="1408665" y="2224462"/>
        <a:ext cx="2561209" cy="1536725"/>
      </dsp:txXfrm>
    </dsp:sp>
    <dsp:sp modelId="{5E8C9853-1A63-4578-BA87-8651E900E228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CloudWatch logs track execution, and IAM roles enforce security</a:t>
          </a:r>
        </a:p>
      </dsp:txBody>
      <dsp:txXfrm>
        <a:off x="4225995" y="2224462"/>
        <a:ext cx="2561209" cy="1536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FC100-266E-4E21-90F0-88B744BA8E75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3D02E-5B91-4C2F-97F5-893916055FEC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EB497-931E-49F0-9EF0-17C2E7F7EF9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Fully serverless and cost-effective</a:t>
          </a:r>
        </a:p>
      </dsp:txBody>
      <dsp:txXfrm>
        <a:off x="518589" y="1265836"/>
        <a:ext cx="1582031" cy="632812"/>
      </dsp:txXfrm>
    </dsp:sp>
    <dsp:sp modelId="{3F2F3D27-1E73-4D3A-91CA-2A989B79B314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273D0-2C29-4A90-B1C2-07B1C461C549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BB496-DA45-4EEA-87EA-2F7FFEA7260B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Highly scalable and secure</a:t>
          </a:r>
        </a:p>
      </dsp:txBody>
      <dsp:txXfrm>
        <a:off x="2377476" y="1265836"/>
        <a:ext cx="1582031" cy="632812"/>
      </dsp:txXfrm>
    </dsp:sp>
    <dsp:sp modelId="{547E0F7D-8ED6-49DB-A1BE-190B4B22EC09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33BD2-4D6D-41FC-964F-8E77BF9DDBF1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7CD22-B1B4-4077-9D65-34B7C1D6B896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Quick response time using AWS Lambda</a:t>
          </a:r>
        </a:p>
      </dsp:txBody>
      <dsp:txXfrm>
        <a:off x="4236363" y="1265836"/>
        <a:ext cx="1582031" cy="632812"/>
      </dsp:txXfrm>
    </dsp:sp>
    <dsp:sp modelId="{F77337EE-9C85-41F8-BDAA-52644373339A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56D13-6306-4064-BCE7-131D93D1183A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2DDC9-9751-499C-AAA2-581EDAD4ED85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No infrastructure management required</a:t>
          </a:r>
        </a:p>
      </dsp:txBody>
      <dsp:txXfrm>
        <a:off x="6095249" y="1265836"/>
        <a:ext cx="1582031" cy="632812"/>
      </dsp:txXfrm>
    </dsp:sp>
    <dsp:sp modelId="{C95E27B9-E1C1-485B-8FED-5E8EF28C351F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9E401-12C2-4397-9B9F-679AFCCFDD71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5990B-159E-4FDA-B5BC-5342FFB430A5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- Data persistence using DynamoDB</a:t>
          </a:r>
        </a:p>
      </dsp:txBody>
      <dsp:txXfrm>
        <a:off x="3306919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FFBD6-D146-47E5-A598-D2F5C89E506F}">
      <dsp:nvSpPr>
        <dsp:cNvPr id="0" name=""/>
        <dsp:cNvSpPr/>
      </dsp:nvSpPr>
      <dsp:spPr>
        <a:xfrm>
          <a:off x="0" y="290480"/>
          <a:ext cx="5000124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Conceptualized the mortgage eligibility calculator idea.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Managed project execution, team coordination, and deliverables, IAM roles.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Ensured smooth execution and issue resolution.</a:t>
          </a:r>
          <a:endParaRPr lang="en-US" sz="1200" kern="1200"/>
        </a:p>
      </dsp:txBody>
      <dsp:txXfrm>
        <a:off x="0" y="290480"/>
        <a:ext cx="5000124" cy="1077300"/>
      </dsp:txXfrm>
    </dsp:sp>
    <dsp:sp modelId="{71FE306B-3847-4B7C-A2EB-49E7244CE3AD}">
      <dsp:nvSpPr>
        <dsp:cNvPr id="0" name=""/>
        <dsp:cNvSpPr/>
      </dsp:nvSpPr>
      <dsp:spPr>
        <a:xfrm>
          <a:off x="250006" y="113360"/>
          <a:ext cx="3500086" cy="354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Project Manager &amp; Visionary (Samreen)</a:t>
          </a:r>
          <a:endParaRPr lang="en-US" sz="1200" kern="1200"/>
        </a:p>
      </dsp:txBody>
      <dsp:txXfrm>
        <a:off x="267299" y="130653"/>
        <a:ext cx="3465500" cy="319654"/>
      </dsp:txXfrm>
    </dsp:sp>
    <dsp:sp modelId="{DFAA4C6D-2961-4C5B-BC14-C9E7214B82D3}">
      <dsp:nvSpPr>
        <dsp:cNvPr id="0" name=""/>
        <dsp:cNvSpPr/>
      </dsp:nvSpPr>
      <dsp:spPr>
        <a:xfrm>
          <a:off x="0" y="1609700"/>
          <a:ext cx="50001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Uploaded an HTML form to S3.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Used JavaScript fetch API to send user input to the backend.</a:t>
          </a:r>
          <a:endParaRPr lang="en-US" sz="1200" kern="1200"/>
        </a:p>
      </dsp:txBody>
      <dsp:txXfrm>
        <a:off x="0" y="1609700"/>
        <a:ext cx="5000124" cy="699300"/>
      </dsp:txXfrm>
    </dsp:sp>
    <dsp:sp modelId="{CBDB413E-B411-422E-9CAC-FBAEAAB9727B}">
      <dsp:nvSpPr>
        <dsp:cNvPr id="0" name=""/>
        <dsp:cNvSpPr/>
      </dsp:nvSpPr>
      <dsp:spPr>
        <a:xfrm>
          <a:off x="250006" y="1432580"/>
          <a:ext cx="3500086" cy="354240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Frontend (HTML Form in S3) (Doyin)</a:t>
          </a:r>
          <a:endParaRPr lang="en-US" sz="1200" kern="1200"/>
        </a:p>
      </dsp:txBody>
      <dsp:txXfrm>
        <a:off x="267299" y="1449873"/>
        <a:ext cx="3465500" cy="319654"/>
      </dsp:txXfrm>
    </dsp:sp>
    <dsp:sp modelId="{9871310C-C962-4A31-AC7D-D6A2E3070B34}">
      <dsp:nvSpPr>
        <dsp:cNvPr id="0" name=""/>
        <dsp:cNvSpPr/>
      </dsp:nvSpPr>
      <dsp:spPr>
        <a:xfrm>
          <a:off x="0" y="2550920"/>
          <a:ext cx="50001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Validated data, and performed eligibility calculations.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Stored results in DynamoDB.</a:t>
          </a:r>
          <a:endParaRPr lang="en-US" sz="1200" kern="1200"/>
        </a:p>
      </dsp:txBody>
      <dsp:txXfrm>
        <a:off x="0" y="2550920"/>
        <a:ext cx="5000124" cy="699300"/>
      </dsp:txXfrm>
    </dsp:sp>
    <dsp:sp modelId="{51D1A2B0-4F74-4548-AC89-577425E84B49}">
      <dsp:nvSpPr>
        <dsp:cNvPr id="0" name=""/>
        <dsp:cNvSpPr/>
      </dsp:nvSpPr>
      <dsp:spPr>
        <a:xfrm>
          <a:off x="250006" y="2373800"/>
          <a:ext cx="3500086" cy="35424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Backend (AWS Lambda Function) (Shumaila)</a:t>
          </a:r>
          <a:endParaRPr lang="en-US" sz="1200" kern="1200"/>
        </a:p>
      </dsp:txBody>
      <dsp:txXfrm>
        <a:off x="267299" y="2391093"/>
        <a:ext cx="3465500" cy="319654"/>
      </dsp:txXfrm>
    </dsp:sp>
    <dsp:sp modelId="{32C89D68-274F-4E0C-8BE8-E612F3237FDC}">
      <dsp:nvSpPr>
        <dsp:cNvPr id="0" name=""/>
        <dsp:cNvSpPr/>
      </dsp:nvSpPr>
      <dsp:spPr>
        <a:xfrm>
          <a:off x="0" y="3492140"/>
          <a:ext cx="500012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Designed and managed the DynamoDB table.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Ensured unique storage with a primary key.</a:t>
          </a:r>
          <a:endParaRPr lang="en-US" sz="1200" kern="1200"/>
        </a:p>
      </dsp:txBody>
      <dsp:txXfrm>
        <a:off x="0" y="3492140"/>
        <a:ext cx="5000124" cy="699300"/>
      </dsp:txXfrm>
    </dsp:sp>
    <dsp:sp modelId="{6A3E3B49-E2C2-41FD-BE55-774B8C55F478}">
      <dsp:nvSpPr>
        <dsp:cNvPr id="0" name=""/>
        <dsp:cNvSpPr/>
      </dsp:nvSpPr>
      <dsp:spPr>
        <a:xfrm>
          <a:off x="250006" y="3315019"/>
          <a:ext cx="3500086" cy="354240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Data Storage (DynamoDB) (Aliya)</a:t>
          </a:r>
          <a:endParaRPr lang="en-US" sz="1200" kern="1200"/>
        </a:p>
      </dsp:txBody>
      <dsp:txXfrm>
        <a:off x="267299" y="3332312"/>
        <a:ext cx="3465500" cy="319654"/>
      </dsp:txXfrm>
    </dsp:sp>
    <dsp:sp modelId="{EA7C7BC9-6A8E-4D6E-99AD-A3E04F1205FC}">
      <dsp:nvSpPr>
        <dsp:cNvPr id="0" name=""/>
        <dsp:cNvSpPr/>
      </dsp:nvSpPr>
      <dsp:spPr>
        <a:xfrm>
          <a:off x="0" y="4433360"/>
          <a:ext cx="5000124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249936" rIns="38806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Configured Lambda Function URL CORS settings.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Used CloudWatch Logs and Browser Console for debugging.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Fixed CORS errors, decimal mismatches, and function permissions.</a:t>
          </a:r>
          <a:endParaRPr lang="en-US" sz="1200" kern="1200"/>
        </a:p>
      </dsp:txBody>
      <dsp:txXfrm>
        <a:off x="0" y="4433360"/>
        <a:ext cx="5000124" cy="907200"/>
      </dsp:txXfrm>
    </dsp:sp>
    <dsp:sp modelId="{34048770-B5F1-443A-BEA8-9CE23F7026BF}">
      <dsp:nvSpPr>
        <dsp:cNvPr id="0" name=""/>
        <dsp:cNvSpPr/>
      </dsp:nvSpPr>
      <dsp:spPr>
        <a:xfrm>
          <a:off x="250006" y="4256240"/>
          <a:ext cx="3500086" cy="3542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Testing &amp; Debugging (Candida)</a:t>
          </a:r>
          <a:endParaRPr lang="en-US" sz="1200" kern="1200"/>
        </a:p>
      </dsp:txBody>
      <dsp:txXfrm>
        <a:off x="267299" y="4273533"/>
        <a:ext cx="3465500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BD40F-2080-4012-9FE1-8621AF649B9F}">
      <dsp:nvSpPr>
        <dsp:cNvPr id="0" name=""/>
        <dsp:cNvSpPr/>
      </dsp:nvSpPr>
      <dsp:spPr>
        <a:xfrm>
          <a:off x="0" y="32337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Samreen</a:t>
          </a:r>
        </a:p>
      </dsp:txBody>
      <dsp:txXfrm>
        <a:off x="48005" y="80342"/>
        <a:ext cx="4904114" cy="887374"/>
      </dsp:txXfrm>
    </dsp:sp>
    <dsp:sp modelId="{A45D4EFA-1403-464A-BAC3-85D40DE71C72}">
      <dsp:nvSpPr>
        <dsp:cNvPr id="0" name=""/>
        <dsp:cNvSpPr/>
      </dsp:nvSpPr>
      <dsp:spPr>
        <a:xfrm>
          <a:off x="0" y="1133802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Doyin</a:t>
          </a:r>
        </a:p>
      </dsp:txBody>
      <dsp:txXfrm>
        <a:off x="48005" y="1181807"/>
        <a:ext cx="4904114" cy="887374"/>
      </dsp:txXfrm>
    </dsp:sp>
    <dsp:sp modelId="{1CAA6199-D5BE-409F-AF9D-8094C5F35283}">
      <dsp:nvSpPr>
        <dsp:cNvPr id="0" name=""/>
        <dsp:cNvSpPr/>
      </dsp:nvSpPr>
      <dsp:spPr>
        <a:xfrm>
          <a:off x="0" y="2235267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Aliya</a:t>
          </a:r>
        </a:p>
      </dsp:txBody>
      <dsp:txXfrm>
        <a:off x="48005" y="2283272"/>
        <a:ext cx="4904114" cy="887374"/>
      </dsp:txXfrm>
    </dsp:sp>
    <dsp:sp modelId="{FEC53D6A-48C1-4425-8CA3-841B100B1762}">
      <dsp:nvSpPr>
        <dsp:cNvPr id="0" name=""/>
        <dsp:cNvSpPr/>
      </dsp:nvSpPr>
      <dsp:spPr>
        <a:xfrm>
          <a:off x="0" y="3336732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Shumaila</a:t>
          </a:r>
        </a:p>
      </dsp:txBody>
      <dsp:txXfrm>
        <a:off x="48005" y="3384737"/>
        <a:ext cx="4904114" cy="887374"/>
      </dsp:txXfrm>
    </dsp:sp>
    <dsp:sp modelId="{DD919EDF-FA69-4A04-BB21-6F74B1CEBE86}">
      <dsp:nvSpPr>
        <dsp:cNvPr id="0" name=""/>
        <dsp:cNvSpPr/>
      </dsp:nvSpPr>
      <dsp:spPr>
        <a:xfrm>
          <a:off x="0" y="4438197"/>
          <a:ext cx="5000124" cy="98338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Candida</a:t>
          </a:r>
        </a:p>
      </dsp:txBody>
      <dsp:txXfrm>
        <a:off x="48005" y="4486202"/>
        <a:ext cx="4904114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lose-up of a calculator keypad">
            <a:extLst>
              <a:ext uri="{FF2B5EF4-FFF2-40B4-BE49-F238E27FC236}">
                <a16:creationId xmlns:a16="http://schemas.microsoft.com/office/drawing/2014/main" id="{FF592FB7-3737-1B85-65DA-57F1D866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18" t="9091" r="1427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/>
          </a:bodyPr>
          <a:lstStyle/>
          <a:p>
            <a:pPr algn="l"/>
            <a:r>
              <a:rPr lang="en-GB" sz="5700">
                <a:solidFill>
                  <a:schemeClr val="bg1"/>
                </a:solidFill>
              </a:rPr>
              <a:t>Mortgage Eligibility Calculator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Built using AWS Serverless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39" y="669925"/>
            <a:ext cx="3476707" cy="1325563"/>
          </a:xfrm>
        </p:spPr>
        <p:txBody>
          <a:bodyPr anchor="b">
            <a:normAutofit/>
          </a:bodyPr>
          <a:lstStyle/>
          <a:p>
            <a:r>
              <a:rPr lang="en-GB" sz="3300" b="1">
                <a:solidFill>
                  <a:schemeClr val="bg1"/>
                </a:solidFill>
              </a:rPr>
              <a:t>Project Overview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7633DB37-DE8D-F05E-DAA8-A370174F79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81" r="3893" b="9091"/>
          <a:stretch/>
        </p:blipFill>
        <p:spPr>
          <a:xfrm>
            <a:off x="0" y="1153236"/>
            <a:ext cx="4314826" cy="455152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7187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663440" y="2026340"/>
            <a:ext cx="44805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3439" y="2400304"/>
            <a:ext cx="3476707" cy="344169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 serverless Mortgage Eligibility Calculator that evaluates user’s </a:t>
            </a:r>
            <a:r>
              <a:rPr lang="en-US" sz="2000" b="1" dirty="0">
                <a:solidFill>
                  <a:schemeClr val="bg1"/>
                </a:solidFill>
                <a:latin typeface="Abadi" panose="020B0604020104020204" pitchFamily="34" charset="0"/>
              </a:rPr>
              <a:t>financial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  <a:cs typeface="Aharoni" panose="02010803020104030203" pitchFamily="2" charset="-79"/>
              </a:rPr>
              <a:t>details</a:t>
            </a:r>
            <a:r>
              <a:rPr lang="en-US" sz="2000" b="1" dirty="0">
                <a:solidFill>
                  <a:schemeClr val="bg1"/>
                </a:solidFill>
              </a:rPr>
              <a:t> and determines eligibility based on predefined rules. Built using AWS services such as Lambda, S3, and DynamoDB.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kern="1200">
                <a:solidFill>
                  <a:srgbClr val="FFFFFF"/>
                </a:solidFill>
                <a:latin typeface="Amasis MT Pro Black" panose="020F0502020204030204" pitchFamily="18" charset="0"/>
              </a:rPr>
              <a:t>Architecture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DF573-CD9B-D8EA-E04B-5BD0F5887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291915"/>
            <a:ext cx="5085525" cy="427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D359FF1-35CF-A234-85C4-E5FB9D7BB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14178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Workflow Explanation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C33D24A-CDA1-84D0-B424-2DBD23D9A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8212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Key Features &amp; Benefits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E82ADEF-6C77-E2D8-42E7-1417C3662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9472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AC095-A673-1575-6CAD-B9C7DE75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2202" y="1683756"/>
            <a:ext cx="290850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Project Team &amp; Roles</a:t>
            </a:r>
            <a:endParaRPr lang="en-GB" sz="3500" dirty="0">
              <a:solidFill>
                <a:srgbClr val="FFFFFF"/>
              </a:solidFill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A5D34803-BF63-FFD6-0FA6-2966260B6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8546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12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DCF33-FE86-56A1-96D6-87D526D4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Thank You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0A2DB2-50CB-1609-6D6F-167554A66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51226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33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331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Aharoni</vt:lpstr>
      <vt:lpstr>Amasis MT Pro Black</vt:lpstr>
      <vt:lpstr>Arial</vt:lpstr>
      <vt:lpstr>Calibri</vt:lpstr>
      <vt:lpstr>Office Theme</vt:lpstr>
      <vt:lpstr>Mortgage Eligibility Calculator</vt:lpstr>
      <vt:lpstr>Project Overview</vt:lpstr>
      <vt:lpstr> Architecture Diagram</vt:lpstr>
      <vt:lpstr>Technologies Used</vt:lpstr>
      <vt:lpstr>Workflow Explanation</vt:lpstr>
      <vt:lpstr>Key Features &amp; Benefits</vt:lpstr>
      <vt:lpstr>Project Team &amp; Roles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Samreen Shaikh</cp:lastModifiedBy>
  <cp:revision>2</cp:revision>
  <dcterms:created xsi:type="dcterms:W3CDTF">2013-01-27T09:14:16Z</dcterms:created>
  <dcterms:modified xsi:type="dcterms:W3CDTF">2025-02-13T18:44:25Z</dcterms:modified>
  <cp:category/>
</cp:coreProperties>
</file>