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jpg"/>
  <Override PartName="/ppt/notesSlides/notesSlide5.xml" ContentType="application/vnd.openxmlformats-officedocument.presentationml.notesSlide+xml"/>
  <Override PartName="/ppt/media/image5.jpg" ContentType="image/jpg"/>
  <Override PartName="/ppt/notesSlides/notesSlide6.xml" ContentType="application/vnd.openxmlformats-officedocument.presentationml.notesSlide+xml"/>
  <Override PartName="/ppt/media/image6.jpg" ContentType="image/jpg"/>
  <Override PartName="/ppt/notesSlides/notesSlide7.xml" ContentType="application/vnd.openxmlformats-officedocument.presentationml.notesSlide+xml"/>
  <Override PartName="/ppt/media/image7.jpg" ContentType="image/jpg"/>
  <Override PartName="/ppt/notesSlides/notesSlide8.xml" ContentType="application/vnd.openxmlformats-officedocument.presentationml.notesSlide+xml"/>
  <Override PartName="/ppt/media/image8.jpg" ContentType="image/jpg"/>
  <Override PartName="/ppt/notesSlides/notesSlide9.xml" ContentType="application/vnd.openxmlformats-officedocument.presentationml.notesSlide+xml"/>
  <Override PartName="/ppt/media/image9.jpg" ContentType="image/jpg"/>
  <Override PartName="/ppt/notesSlides/notesSlide10.xml" ContentType="application/vnd.openxmlformats-officedocument.presentationml.notesSlide+xml"/>
  <Override PartName="/ppt/media/image10.jpg" ContentType="image/jpg"/>
  <Override PartName="/ppt/notesSlides/notesSlide11.xml" ContentType="application/vnd.openxmlformats-officedocument.presentationml.notesSlide+xml"/>
  <Override PartName="/ppt/media/image11.jpg" ContentType="image/jpg"/>
  <Override PartName="/ppt/notesSlides/notesSlide12.xml" ContentType="application/vnd.openxmlformats-officedocument.presentationml.notesSlide+xml"/>
  <Override PartName="/ppt/media/image12.jpg" ContentType="image/jp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3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15.jpg" ContentType="image/jpg"/>
  <Override PartName="/ppt/notesSlides/notesSlide17.xml" ContentType="application/vnd.openxmlformats-officedocument.presentationml.notesSlide+xml"/>
  <Override PartName="/ppt/media/image16.jpg" ContentType="image/jpg"/>
  <Override PartName="/ppt/notesSlides/notesSlide18.xml" ContentType="application/vnd.openxmlformats-officedocument.presentationml.notesSlide+xml"/>
  <Override PartName="/ppt/media/image17.jpg" ContentType="image/jp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9.jpg" ContentType="image/jp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21.jpg" ContentType="image/jpg"/>
  <Override PartName="/ppt/notesSlides/notesSlide23.xml" ContentType="application/vnd.openxmlformats-officedocument.presentationml.notesSlide+xml"/>
  <Override PartName="/ppt/media/image22.jpg" ContentType="image/jpg"/>
  <Override PartName="/ppt/notesSlides/notesSlide24.xml" ContentType="application/vnd.openxmlformats-officedocument.presentationml.notesSlide+xml"/>
  <Override PartName="/ppt/media/image23.jpg" ContentType="image/jpg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2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68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3128" y="4688830"/>
            <a:ext cx="5730240" cy="1309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5980" y="915041"/>
            <a:ext cx="5777230" cy="1073785"/>
          </a:xfrm>
          <a:custGeom>
            <a:avLst/>
            <a:gdLst/>
            <a:ahLst/>
            <a:cxnLst/>
            <a:rect l="l" t="t" r="r" b="b"/>
            <a:pathLst>
              <a:path w="5777230" h="1073785">
                <a:moveTo>
                  <a:pt x="0" y="1073789"/>
                </a:moveTo>
                <a:lnTo>
                  <a:pt x="5776996" y="1073789"/>
                </a:lnTo>
                <a:lnTo>
                  <a:pt x="5776996" y="0"/>
                </a:lnTo>
                <a:lnTo>
                  <a:pt x="0" y="0"/>
                </a:lnTo>
                <a:lnTo>
                  <a:pt x="0" y="107378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5980" y="1988833"/>
            <a:ext cx="5777230" cy="1073785"/>
          </a:xfrm>
          <a:custGeom>
            <a:avLst/>
            <a:gdLst/>
            <a:ahLst/>
            <a:cxnLst/>
            <a:rect l="l" t="t" r="r" b="b"/>
            <a:pathLst>
              <a:path w="5777230" h="1073785">
                <a:moveTo>
                  <a:pt x="0" y="1073776"/>
                </a:moveTo>
                <a:lnTo>
                  <a:pt x="5776996" y="1073776"/>
                </a:lnTo>
                <a:lnTo>
                  <a:pt x="5776996" y="0"/>
                </a:lnTo>
                <a:lnTo>
                  <a:pt x="0" y="0"/>
                </a:lnTo>
                <a:lnTo>
                  <a:pt x="0" y="107377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5980" y="3062607"/>
            <a:ext cx="5777230" cy="1257935"/>
          </a:xfrm>
          <a:custGeom>
            <a:avLst/>
            <a:gdLst/>
            <a:ahLst/>
            <a:cxnLst/>
            <a:rect l="l" t="t" r="r" b="b"/>
            <a:pathLst>
              <a:path w="5777230" h="1257935">
                <a:moveTo>
                  <a:pt x="0" y="1257943"/>
                </a:moveTo>
                <a:lnTo>
                  <a:pt x="5776996" y="1257943"/>
                </a:lnTo>
                <a:lnTo>
                  <a:pt x="5776996" y="0"/>
                </a:lnTo>
                <a:lnTo>
                  <a:pt x="0" y="0"/>
                </a:lnTo>
                <a:lnTo>
                  <a:pt x="0" y="125794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5E0B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5E0B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5E0B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3128" y="4688830"/>
            <a:ext cx="5730240" cy="1309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3662" y="1145693"/>
            <a:ext cx="3795525" cy="2970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5E0B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E8F39-82C0-BF4E-0496-6F0A3028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0841F-4810-AE2C-304F-DBE9ED79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7556500" cy="86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8283630"/>
            <a:ext cx="482028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0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P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10"/>
            <a:ext cx="6318259" cy="671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1398012"/>
            <a:ext cx="4925695" cy="355600"/>
          </a:xfrm>
          <a:custGeom>
            <a:avLst/>
            <a:gdLst/>
            <a:ahLst/>
            <a:cxnLst/>
            <a:rect l="l" t="t" r="r" b="b"/>
            <a:pathLst>
              <a:path w="4925695" h="355600">
                <a:moveTo>
                  <a:pt x="0" y="355604"/>
                </a:moveTo>
                <a:lnTo>
                  <a:pt x="4925445" y="355604"/>
                </a:lnTo>
                <a:lnTo>
                  <a:pt x="4925445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778945"/>
            <a:ext cx="5199380" cy="356235"/>
          </a:xfrm>
          <a:custGeom>
            <a:avLst/>
            <a:gdLst/>
            <a:ahLst/>
            <a:cxnLst/>
            <a:rect l="l" t="t" r="r" b="b"/>
            <a:pathLst>
              <a:path w="5199380" h="356235">
                <a:moveTo>
                  <a:pt x="0" y="355914"/>
                </a:moveTo>
                <a:lnTo>
                  <a:pt x="5198760" y="355914"/>
                </a:lnTo>
                <a:lnTo>
                  <a:pt x="5198760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2160210"/>
            <a:ext cx="1729105" cy="356235"/>
          </a:xfrm>
          <a:custGeom>
            <a:avLst/>
            <a:gdLst/>
            <a:ahLst/>
            <a:cxnLst/>
            <a:rect l="l" t="t" r="r" b="b"/>
            <a:pathLst>
              <a:path w="1729105" h="356235">
                <a:moveTo>
                  <a:pt x="0" y="355924"/>
                </a:moveTo>
                <a:lnTo>
                  <a:pt x="1728859" y="355924"/>
                </a:lnTo>
                <a:lnTo>
                  <a:pt x="1728859" y="0"/>
                </a:lnTo>
                <a:lnTo>
                  <a:pt x="0" y="0"/>
                </a:lnTo>
                <a:lnTo>
                  <a:pt x="0" y="35592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1427907"/>
            <a:ext cx="5224145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SEP</a:t>
            </a:r>
            <a:r>
              <a:rPr sz="2400" spc="20" dirty="0">
                <a:latin typeface="Arial Rounded MT Bold"/>
                <a:cs typeface="Arial Rounded MT Bold"/>
              </a:rPr>
              <a:t>RA</a:t>
            </a:r>
            <a:r>
              <a:rPr sz="2400" dirty="0">
                <a:latin typeface="Arial Rounded MT Bold"/>
                <a:cs typeface="Arial Rounded MT Bold"/>
              </a:rPr>
              <a:t>TI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GO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1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F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:</a:t>
            </a:r>
            <a:r>
              <a:rPr sz="2400" dirty="0">
                <a:latin typeface="Arial Rounded MT Bold"/>
                <a:cs typeface="Arial Rounded MT Bold"/>
              </a:rPr>
              <a:t>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331" y="7457491"/>
            <a:ext cx="5727065" cy="185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TOLD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OVE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GO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3</a:t>
            </a:r>
            <a:r>
              <a:rPr sz="2400" dirty="0">
                <a:latin typeface="Arial Rounded MT Bold"/>
                <a:cs typeface="Arial Rounded MT Bold"/>
              </a:rPr>
              <a:t>4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3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0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124210"/>
            <a:ext cx="6407139" cy="4163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6"/>
            <a:ext cx="4697095" cy="355600"/>
          </a:xfrm>
          <a:custGeom>
            <a:avLst/>
            <a:gdLst/>
            <a:ahLst/>
            <a:cxnLst/>
            <a:rect l="l" t="t" r="r" b="b"/>
            <a:pathLst>
              <a:path w="4697095" h="355600">
                <a:moveTo>
                  <a:pt x="0" y="355604"/>
                </a:moveTo>
                <a:lnTo>
                  <a:pt x="4696480" y="355604"/>
                </a:lnTo>
                <a:lnTo>
                  <a:pt x="4696480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331" y="944926"/>
            <a:ext cx="49193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20" dirty="0">
                <a:latin typeface="Arial Rounded MT Bold"/>
                <a:cs typeface="Arial Rounded MT Bold"/>
              </a:rPr>
              <a:t>CR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Arial Rounded MT Bold"/>
                <a:cs typeface="Arial Rounded MT Bold"/>
              </a:rPr>
              <a:t>:-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331" y="7237092"/>
            <a:ext cx="5715000" cy="224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v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20" dirty="0">
                <a:latin typeface="Calibri"/>
                <a:cs typeface="Calibri"/>
              </a:rPr>
              <a:t>cr</a:t>
            </a:r>
            <a:r>
              <a:rPr sz="1600" b="1" spc="50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ed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CR</a:t>
            </a:r>
            <a:r>
              <a:rPr sz="1600" b="1" spc="20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BE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mm</a:t>
            </a:r>
            <a:r>
              <a:rPr sz="1600" b="1" spc="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547370">
              <a:lnSpc>
                <a:spcPct val="104200"/>
              </a:lnSpc>
              <a:spcBef>
                <a:spcPts val="70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spc="-20" dirty="0">
                <a:latin typeface="Calibri"/>
                <a:cs typeface="Calibri"/>
              </a:rPr>
              <a:t>un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4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6</a:t>
            </a:r>
            <a:r>
              <a:rPr sz="1600" b="1" spc="25" dirty="0">
                <a:latin typeface="Calibri"/>
                <a:cs typeface="Calibri"/>
              </a:rPr>
              <a:t>1</a:t>
            </a:r>
            <a:r>
              <a:rPr sz="1600" b="1" spc="-25" dirty="0">
                <a:latin typeface="Calibri"/>
                <a:cs typeface="Calibri"/>
              </a:rPr>
              <a:t>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2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p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2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125095">
              <a:lnSpc>
                <a:spcPct val="101600"/>
              </a:lnSpc>
              <a:spcBef>
                <a:spcPts val="75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nd</a:t>
            </a:r>
            <a:r>
              <a:rPr sz="1600" b="1" spc="4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ev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50" dirty="0">
                <a:latin typeface="Calibri"/>
                <a:cs typeface="Calibri"/>
              </a:rPr>
              <a:t>i</a:t>
            </a:r>
            <a:r>
              <a:rPr sz="1600" b="1" dirty="0">
                <a:latin typeface="Calibri"/>
                <a:cs typeface="Calibri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78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ax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Calibri"/>
                <a:cs typeface="Calibri"/>
              </a:rPr>
              <a:t>f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m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4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Q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25" dirty="0">
                <a:latin typeface="Calibri"/>
                <a:cs typeface="Calibri"/>
              </a:rPr>
              <a:t>r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il</a:t>
            </a:r>
            <a:r>
              <a:rPr sz="1600" b="1" spc="-10" dirty="0">
                <a:latin typeface="Calibri"/>
                <a:cs typeface="Calibri"/>
              </a:rPr>
              <a:t>es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ve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879590"/>
            <a:ext cx="6457949" cy="5199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030" y="915102"/>
            <a:ext cx="3133090" cy="432434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IS</a:t>
            </a:r>
            <a:r>
              <a:rPr sz="2400" b="1" dirty="0">
                <a:latin typeface="Arial Black"/>
                <a:cs typeface="Arial Black"/>
              </a:rPr>
              <a:t>U</a:t>
            </a:r>
            <a:r>
              <a:rPr sz="2400" b="1" spc="-15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10" dirty="0">
                <a:latin typeface="Arial Black"/>
                <a:cs typeface="Arial Black"/>
              </a:rPr>
              <a:t>IZ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TI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spc="15" dirty="0">
                <a:latin typeface="Arial Black"/>
                <a:cs typeface="Arial Black"/>
              </a:rPr>
              <a:t>S: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030" y="2045910"/>
            <a:ext cx="4683760" cy="432434"/>
          </a:xfrm>
          <a:custGeom>
            <a:avLst/>
            <a:gdLst/>
            <a:ahLst/>
            <a:cxnLst/>
            <a:rect l="l" t="t" r="r" b="b"/>
            <a:pathLst>
              <a:path w="4683760" h="432435">
                <a:moveTo>
                  <a:pt x="0" y="432124"/>
                </a:moveTo>
                <a:lnTo>
                  <a:pt x="4683770" y="432124"/>
                </a:lnTo>
                <a:lnTo>
                  <a:pt x="4683770" y="0"/>
                </a:lnTo>
                <a:lnTo>
                  <a:pt x="0" y="0"/>
                </a:lnTo>
                <a:lnTo>
                  <a:pt x="0" y="43212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2509824"/>
            <a:ext cx="4697095" cy="432434"/>
          </a:xfrm>
          <a:custGeom>
            <a:avLst/>
            <a:gdLst/>
            <a:ahLst/>
            <a:cxnLst/>
            <a:rect l="l" t="t" r="r" b="b"/>
            <a:pathLst>
              <a:path w="4697095" h="432435">
                <a:moveTo>
                  <a:pt x="0" y="432114"/>
                </a:moveTo>
                <a:lnTo>
                  <a:pt x="4696480" y="432114"/>
                </a:lnTo>
                <a:lnTo>
                  <a:pt x="4696480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030" y="2973718"/>
            <a:ext cx="2542540" cy="431800"/>
          </a:xfrm>
          <a:custGeom>
            <a:avLst/>
            <a:gdLst/>
            <a:ahLst/>
            <a:cxnLst/>
            <a:rect l="l" t="t" r="r" b="b"/>
            <a:pathLst>
              <a:path w="2542540" h="431800">
                <a:moveTo>
                  <a:pt x="0" y="431791"/>
                </a:moveTo>
                <a:lnTo>
                  <a:pt x="2542294" y="431791"/>
                </a:lnTo>
                <a:lnTo>
                  <a:pt x="2542294" y="0"/>
                </a:lnTo>
                <a:lnTo>
                  <a:pt x="0" y="0"/>
                </a:lnTo>
                <a:lnTo>
                  <a:pt x="0" y="43179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2131677"/>
            <a:ext cx="472186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6800"/>
              </a:lnSpc>
            </a:pPr>
            <a:r>
              <a:rPr sz="2400" b="1" dirty="0">
                <a:latin typeface="Arial Black"/>
                <a:cs typeface="Arial Black"/>
              </a:rPr>
              <a:t>NOW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10" dirty="0">
                <a:latin typeface="Arial Black"/>
                <a:cs typeface="Arial Black"/>
              </a:rPr>
              <a:t>ET</a:t>
            </a:r>
            <a:r>
              <a:rPr sz="2400" b="1" spc="-20" dirty="0">
                <a:latin typeface="Arial Black"/>
                <a:cs typeface="Arial Black"/>
              </a:rPr>
              <a:t>’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15" dirty="0">
                <a:latin typeface="Arial Black"/>
                <a:cs typeface="Arial Black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LL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F</a:t>
            </a:r>
            <a:r>
              <a:rPr sz="2400" b="1" spc="-20" dirty="0">
                <a:latin typeface="Arial Black"/>
                <a:cs typeface="Arial Black"/>
              </a:rPr>
              <a:t>AC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4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GO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103861"/>
            <a:ext cx="6267449" cy="5492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1000741"/>
            <a:ext cx="5664835" cy="398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96790" algn="l"/>
              </a:tabLst>
            </a:pP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15" dirty="0">
                <a:latin typeface="Arial Black"/>
                <a:cs typeface="Arial Black"/>
              </a:rPr>
              <a:t>E</a:t>
            </a:r>
            <a:r>
              <a:rPr sz="2400" b="1" spc="10" dirty="0">
                <a:latin typeface="Arial Black"/>
                <a:cs typeface="Arial Black"/>
              </a:rPr>
              <a:t>S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4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G</a:t>
            </a:r>
            <a:r>
              <a:rPr sz="2400" b="1" spc="5" dirty="0">
                <a:latin typeface="Arial Black"/>
                <a:cs typeface="Arial Black"/>
              </a:rPr>
              <a:t>O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AR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Arial Black"/>
                <a:cs typeface="Arial Black"/>
              </a:rPr>
              <a:t>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ISE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26800"/>
              </a:lnSpc>
              <a:spcBef>
                <a:spcPts val="80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-15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-15" dirty="0">
                <a:latin typeface="Arial Black"/>
                <a:cs typeface="Arial Black"/>
              </a:rPr>
              <a:t>M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NT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ACC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419100" indent="-406400">
              <a:lnSpc>
                <a:spcPct val="100000"/>
              </a:lnSpc>
              <a:spcBef>
                <a:spcPts val="157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C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15" dirty="0">
                <a:latin typeface="Arial Black"/>
                <a:cs typeface="Arial Black"/>
              </a:rPr>
              <a:t>M</a:t>
            </a:r>
            <a:r>
              <a:rPr sz="2400" b="1" dirty="0">
                <a:latin typeface="Arial Black"/>
                <a:cs typeface="Arial Black"/>
              </a:rPr>
              <a:t>E</a:t>
            </a:r>
            <a:endParaRPr sz="2400">
              <a:latin typeface="Arial Black"/>
              <a:cs typeface="Arial Black"/>
            </a:endParaRPr>
          </a:p>
          <a:p>
            <a:pPr marL="12700" marR="1242695">
              <a:lnSpc>
                <a:spcPts val="3650"/>
              </a:lnSpc>
              <a:spcBef>
                <a:spcPts val="250"/>
              </a:spcBef>
            </a:pPr>
            <a:r>
              <a:rPr sz="2400" b="1" dirty="0">
                <a:latin typeface="Arial Black"/>
                <a:cs typeface="Arial Black"/>
              </a:rPr>
              <a:t>,</a:t>
            </a:r>
            <a:r>
              <a:rPr sz="2400" b="1" spc="10" dirty="0">
                <a:latin typeface="Arial Black"/>
                <a:cs typeface="Arial Black"/>
              </a:rPr>
              <a:t>TE</a:t>
            </a:r>
            <a:r>
              <a:rPr sz="2400" b="1" spc="-20" dirty="0">
                <a:latin typeface="Arial Black"/>
                <a:cs typeface="Arial Black"/>
              </a:rPr>
              <a:t>RR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,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5" dirty="0">
                <a:latin typeface="Arial Black"/>
                <a:cs typeface="Arial Black"/>
              </a:rPr>
              <a:t>F</a:t>
            </a:r>
            <a:r>
              <a:rPr sz="2400" b="1" dirty="0">
                <a:latin typeface="Arial Black"/>
                <a:cs typeface="Arial Black"/>
              </a:rPr>
              <a:t>-H</a:t>
            </a:r>
            <a:r>
              <a:rPr sz="2400" b="1" spc="-15" dirty="0">
                <a:latin typeface="Arial Black"/>
                <a:cs typeface="Arial Black"/>
              </a:rPr>
              <a:t>A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M</a:t>
            </a:r>
            <a:r>
              <a:rPr sz="2400" b="1" spc="1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ACC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419100" indent="-406400">
              <a:lnSpc>
                <a:spcPct val="100000"/>
              </a:lnSpc>
              <a:spcBef>
                <a:spcPts val="1320"/>
              </a:spcBef>
              <a:buFont typeface="Arial Black"/>
              <a:buAutoNum type="arabicPeriod" startAt="4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CR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C</a:t>
            </a:r>
            <a:r>
              <a:rPr sz="2400" b="1" spc="229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ISE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SES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980" y="5143507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639044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030" y="8012110"/>
            <a:ext cx="5363845" cy="502284"/>
          </a:xfrm>
          <a:custGeom>
            <a:avLst/>
            <a:gdLst/>
            <a:ahLst/>
            <a:cxnLst/>
            <a:rect l="l" t="t" r="r" b="b"/>
            <a:pathLst>
              <a:path w="5363845" h="502284">
                <a:moveTo>
                  <a:pt x="0" y="501969"/>
                </a:moveTo>
                <a:lnTo>
                  <a:pt x="5363839" y="501969"/>
                </a:lnTo>
                <a:lnTo>
                  <a:pt x="5363839" y="0"/>
                </a:lnTo>
                <a:lnTo>
                  <a:pt x="0" y="0"/>
                </a:lnTo>
                <a:lnTo>
                  <a:pt x="0" y="50196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030" y="8552119"/>
            <a:ext cx="3877310" cy="502284"/>
          </a:xfrm>
          <a:custGeom>
            <a:avLst/>
            <a:gdLst/>
            <a:ahLst/>
            <a:cxnLst/>
            <a:rect l="l" t="t" r="r" b="b"/>
            <a:pathLst>
              <a:path w="3877310" h="502284">
                <a:moveTo>
                  <a:pt x="0" y="501969"/>
                </a:moveTo>
                <a:lnTo>
                  <a:pt x="3876690" y="501969"/>
                </a:lnTo>
                <a:lnTo>
                  <a:pt x="3876690" y="0"/>
                </a:lnTo>
                <a:lnTo>
                  <a:pt x="0" y="0"/>
                </a:lnTo>
                <a:lnTo>
                  <a:pt x="0" y="50196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331" y="8115644"/>
            <a:ext cx="5388610" cy="922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00"/>
              </a:lnSpc>
            </a:pPr>
            <a:r>
              <a:rPr sz="2800" b="1" spc="10" dirty="0">
                <a:latin typeface="Arial Black"/>
                <a:cs typeface="Arial Black"/>
              </a:rPr>
              <a:t>NO</a:t>
            </a:r>
            <a:r>
              <a:rPr sz="2800" b="1" dirty="0">
                <a:latin typeface="Arial Black"/>
                <a:cs typeface="Arial Black"/>
              </a:rPr>
              <a:t>W</a:t>
            </a:r>
            <a:r>
              <a:rPr sz="2800" b="1" spc="24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Arial Black"/>
                <a:cs typeface="Arial Black"/>
              </a:rPr>
              <a:t>D</a:t>
            </a:r>
            <a:r>
              <a:rPr sz="2800" b="1" dirty="0">
                <a:latin typeface="Arial Black"/>
                <a:cs typeface="Arial Black"/>
              </a:rPr>
              <a:t>O</a:t>
            </a:r>
            <a:r>
              <a:rPr sz="2800" b="1" spc="26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Arial Black"/>
                <a:cs typeface="Arial Black"/>
              </a:rPr>
              <a:t>T</a:t>
            </a:r>
            <a:r>
              <a:rPr sz="2800" b="1" spc="10" dirty="0">
                <a:latin typeface="Arial Black"/>
                <a:cs typeface="Arial Black"/>
              </a:rPr>
              <a:t>H</a:t>
            </a:r>
            <a:r>
              <a:rPr sz="2800" b="1" dirty="0">
                <a:latin typeface="Arial Black"/>
                <a:cs typeface="Arial Black"/>
              </a:rPr>
              <a:t>E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Arial Black"/>
                <a:cs typeface="Arial Black"/>
              </a:rPr>
              <a:t>A</a:t>
            </a:r>
            <a:r>
              <a:rPr sz="2800" b="1" spc="10" dirty="0">
                <a:latin typeface="Arial Black"/>
                <a:cs typeface="Arial Black"/>
              </a:rPr>
              <a:t>N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spc="-20" dirty="0">
                <a:latin typeface="Arial Black"/>
                <a:cs typeface="Arial Black"/>
              </a:rPr>
              <a:t>L</a:t>
            </a:r>
            <a:r>
              <a:rPr sz="2800" b="1" spc="20" dirty="0">
                <a:latin typeface="Arial Black"/>
                <a:cs typeface="Arial Black"/>
              </a:rPr>
              <a:t>Y</a:t>
            </a:r>
            <a:r>
              <a:rPr sz="2800" b="1" spc="-20" dirty="0">
                <a:latin typeface="Arial Black"/>
                <a:cs typeface="Arial Black"/>
              </a:rPr>
              <a:t>S</a:t>
            </a:r>
            <a:r>
              <a:rPr sz="2800" b="1" spc="5" dirty="0">
                <a:latin typeface="Arial Black"/>
                <a:cs typeface="Arial Black"/>
              </a:rPr>
              <a:t>I</a:t>
            </a:r>
            <a:r>
              <a:rPr sz="2800" b="1" dirty="0">
                <a:latin typeface="Arial Black"/>
                <a:cs typeface="Arial Black"/>
              </a:rPr>
              <a:t>S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dirty="0">
                <a:latin typeface="Arial Black"/>
                <a:cs typeface="Arial Black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Arial Black"/>
                <a:cs typeface="Arial Black"/>
              </a:rPr>
              <a:t>PE</a:t>
            </a:r>
            <a:r>
              <a:rPr sz="2800" b="1" dirty="0">
                <a:latin typeface="Arial Black"/>
                <a:cs typeface="Arial Black"/>
              </a:rPr>
              <a:t>R</a:t>
            </a:r>
            <a:r>
              <a:rPr sz="2800" b="1" spc="26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Arial Black"/>
                <a:cs typeface="Arial Black"/>
              </a:rPr>
              <a:t>T</a:t>
            </a:r>
            <a:r>
              <a:rPr sz="2800" b="1" spc="10" dirty="0">
                <a:latin typeface="Arial Black"/>
                <a:cs typeface="Arial Black"/>
              </a:rPr>
              <a:t>H</a:t>
            </a:r>
            <a:r>
              <a:rPr sz="2800" b="1" dirty="0">
                <a:latin typeface="Arial Black"/>
                <a:cs typeface="Arial Black"/>
              </a:rPr>
              <a:t>E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Arial Black"/>
                <a:cs typeface="Arial Black"/>
              </a:rPr>
              <a:t>D</a:t>
            </a:r>
            <a:r>
              <a:rPr sz="2800" b="1" spc="-20" dirty="0">
                <a:latin typeface="Arial Black"/>
                <a:cs typeface="Arial Black"/>
              </a:rPr>
              <a:t>E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spc="-20" dirty="0">
                <a:latin typeface="Arial Black"/>
                <a:cs typeface="Arial Black"/>
              </a:rPr>
              <a:t>T</a:t>
            </a:r>
            <a:r>
              <a:rPr sz="2800" b="1" dirty="0">
                <a:latin typeface="Arial Black"/>
                <a:cs typeface="Arial Black"/>
              </a:rPr>
              <a:t>H</a:t>
            </a:r>
            <a:r>
              <a:rPr sz="2800" b="1" spc="26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Arial Black"/>
                <a:cs typeface="Arial Black"/>
              </a:rPr>
              <a:t>B</a:t>
            </a:r>
            <a:r>
              <a:rPr sz="2800" b="1" dirty="0">
                <a:latin typeface="Arial Black"/>
                <a:cs typeface="Arial Black"/>
              </a:rPr>
              <a:t>Y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030" y="9092245"/>
            <a:ext cx="2332355" cy="502284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b="1" spc="20" dirty="0">
                <a:latin typeface="Arial Black"/>
                <a:cs typeface="Arial Black"/>
              </a:rPr>
              <a:t>D</a:t>
            </a:r>
            <a:r>
              <a:rPr sz="2800" b="1" spc="5" dirty="0">
                <a:latin typeface="Arial Black"/>
                <a:cs typeface="Arial Black"/>
              </a:rPr>
              <a:t>I</a:t>
            </a:r>
            <a:r>
              <a:rPr sz="2800" b="1" spc="-20" dirty="0">
                <a:latin typeface="Arial Black"/>
                <a:cs typeface="Arial Black"/>
              </a:rPr>
              <a:t>SE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spc="-20" dirty="0">
                <a:latin typeface="Arial Black"/>
                <a:cs typeface="Arial Black"/>
              </a:rPr>
              <a:t>SE</a:t>
            </a:r>
            <a:r>
              <a:rPr sz="2800" b="1" dirty="0">
                <a:latin typeface="Arial Black"/>
                <a:cs typeface="Arial Black"/>
              </a:rPr>
              <a:t>S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Arial Black"/>
                <a:cs typeface="Arial Black"/>
              </a:rPr>
              <a:t>:</a:t>
            </a:r>
            <a:r>
              <a:rPr sz="2800" b="1" dirty="0">
                <a:latin typeface="Arial Black"/>
                <a:cs typeface="Arial Black"/>
              </a:rPr>
              <a:t>-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2131670"/>
            <a:ext cx="524891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800"/>
              </a:lnSpc>
            </a:pP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15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I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-10" dirty="0">
                <a:latin typeface="Arial Black"/>
                <a:cs typeface="Arial Black"/>
              </a:rPr>
              <a:t>A</a:t>
            </a: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dirty="0">
                <a:latin typeface="Arial Black"/>
                <a:cs typeface="Arial Black"/>
              </a:rPr>
              <a:t>ONE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G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OU</a:t>
            </a:r>
            <a:r>
              <a:rPr sz="2400" b="1" spc="15" dirty="0">
                <a:latin typeface="Arial Black"/>
                <a:cs typeface="Arial Black"/>
              </a:rPr>
              <a:t>P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Y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R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spc="229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</a:t>
            </a:r>
            <a:r>
              <a:rPr sz="2400" b="1" dirty="0">
                <a:latin typeface="Arial Black"/>
                <a:cs typeface="Arial Black"/>
              </a:rPr>
              <a:t>OUN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HE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BA</a:t>
            </a:r>
            <a:r>
              <a:rPr sz="2400" b="1" spc="10" dirty="0">
                <a:latin typeface="Arial Black"/>
                <a:cs typeface="Arial Black"/>
              </a:rPr>
              <a:t>SI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35" dirty="0">
                <a:latin typeface="Arial Black"/>
                <a:cs typeface="Arial Black"/>
              </a:rPr>
              <a:t>S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4103852"/>
            <a:ext cx="6369039" cy="54292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2045910"/>
            <a:ext cx="5694680" cy="375285"/>
          </a:xfrm>
          <a:custGeom>
            <a:avLst/>
            <a:gdLst/>
            <a:ahLst/>
            <a:cxnLst/>
            <a:rect l="l" t="t" r="r" b="b"/>
            <a:pathLst>
              <a:path w="5694680" h="375285">
                <a:moveTo>
                  <a:pt x="0" y="374974"/>
                </a:moveTo>
                <a:lnTo>
                  <a:pt x="5694425" y="374974"/>
                </a:lnTo>
                <a:lnTo>
                  <a:pt x="5694425" y="0"/>
                </a:lnTo>
                <a:lnTo>
                  <a:pt x="0" y="0"/>
                </a:lnTo>
                <a:lnTo>
                  <a:pt x="0" y="37497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2452620"/>
            <a:ext cx="1919605" cy="374650"/>
          </a:xfrm>
          <a:custGeom>
            <a:avLst/>
            <a:gdLst/>
            <a:ahLst/>
            <a:cxnLst/>
            <a:rect l="l" t="t" r="r" b="b"/>
            <a:pathLst>
              <a:path w="1919605" h="374650">
                <a:moveTo>
                  <a:pt x="0" y="374654"/>
                </a:moveTo>
                <a:lnTo>
                  <a:pt x="1919359" y="374654"/>
                </a:lnTo>
                <a:lnTo>
                  <a:pt x="1919359" y="0"/>
                </a:lnTo>
                <a:lnTo>
                  <a:pt x="0" y="0"/>
                </a:lnTo>
                <a:lnTo>
                  <a:pt x="0" y="37465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2071682"/>
            <a:ext cx="5721350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W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P</a:t>
            </a:r>
            <a:r>
              <a:rPr sz="2600" spc="5" dirty="0">
                <a:latin typeface="Broadway"/>
                <a:cs typeface="Broadway"/>
              </a:rPr>
              <a:t>L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5" dirty="0">
                <a:latin typeface="Broadway"/>
                <a:cs typeface="Broadway"/>
              </a:rPr>
              <a:t>T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spc="30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10" dirty="0">
                <a:latin typeface="Broadway"/>
                <a:cs typeface="Broadway"/>
              </a:rPr>
              <a:t>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Broadway"/>
                <a:cs typeface="Broadway"/>
              </a:rPr>
              <a:t>B</a:t>
            </a:r>
            <a:r>
              <a:rPr sz="2600" dirty="0">
                <a:latin typeface="Broadway"/>
                <a:cs typeface="Broadway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spc="-5" dirty="0">
                <a:latin typeface="Broadway"/>
                <a:cs typeface="Broadway"/>
              </a:rPr>
              <a:t>S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S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-5" dirty="0">
                <a:latin typeface="Broadway"/>
                <a:cs typeface="Broadway"/>
              </a:rPr>
              <a:t>S</a:t>
            </a:r>
            <a:r>
              <a:rPr sz="2600" spc="20" dirty="0">
                <a:latin typeface="Broadway"/>
                <a:cs typeface="Broadway"/>
              </a:rPr>
              <a:t>:</a:t>
            </a:r>
            <a:r>
              <a:rPr sz="2600" spc="-10" dirty="0">
                <a:latin typeface="Broadway"/>
                <a:cs typeface="Broadway"/>
              </a:rPr>
              <a:t>-</a:t>
            </a:r>
            <a:endParaRPr sz="2600">
              <a:latin typeface="Broadway"/>
              <a:cs typeface="Broadwa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964049"/>
            <a:ext cx="6381749" cy="4152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8299730"/>
            <a:ext cx="530352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7500"/>
              </a:lnSpc>
            </a:pPr>
            <a:r>
              <a:rPr sz="1650" b="1" spc="5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his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is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P</a:t>
            </a:r>
            <a:r>
              <a:rPr sz="1650" b="1" spc="10" dirty="0">
                <a:latin typeface="Arial Black"/>
                <a:cs typeface="Arial Black"/>
              </a:rPr>
              <a:t>l</a:t>
            </a:r>
            <a:r>
              <a:rPr sz="1650" b="1" spc="-10" dirty="0">
                <a:latin typeface="Arial Black"/>
                <a:cs typeface="Arial Black"/>
              </a:rPr>
              <a:t>ot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ho</a:t>
            </a:r>
            <a:r>
              <a:rPr sz="1650" b="1" spc="-30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how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much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D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has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aken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places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by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D</a:t>
            </a:r>
            <a:r>
              <a:rPr sz="1650" b="1" spc="-10" dirty="0">
                <a:latin typeface="Arial Black"/>
                <a:cs typeface="Arial Black"/>
              </a:rPr>
              <a:t>i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I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0" dirty="0">
                <a:latin typeface="Arial Black"/>
                <a:cs typeface="Arial Black"/>
              </a:rPr>
              <a:t>ear</a:t>
            </a:r>
            <a:r>
              <a:rPr sz="1650" b="1" spc="18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0" dirty="0">
                <a:latin typeface="Arial Black"/>
                <a:cs typeface="Arial Black"/>
              </a:rPr>
              <a:t>ince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199</a:t>
            </a:r>
            <a:r>
              <a:rPr sz="1650" b="1" spc="-15" dirty="0">
                <a:latin typeface="Arial Black"/>
                <a:cs typeface="Arial Black"/>
              </a:rPr>
              <a:t>0</a:t>
            </a:r>
            <a:r>
              <a:rPr sz="1650" b="1" dirty="0">
                <a:latin typeface="Arial Black"/>
                <a:cs typeface="Arial Black"/>
              </a:rPr>
              <a:t>-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201</a:t>
            </a:r>
            <a:r>
              <a:rPr sz="1650" b="1" spc="-15" dirty="0">
                <a:latin typeface="Arial Black"/>
                <a:cs typeface="Arial Black"/>
              </a:rPr>
              <a:t>9</a:t>
            </a:r>
            <a:r>
              <a:rPr sz="1650" b="1" dirty="0">
                <a:latin typeface="Arial Black"/>
                <a:cs typeface="Arial Black"/>
              </a:rPr>
              <a:t>.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10"/>
            <a:ext cx="6407139" cy="629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6"/>
            <a:ext cx="5395595" cy="374650"/>
          </a:xfrm>
          <a:custGeom>
            <a:avLst/>
            <a:gdLst/>
            <a:ahLst/>
            <a:cxnLst/>
            <a:rect l="l" t="t" r="r" b="b"/>
            <a:pathLst>
              <a:path w="5395595" h="374650">
                <a:moveTo>
                  <a:pt x="0" y="374654"/>
                </a:moveTo>
                <a:lnTo>
                  <a:pt x="5395599" y="374654"/>
                </a:lnTo>
                <a:lnTo>
                  <a:pt x="5395599" y="0"/>
                </a:lnTo>
                <a:lnTo>
                  <a:pt x="0" y="0"/>
                </a:lnTo>
                <a:lnTo>
                  <a:pt x="0" y="37465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321812"/>
            <a:ext cx="5275580" cy="374650"/>
          </a:xfrm>
          <a:custGeom>
            <a:avLst/>
            <a:gdLst/>
            <a:ahLst/>
            <a:cxnLst/>
            <a:rect l="l" t="t" r="r" b="b"/>
            <a:pathLst>
              <a:path w="5275580" h="374650">
                <a:moveTo>
                  <a:pt x="0" y="374654"/>
                </a:moveTo>
                <a:lnTo>
                  <a:pt x="5274960" y="374654"/>
                </a:lnTo>
                <a:lnTo>
                  <a:pt x="5274960" y="0"/>
                </a:lnTo>
                <a:lnTo>
                  <a:pt x="0" y="0"/>
                </a:lnTo>
                <a:lnTo>
                  <a:pt x="0" y="37465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1721795"/>
            <a:ext cx="1925955" cy="375285"/>
          </a:xfrm>
          <a:custGeom>
            <a:avLst/>
            <a:gdLst/>
            <a:ahLst/>
            <a:cxnLst/>
            <a:rect l="l" t="t" r="r" b="b"/>
            <a:pathLst>
              <a:path w="1925955" h="375285">
                <a:moveTo>
                  <a:pt x="0" y="374964"/>
                </a:moveTo>
                <a:lnTo>
                  <a:pt x="1925705" y="374964"/>
                </a:lnTo>
                <a:lnTo>
                  <a:pt x="1925705" y="0"/>
                </a:lnTo>
                <a:lnTo>
                  <a:pt x="0" y="0"/>
                </a:lnTo>
                <a:lnTo>
                  <a:pt x="0" y="37496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940746"/>
            <a:ext cx="5675630" cy="338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7810">
              <a:lnSpc>
                <a:spcPct val="101800"/>
              </a:lnSpc>
            </a:pP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W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Broadway"/>
                <a:cs typeface="Broadway"/>
              </a:rPr>
              <a:t>LE</a:t>
            </a:r>
            <a:r>
              <a:rPr sz="2600" dirty="0">
                <a:latin typeface="Broadway"/>
                <a:cs typeface="Broadway"/>
              </a:rPr>
              <a:t>T’S</a:t>
            </a:r>
            <a:r>
              <a:rPr sz="2600" spc="-5" dirty="0">
                <a:latin typeface="Broadway"/>
                <a:cs typeface="Broadway"/>
              </a:rPr>
              <a:t> S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dirty="0">
                <a:latin typeface="Broadway"/>
                <a:cs typeface="Broadway"/>
              </a:rPr>
              <a:t>KEN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P</a:t>
            </a:r>
            <a:r>
              <a:rPr sz="2600" spc="5" dirty="0">
                <a:latin typeface="Broadway"/>
                <a:cs typeface="Broadway"/>
              </a:rPr>
              <a:t>L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Broadway"/>
                <a:cs typeface="Broadway"/>
              </a:rPr>
              <a:t>B</a:t>
            </a:r>
            <a:r>
              <a:rPr sz="2600" dirty="0">
                <a:latin typeface="Broadway"/>
                <a:cs typeface="Broadway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ENV</a:t>
            </a:r>
            <a:r>
              <a:rPr sz="2600" spc="-20" dirty="0">
                <a:latin typeface="Broadway"/>
                <a:cs typeface="Broadway"/>
              </a:rPr>
              <a:t>I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-20" dirty="0">
                <a:latin typeface="Broadway"/>
                <a:cs typeface="Broadway"/>
              </a:rPr>
              <a:t>M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CC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10" dirty="0">
                <a:latin typeface="Broadway"/>
                <a:cs typeface="Broadway"/>
              </a:rPr>
              <a:t>T</a:t>
            </a:r>
            <a:r>
              <a:rPr sz="2600" dirty="0">
                <a:latin typeface="Broadway"/>
                <a:cs typeface="Broadway"/>
              </a:rPr>
              <a:t>.</a:t>
            </a:r>
            <a:endParaRPr sz="2600">
              <a:latin typeface="Broadway"/>
              <a:cs typeface="Broadway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2099"/>
              </a:lnSpc>
              <a:spcBef>
                <a:spcPts val="1780"/>
              </a:spcBef>
            </a:pPr>
            <a:r>
              <a:rPr sz="2600" dirty="0">
                <a:latin typeface="Broadway"/>
                <a:cs typeface="Broadway"/>
              </a:rPr>
              <a:t>I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H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V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G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5" dirty="0">
                <a:latin typeface="Broadway"/>
                <a:cs typeface="Broadway"/>
              </a:rPr>
              <a:t>U</a:t>
            </a:r>
            <a:r>
              <a:rPr sz="2600" spc="15" dirty="0">
                <a:latin typeface="Broadway"/>
                <a:cs typeface="Broadway"/>
              </a:rPr>
              <a:t>P</a:t>
            </a:r>
            <a:r>
              <a:rPr sz="2600" spc="-15" dirty="0">
                <a:latin typeface="Broadway"/>
                <a:cs typeface="Broadway"/>
              </a:rPr>
              <a:t>B</a:t>
            </a:r>
            <a:r>
              <a:rPr sz="2600" dirty="0">
                <a:latin typeface="Broadway"/>
                <a:cs typeface="Broadway"/>
              </a:rPr>
              <a:t>Y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5" dirty="0">
                <a:latin typeface="Broadway"/>
                <a:cs typeface="Broadway"/>
              </a:rPr>
              <a:t>L</a:t>
            </a:r>
            <a:r>
              <a:rPr sz="2600" dirty="0">
                <a:latin typeface="Broadway"/>
                <a:cs typeface="Broadway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CC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YE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dirty="0">
                <a:latin typeface="Broadway"/>
                <a:cs typeface="Broadway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W</a:t>
            </a:r>
            <a:r>
              <a:rPr sz="2600" spc="-25" dirty="0">
                <a:latin typeface="Broadway"/>
                <a:cs typeface="Broadway"/>
              </a:rPr>
              <a:t>HI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F</a:t>
            </a:r>
            <a:r>
              <a:rPr sz="2600" spc="25" dirty="0">
                <a:latin typeface="Broadway"/>
                <a:cs typeface="Broadway"/>
              </a:rPr>
              <a:t>A</a:t>
            </a:r>
            <a:r>
              <a:rPr sz="2600" spc="5" dirty="0">
                <a:latin typeface="Broadway"/>
                <a:cs typeface="Broadway"/>
              </a:rPr>
              <a:t>LL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U</a:t>
            </a:r>
            <a:r>
              <a:rPr sz="2600" spc="-20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dirty="0">
                <a:latin typeface="Broadway"/>
                <a:cs typeface="Broadway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10" dirty="0">
                <a:latin typeface="Broadway"/>
                <a:cs typeface="Broadway"/>
              </a:rPr>
              <a:t>E</a:t>
            </a:r>
            <a:r>
              <a:rPr sz="2600" spc="-25" dirty="0">
                <a:latin typeface="Broadway"/>
                <a:cs typeface="Broadway"/>
              </a:rPr>
              <a:t>GO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5" dirty="0">
                <a:latin typeface="Broadway"/>
                <a:cs typeface="Broadway"/>
              </a:rPr>
              <a:t>Y</a:t>
            </a:r>
            <a:r>
              <a:rPr sz="2600" dirty="0">
                <a:latin typeface="Broadway"/>
                <a:cs typeface="Broadway"/>
              </a:rPr>
              <a:t>.</a:t>
            </a:r>
            <a:endParaRPr sz="2600">
              <a:latin typeface="Broadway"/>
              <a:cs typeface="Broadw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5457326"/>
            <a:ext cx="6305549" cy="3854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10"/>
            <a:ext cx="6527809" cy="4622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179860"/>
            <a:ext cx="6432559" cy="3441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17400"/>
              </a:lnSpc>
            </a:pPr>
            <a:r>
              <a:rPr spc="-20" dirty="0"/>
              <a:t>C</a:t>
            </a:r>
            <a:r>
              <a:rPr dirty="0"/>
              <a:t>au</a:t>
            </a:r>
            <a:r>
              <a:rPr spc="-25" dirty="0"/>
              <a:t>s</a:t>
            </a:r>
            <a:r>
              <a:rPr dirty="0"/>
              <a:t>e</a:t>
            </a:r>
            <a:r>
              <a:rPr spc="49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20" dirty="0"/>
              <a:t>e</a:t>
            </a:r>
            <a:r>
              <a:rPr dirty="0"/>
              <a:t>at</a:t>
            </a:r>
            <a:r>
              <a:rPr spc="-20" dirty="0"/>
              <a:t>h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dirty="0"/>
              <a:t>ep</a:t>
            </a:r>
            <a:r>
              <a:rPr spc="-10" dirty="0"/>
              <a:t>o</a:t>
            </a:r>
            <a:r>
              <a:rPr spc="-15" dirty="0"/>
              <a:t>rt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895980" y="4320588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2065" y="7071666"/>
            <a:ext cx="2141855" cy="318135"/>
          </a:xfrm>
          <a:custGeom>
            <a:avLst/>
            <a:gdLst/>
            <a:ahLst/>
            <a:cxnLst/>
            <a:rect l="l" t="t" r="r" b="b"/>
            <a:pathLst>
              <a:path w="2141854" h="318134">
                <a:moveTo>
                  <a:pt x="0" y="317824"/>
                </a:moveTo>
                <a:lnTo>
                  <a:pt x="2141600" y="317824"/>
                </a:lnTo>
                <a:lnTo>
                  <a:pt x="2141600" y="0"/>
                </a:lnTo>
                <a:lnTo>
                  <a:pt x="0" y="0"/>
                </a:lnTo>
                <a:lnTo>
                  <a:pt x="0" y="3178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7087853"/>
            <a:ext cx="237934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latin typeface="Broadway"/>
                <a:cs typeface="Broadway"/>
              </a:rPr>
              <a:t>S</a:t>
            </a:r>
            <a:r>
              <a:rPr sz="2200" spc="-15" dirty="0">
                <a:latin typeface="Broadway"/>
                <a:cs typeface="Broadway"/>
              </a:rPr>
              <a:t>u</a:t>
            </a:r>
            <a:r>
              <a:rPr sz="2200" spc="5" dirty="0">
                <a:latin typeface="Broadway"/>
                <a:cs typeface="Broadway"/>
              </a:rPr>
              <a:t>bm</a:t>
            </a:r>
            <a:r>
              <a:rPr sz="2200" spc="-10" dirty="0">
                <a:latin typeface="Broadway"/>
                <a:cs typeface="Broadway"/>
              </a:rPr>
              <a:t>i</a:t>
            </a:r>
            <a:r>
              <a:rPr sz="2200" dirty="0">
                <a:latin typeface="Broadway"/>
                <a:cs typeface="Broadway"/>
              </a:rPr>
              <a:t>t</a:t>
            </a:r>
            <a:r>
              <a:rPr sz="2200" spc="-10" dirty="0">
                <a:latin typeface="Broadway"/>
                <a:cs typeface="Broadway"/>
              </a:rPr>
              <a:t>t</a:t>
            </a:r>
            <a:r>
              <a:rPr sz="2200" spc="-20" dirty="0">
                <a:latin typeface="Broadway"/>
                <a:cs typeface="Broadway"/>
              </a:rPr>
              <a:t>e</a:t>
            </a:r>
            <a:r>
              <a:rPr sz="2200" dirty="0">
                <a:latin typeface="Broadway"/>
                <a:cs typeface="Broadway"/>
              </a:rPr>
              <a:t>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Broadway"/>
                <a:cs typeface="Broadway"/>
              </a:rPr>
              <a:t>b</a:t>
            </a:r>
            <a:r>
              <a:rPr sz="2200" dirty="0">
                <a:latin typeface="Broadway"/>
                <a:cs typeface="Broadway"/>
              </a:rPr>
              <a:t>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Broadway"/>
                <a:cs typeface="Broadway"/>
              </a:rPr>
              <a:t>:</a:t>
            </a:r>
            <a:r>
              <a:rPr sz="2200" dirty="0">
                <a:latin typeface="Broadway"/>
                <a:cs typeface="Broadway"/>
              </a:rPr>
              <a:t>-</a:t>
            </a:r>
            <a:endParaRPr sz="2200">
              <a:latin typeface="Broadway"/>
              <a:cs typeface="Broadwa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2065" y="7071666"/>
            <a:ext cx="21418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5"/>
              </a:lnSpc>
            </a:pPr>
            <a:r>
              <a:rPr sz="2000" spc="-5" dirty="0">
                <a:latin typeface="Broadway"/>
                <a:cs typeface="Broadway"/>
              </a:rPr>
              <a:t>S</a:t>
            </a:r>
            <a:r>
              <a:rPr sz="2000" spc="-10" dirty="0">
                <a:latin typeface="Broadway"/>
                <a:cs typeface="Broadway"/>
              </a:rPr>
              <a:t>A</a:t>
            </a:r>
            <a:r>
              <a:rPr sz="2000" spc="-5" dirty="0">
                <a:latin typeface="Broadway"/>
                <a:cs typeface="Broadway"/>
              </a:rPr>
              <a:t>M</a:t>
            </a:r>
            <a:r>
              <a:rPr sz="2000" spc="20" dirty="0">
                <a:latin typeface="Broadway"/>
                <a:cs typeface="Broadway"/>
              </a:rPr>
              <a:t>R</a:t>
            </a:r>
            <a:r>
              <a:rPr sz="2000" spc="5" dirty="0">
                <a:latin typeface="Broadway"/>
                <a:cs typeface="Broadway"/>
              </a:rPr>
              <a:t>EE</a:t>
            </a:r>
            <a:r>
              <a:rPr sz="2000" dirty="0">
                <a:latin typeface="Broadway"/>
                <a:cs typeface="Broadway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Broadway"/>
                <a:cs typeface="Broadway"/>
              </a:rPr>
              <a:t>KH</a:t>
            </a:r>
            <a:r>
              <a:rPr sz="2000" spc="-15" dirty="0">
                <a:latin typeface="Broadway"/>
                <a:cs typeface="Broadway"/>
              </a:rPr>
              <a:t>A</a:t>
            </a:r>
            <a:r>
              <a:rPr sz="2000" dirty="0">
                <a:latin typeface="Broadway"/>
                <a:cs typeface="Broadway"/>
              </a:rPr>
              <a:t>N</a:t>
            </a:r>
            <a:endParaRPr sz="2000">
              <a:latin typeface="Broadway"/>
              <a:cs typeface="Broadway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2065" y="7370427"/>
            <a:ext cx="2141855" cy="0"/>
          </a:xfrm>
          <a:custGeom>
            <a:avLst/>
            <a:gdLst/>
            <a:ahLst/>
            <a:cxnLst/>
            <a:rect l="l" t="t" r="r" b="b"/>
            <a:pathLst>
              <a:path w="2141854">
                <a:moveTo>
                  <a:pt x="0" y="0"/>
                </a:moveTo>
                <a:lnTo>
                  <a:pt x="2141600" y="0"/>
                </a:lnTo>
              </a:path>
            </a:pathLst>
          </a:custGeom>
          <a:ln w="13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460290"/>
            <a:ext cx="5777230" cy="299085"/>
          </a:xfrm>
          <a:custGeom>
            <a:avLst/>
            <a:gdLst/>
            <a:ahLst/>
            <a:cxnLst/>
            <a:rect l="l" t="t" r="r" b="b"/>
            <a:pathLst>
              <a:path w="5777230" h="299085">
                <a:moveTo>
                  <a:pt x="0" y="298775"/>
                </a:moveTo>
                <a:lnTo>
                  <a:pt x="5776996" y="298775"/>
                </a:lnTo>
                <a:lnTo>
                  <a:pt x="5776996" y="0"/>
                </a:lnTo>
                <a:lnTo>
                  <a:pt x="0" y="0"/>
                </a:lnTo>
                <a:lnTo>
                  <a:pt x="0" y="29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759059"/>
            <a:ext cx="5777230" cy="292100"/>
          </a:xfrm>
          <a:custGeom>
            <a:avLst/>
            <a:gdLst/>
            <a:ahLst/>
            <a:cxnLst/>
            <a:rect l="l" t="t" r="r" b="b"/>
            <a:pathLst>
              <a:path w="5777230" h="292100">
                <a:moveTo>
                  <a:pt x="0" y="292095"/>
                </a:moveTo>
                <a:lnTo>
                  <a:pt x="5776996" y="292095"/>
                </a:lnTo>
                <a:lnTo>
                  <a:pt x="5776996" y="0"/>
                </a:lnTo>
                <a:lnTo>
                  <a:pt x="0" y="0"/>
                </a:lnTo>
                <a:lnTo>
                  <a:pt x="0" y="292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973729"/>
            <a:ext cx="5563870" cy="407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1450">
              <a:lnSpc>
                <a:spcPct val="116300"/>
              </a:lnSpc>
            </a:pPr>
            <a:r>
              <a:rPr sz="1650" b="1" spc="20" dirty="0">
                <a:latin typeface="Arial Black"/>
                <a:cs typeface="Arial Black"/>
              </a:rPr>
              <a:t>H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f</a:t>
            </a:r>
            <a:r>
              <a:rPr sz="1650" b="1" spc="-10" dirty="0">
                <a:latin typeface="Arial Black"/>
                <a:cs typeface="Arial Black"/>
              </a:rPr>
              <a:t>ollo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colour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is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-70" dirty="0">
                <a:latin typeface="Arial Black"/>
                <a:cs typeface="Arial Black"/>
              </a:rPr>
              <a:t>p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en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f</a:t>
            </a:r>
            <a:r>
              <a:rPr sz="1650" b="1" spc="-10" dirty="0">
                <a:latin typeface="Arial Black"/>
                <a:cs typeface="Arial Black"/>
              </a:rPr>
              <a:t>ollo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columns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:</a:t>
            </a:r>
            <a:r>
              <a:rPr sz="1650" b="1" dirty="0">
                <a:latin typeface="Arial Black"/>
                <a:cs typeface="Arial Black"/>
              </a:rPr>
              <a:t>-</a:t>
            </a:r>
            <a:endParaRPr sz="1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85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Font typeface="Arial Black"/>
              <a:buAutoNum type="arabicPeriod"/>
              <a:tabLst>
                <a:tab pos="216535" algn="l"/>
              </a:tabLst>
            </a:pPr>
            <a:r>
              <a:rPr sz="1200" b="1" spc="0" dirty="0">
                <a:latin typeface="Arial Black"/>
                <a:cs typeface="Arial Black"/>
              </a:rPr>
              <a:t>Y</a:t>
            </a:r>
            <a:r>
              <a:rPr sz="1200" b="1" spc="-10" dirty="0">
                <a:latin typeface="Arial Black"/>
                <a:cs typeface="Arial Black"/>
              </a:rPr>
              <a:t>ello</a:t>
            </a:r>
            <a:r>
              <a:rPr sz="1200" b="1" dirty="0">
                <a:latin typeface="Arial Black"/>
                <a:cs typeface="Arial Black"/>
              </a:rPr>
              <a:t>w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n</a:t>
            </a:r>
            <a:r>
              <a:rPr sz="1200" b="1" spc="0" dirty="0">
                <a:latin typeface="Arial Black"/>
                <a:cs typeface="Arial Black"/>
              </a:rPr>
              <a:t>v</a:t>
            </a:r>
            <a:r>
              <a:rPr sz="1200" b="1" spc="-5" dirty="0">
                <a:latin typeface="Arial Black"/>
                <a:cs typeface="Arial Black"/>
              </a:rPr>
              <a:t>i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onmen</a:t>
            </a:r>
            <a:r>
              <a:rPr sz="1200" b="1" dirty="0">
                <a:latin typeface="Arial Black"/>
                <a:cs typeface="Arial Black"/>
              </a:rPr>
              <a:t>tal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 Black"/>
                <a:cs typeface="Arial Black"/>
              </a:rPr>
              <a:t>He</a:t>
            </a:r>
            <a:r>
              <a:rPr sz="1200" b="1" spc="-65" dirty="0">
                <a:latin typeface="Arial Black"/>
                <a:cs typeface="Arial Black"/>
              </a:rPr>
              <a:t>a</a:t>
            </a:r>
            <a:r>
              <a:rPr sz="1200" b="1" spc="-10" dirty="0">
                <a:latin typeface="Arial Black"/>
                <a:cs typeface="Arial Black"/>
              </a:rPr>
              <a:t>t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 Black"/>
                <a:cs typeface="Arial Black"/>
              </a:rPr>
              <a:t>and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C</a:t>
            </a:r>
            <a:r>
              <a:rPr sz="1200" b="1" spc="-10" dirty="0">
                <a:latin typeface="Arial Black"/>
                <a:cs typeface="Arial Black"/>
              </a:rPr>
              <a:t>old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xpo</a:t>
            </a:r>
            <a:r>
              <a:rPr sz="1200" b="1" dirty="0">
                <a:latin typeface="Arial Black"/>
                <a:cs typeface="Arial Black"/>
              </a:rPr>
              <a:t>s</a:t>
            </a:r>
            <a:r>
              <a:rPr sz="1200" b="1" spc="-10" dirty="0">
                <a:latin typeface="Arial Black"/>
                <a:cs typeface="Arial Black"/>
              </a:rPr>
              <a:t>u</a:t>
            </a:r>
            <a:r>
              <a:rPr sz="1200" b="1" spc="3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e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8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-10" dirty="0">
                <a:latin typeface="Arial Black"/>
                <a:cs typeface="Arial Black"/>
              </a:rPr>
              <a:t>G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ey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D</a:t>
            </a:r>
            <a:r>
              <a:rPr sz="1200" b="1" spc="-10" dirty="0">
                <a:latin typeface="Arial Black"/>
                <a:cs typeface="Arial Black"/>
              </a:rPr>
              <a:t>ea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spc="-65" dirty="0">
                <a:latin typeface="Arial Black"/>
                <a:cs typeface="Arial Black"/>
              </a:rPr>
              <a:t>h</a:t>
            </a:r>
            <a:r>
              <a:rPr sz="1200" b="1" spc="-10" dirty="0">
                <a:latin typeface="Arial Black"/>
                <a:cs typeface="Arial Black"/>
              </a:rPr>
              <a:t>s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Dr</a:t>
            </a:r>
            <a:r>
              <a:rPr sz="1200" b="1" spc="-65" dirty="0">
                <a:latin typeface="Arial Black"/>
                <a:cs typeface="Arial Black"/>
              </a:rPr>
              <a:t>o</a:t>
            </a:r>
            <a:r>
              <a:rPr sz="1200" b="1" dirty="0">
                <a:latin typeface="Arial Black"/>
                <a:cs typeface="Arial Black"/>
              </a:rPr>
              <a:t>w</a:t>
            </a:r>
            <a:r>
              <a:rPr sz="1200" b="1" spc="-10" dirty="0">
                <a:latin typeface="Arial Black"/>
                <a:cs typeface="Arial Black"/>
              </a:rPr>
              <a:t>ni</a:t>
            </a:r>
            <a:r>
              <a:rPr sz="1200" b="1" spc="-5" dirty="0">
                <a:latin typeface="Arial Black"/>
                <a:cs typeface="Arial Black"/>
              </a:rPr>
              <a:t>n</a:t>
            </a:r>
            <a:r>
              <a:rPr sz="1200" b="1" spc="-10" dirty="0">
                <a:latin typeface="Arial Black"/>
                <a:cs typeface="Arial Black"/>
              </a:rPr>
              <a:t>g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8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-10" dirty="0">
                <a:latin typeface="Arial Black"/>
                <a:cs typeface="Arial Black"/>
              </a:rPr>
              <a:t>O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ange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oad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I</a:t>
            </a:r>
            <a:r>
              <a:rPr sz="1200" b="1" spc="-10" dirty="0">
                <a:latin typeface="Arial Black"/>
                <a:cs typeface="Arial Black"/>
              </a:rPr>
              <a:t>nju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dirty="0">
                <a:latin typeface="Arial Black"/>
                <a:cs typeface="Arial Black"/>
              </a:rPr>
              <a:t>i</a:t>
            </a:r>
            <a:r>
              <a:rPr sz="1200" b="1" spc="5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s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3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0" dirty="0">
                <a:latin typeface="Arial Black"/>
                <a:cs typeface="Arial Black"/>
              </a:rPr>
              <a:t>B</a:t>
            </a:r>
            <a:r>
              <a:rPr sz="1200" b="1" spc="-10" dirty="0">
                <a:latin typeface="Arial Black"/>
                <a:cs typeface="Arial Black"/>
              </a:rPr>
              <a:t>lue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P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spc="-10" dirty="0">
                <a:latin typeface="Arial Black"/>
                <a:cs typeface="Arial Black"/>
              </a:rPr>
              <a:t>ei</a:t>
            </a:r>
            <a:r>
              <a:rPr sz="1200" b="1" spc="-5" dirty="0">
                <a:latin typeface="Arial Black"/>
                <a:cs typeface="Arial Black"/>
              </a:rPr>
              <a:t>n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ne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gy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M</a:t>
            </a:r>
            <a:r>
              <a:rPr sz="1200" b="1" spc="-10" dirty="0">
                <a:latin typeface="Arial Black"/>
                <a:cs typeface="Arial Black"/>
              </a:rPr>
              <a:t>aln</a:t>
            </a:r>
            <a:r>
              <a:rPr sz="1200" b="1" spc="-65" dirty="0">
                <a:latin typeface="Arial Black"/>
                <a:cs typeface="Arial Black"/>
              </a:rPr>
              <a:t>u</a:t>
            </a:r>
            <a:r>
              <a:rPr sz="1200" b="1" spc="0" dirty="0">
                <a:latin typeface="Arial Black"/>
                <a:cs typeface="Arial Black"/>
              </a:rPr>
              <a:t>tr</a:t>
            </a:r>
            <a:r>
              <a:rPr sz="1200" b="1" spc="-5" dirty="0">
                <a:latin typeface="Arial Black"/>
                <a:cs typeface="Arial Black"/>
              </a:rPr>
              <a:t>i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dirty="0">
                <a:latin typeface="Arial Black"/>
                <a:cs typeface="Arial Black"/>
              </a:rPr>
              <a:t>ion</a:t>
            </a:r>
            <a:r>
              <a:rPr sz="1200" b="1" spc="-20" dirty="0">
                <a:latin typeface="Arial Black"/>
                <a:cs typeface="Arial Black"/>
              </a:rPr>
              <a:t>(PE</a:t>
            </a:r>
            <a:r>
              <a:rPr sz="1200" b="1" spc="20" dirty="0">
                <a:latin typeface="Arial Black"/>
                <a:cs typeface="Arial Black"/>
              </a:rPr>
              <a:t>M</a:t>
            </a:r>
            <a:r>
              <a:rPr sz="1200" b="1" dirty="0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7500"/>
              </a:lnSpc>
            </a:pPr>
            <a:r>
              <a:rPr sz="1650" b="1" spc="5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his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plot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ho</a:t>
            </a:r>
            <a:r>
              <a:rPr sz="1650" b="1" spc="-30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o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dirty="0">
                <a:latin typeface="Arial Black"/>
                <a:cs typeface="Arial Black"/>
              </a:rPr>
              <a:t>al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number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of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de</a:t>
            </a:r>
            <a:r>
              <a:rPr sz="1650" b="1" spc="-70" dirty="0">
                <a:latin typeface="Arial Black"/>
                <a:cs typeface="Arial Black"/>
              </a:rPr>
              <a:t>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hs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cau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ed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by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E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20" dirty="0">
                <a:latin typeface="Arial Black"/>
                <a:cs typeface="Arial Black"/>
              </a:rPr>
              <a:t>v</a:t>
            </a:r>
            <a:r>
              <a:rPr sz="1650" b="1" spc="-10" dirty="0">
                <a:latin typeface="Arial Black"/>
                <a:cs typeface="Arial Black"/>
              </a:rPr>
              <a:t>i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onmen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20" dirty="0">
                <a:latin typeface="Arial Black"/>
                <a:cs typeface="Arial Black"/>
              </a:rPr>
              <a:t>_</a:t>
            </a:r>
            <a:r>
              <a:rPr sz="1650" b="1" dirty="0">
                <a:latin typeface="Arial Black"/>
                <a:cs typeface="Arial Black"/>
              </a:rPr>
              <a:t>A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70" dirty="0">
                <a:latin typeface="Arial Black"/>
                <a:cs typeface="Arial Black"/>
              </a:rPr>
              <a:t>d</a:t>
            </a:r>
            <a:r>
              <a:rPr sz="1650" b="1" spc="20" dirty="0">
                <a:latin typeface="Arial Black"/>
                <a:cs typeface="Arial Black"/>
              </a:rPr>
              <a:t>_</a:t>
            </a:r>
            <a:r>
              <a:rPr sz="1650" b="1" dirty="0">
                <a:latin typeface="Arial Black"/>
                <a:cs typeface="Arial Black"/>
              </a:rPr>
              <a:t>A</a:t>
            </a:r>
            <a:r>
              <a:rPr sz="1650" b="1" spc="-10" dirty="0">
                <a:latin typeface="Arial Black"/>
                <a:cs typeface="Arial Black"/>
              </a:rPr>
              <a:t>cciden</a:t>
            </a:r>
            <a:r>
              <a:rPr sz="1650" b="1" dirty="0">
                <a:latin typeface="Arial Black"/>
                <a:cs typeface="Arial Black"/>
              </a:rPr>
              <a:t>tal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0" dirty="0">
                <a:latin typeface="Arial Black"/>
                <a:cs typeface="Arial Black"/>
              </a:rPr>
              <a:t>ear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1990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TO</a:t>
            </a:r>
            <a:r>
              <a:rPr sz="1650" b="1" spc="16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201</a:t>
            </a:r>
            <a:r>
              <a:rPr sz="1650" b="1" spc="-5" dirty="0">
                <a:latin typeface="Arial Black"/>
                <a:cs typeface="Arial Black"/>
              </a:rPr>
              <a:t>9</a:t>
            </a:r>
            <a:r>
              <a:rPr sz="1650" b="1" dirty="0">
                <a:latin typeface="Arial Black"/>
                <a:cs typeface="Arial Black"/>
              </a:rPr>
              <a:t>.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20" dirty="0">
                <a:latin typeface="Arial Black"/>
                <a:cs typeface="Arial Black"/>
              </a:rPr>
              <a:t>H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70" dirty="0">
                <a:latin typeface="Arial Black"/>
                <a:cs typeface="Arial Black"/>
              </a:rPr>
              <a:t>o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ice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lea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0" dirty="0">
                <a:latin typeface="Arial Black"/>
                <a:cs typeface="Arial Black"/>
              </a:rPr>
              <a:t>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and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max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dea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hat</a:t>
            </a:r>
            <a:r>
              <a:rPr sz="1650" b="1" spc="100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ook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place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4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ego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0" dirty="0">
                <a:latin typeface="Arial Black"/>
                <a:cs typeface="Arial Black"/>
              </a:rPr>
              <a:t>ies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gi</a:t>
            </a:r>
            <a:r>
              <a:rPr sz="1650" b="1" spc="-20" dirty="0">
                <a:latin typeface="Arial Black"/>
                <a:cs typeface="Arial Black"/>
              </a:rPr>
              <a:t>v</a:t>
            </a:r>
            <a:r>
              <a:rPr sz="1650" b="1" spc="-15" dirty="0">
                <a:latin typeface="Arial Black"/>
                <a:cs typeface="Arial Black"/>
              </a:rPr>
              <a:t>en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20" dirty="0">
                <a:latin typeface="Arial Black"/>
                <a:cs typeface="Arial Black"/>
              </a:rPr>
              <a:t>r</a:t>
            </a:r>
            <a:r>
              <a:rPr sz="1650" b="1" dirty="0">
                <a:latin typeface="Arial Black"/>
                <a:cs typeface="Arial Black"/>
              </a:rPr>
              <a:t>.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5980" y="5051094"/>
            <a:ext cx="5777230" cy="489584"/>
          </a:xfrm>
          <a:custGeom>
            <a:avLst/>
            <a:gdLst/>
            <a:ahLst/>
            <a:cxnLst/>
            <a:rect l="l" t="t" r="r" b="b"/>
            <a:pathLst>
              <a:path w="5777230" h="489585">
                <a:moveTo>
                  <a:pt x="0" y="489264"/>
                </a:moveTo>
                <a:lnTo>
                  <a:pt x="5776996" y="489264"/>
                </a:lnTo>
                <a:lnTo>
                  <a:pt x="5776996" y="0"/>
                </a:lnTo>
                <a:lnTo>
                  <a:pt x="0" y="0"/>
                </a:lnTo>
                <a:lnTo>
                  <a:pt x="0" y="489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540323"/>
            <a:ext cx="5777230" cy="438784"/>
          </a:xfrm>
          <a:custGeom>
            <a:avLst/>
            <a:gdLst/>
            <a:ahLst/>
            <a:cxnLst/>
            <a:rect l="l" t="t" r="r" b="b"/>
            <a:pathLst>
              <a:path w="5777230" h="438785">
                <a:moveTo>
                  <a:pt x="0" y="438460"/>
                </a:moveTo>
                <a:lnTo>
                  <a:pt x="5776996" y="438460"/>
                </a:lnTo>
                <a:lnTo>
                  <a:pt x="5776996" y="0"/>
                </a:lnTo>
                <a:lnTo>
                  <a:pt x="0" y="0"/>
                </a:lnTo>
                <a:lnTo>
                  <a:pt x="0" y="438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978845"/>
            <a:ext cx="5777230" cy="432434"/>
          </a:xfrm>
          <a:custGeom>
            <a:avLst/>
            <a:gdLst/>
            <a:ahLst/>
            <a:cxnLst/>
            <a:rect l="l" t="t" r="r" b="b"/>
            <a:pathLst>
              <a:path w="5777230" h="432435">
                <a:moveTo>
                  <a:pt x="0" y="432114"/>
                </a:moveTo>
                <a:lnTo>
                  <a:pt x="5776996" y="432114"/>
                </a:lnTo>
                <a:lnTo>
                  <a:pt x="577699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0"/>
            <a:ext cx="5128895" cy="400050"/>
          </a:xfrm>
          <a:custGeom>
            <a:avLst/>
            <a:gdLst/>
            <a:ahLst/>
            <a:cxnLst/>
            <a:rect l="l" t="t" r="r" b="b"/>
            <a:pathLst>
              <a:path w="5128895" h="400050">
                <a:moveTo>
                  <a:pt x="0" y="400049"/>
                </a:moveTo>
                <a:lnTo>
                  <a:pt x="5128899" y="400049"/>
                </a:lnTo>
                <a:lnTo>
                  <a:pt x="5128899" y="0"/>
                </a:lnTo>
                <a:lnTo>
                  <a:pt x="0" y="0"/>
                </a:lnTo>
                <a:lnTo>
                  <a:pt x="0" y="400049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347220"/>
            <a:ext cx="5395595" cy="406400"/>
          </a:xfrm>
          <a:custGeom>
            <a:avLst/>
            <a:gdLst/>
            <a:ahLst/>
            <a:cxnLst/>
            <a:rect l="l" t="t" r="r" b="b"/>
            <a:pathLst>
              <a:path w="5395595" h="406400">
                <a:moveTo>
                  <a:pt x="0" y="406395"/>
                </a:moveTo>
                <a:lnTo>
                  <a:pt x="5395599" y="406395"/>
                </a:lnTo>
                <a:lnTo>
                  <a:pt x="5395599" y="0"/>
                </a:lnTo>
                <a:lnTo>
                  <a:pt x="0" y="0"/>
                </a:lnTo>
                <a:lnTo>
                  <a:pt x="0" y="406395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939325"/>
            <a:ext cx="542861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Broadway"/>
                <a:cs typeface="Broadway"/>
              </a:rPr>
              <a:t>D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35" dirty="0">
                <a:latin typeface="Broadway"/>
                <a:cs typeface="Broadway"/>
              </a:rPr>
              <a:t>T</a:t>
            </a:r>
            <a:r>
              <a:rPr sz="2800" dirty="0">
                <a:latin typeface="Broadway"/>
                <a:cs typeface="Broadway"/>
              </a:rPr>
              <a:t>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Broadway"/>
                <a:cs typeface="Broadway"/>
              </a:rPr>
              <a:t>B</a:t>
            </a:r>
            <a:r>
              <a:rPr sz="2800" dirty="0">
                <a:latin typeface="Broadway"/>
                <a:cs typeface="Broadway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C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spc="-10" dirty="0">
                <a:latin typeface="Broadway"/>
                <a:cs typeface="Broadway"/>
              </a:rPr>
              <a:t>M</a:t>
            </a:r>
            <a:r>
              <a:rPr sz="2800" dirty="0">
                <a:latin typeface="Broadway"/>
                <a:cs typeface="Broadway"/>
              </a:rPr>
              <a:t>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roadway"/>
                <a:cs typeface="Broadway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Broadway"/>
                <a:cs typeface="Broadway"/>
              </a:rPr>
              <a:t>T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spc="-45" dirty="0">
                <a:latin typeface="Broadway"/>
                <a:cs typeface="Broadway"/>
              </a:rPr>
              <a:t>R</a:t>
            </a:r>
            <a:r>
              <a:rPr sz="2800" spc="20" dirty="0">
                <a:latin typeface="Broadway"/>
                <a:cs typeface="Broadway"/>
              </a:rPr>
              <a:t>O</a:t>
            </a:r>
            <a:r>
              <a:rPr sz="2800" dirty="0">
                <a:latin typeface="Broadway"/>
                <a:cs typeface="Broadway"/>
              </a:rPr>
              <a:t>R</a:t>
            </a:r>
            <a:endParaRPr sz="2800">
              <a:latin typeface="Broadway"/>
              <a:cs typeface="Broadway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Broadway"/>
                <a:cs typeface="Broadway"/>
              </a:rPr>
              <a:t>,</a:t>
            </a:r>
            <a:r>
              <a:rPr sz="2800" spc="-2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ELF</a:t>
            </a:r>
            <a:r>
              <a:rPr sz="2800" spc="-40" dirty="0">
                <a:latin typeface="Broadway"/>
                <a:cs typeface="Broadway"/>
              </a:rPr>
              <a:t>-</a:t>
            </a:r>
            <a:r>
              <a:rPr sz="2800" spc="20" dirty="0">
                <a:latin typeface="Broadway"/>
                <a:cs typeface="Broadway"/>
              </a:rPr>
              <a:t>H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dirty="0">
                <a:latin typeface="Broadway"/>
                <a:cs typeface="Broadway"/>
              </a:rPr>
              <a:t>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A</a:t>
            </a:r>
            <a:r>
              <a:rPr sz="2800" spc="20" dirty="0">
                <a:latin typeface="Broadway"/>
                <a:cs typeface="Broadway"/>
              </a:rPr>
              <a:t>CC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spc="-60" dirty="0">
                <a:latin typeface="Broadway"/>
                <a:cs typeface="Broadway"/>
              </a:rPr>
              <a:t>D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30" dirty="0">
                <a:latin typeface="Broadway"/>
                <a:cs typeface="Broadway"/>
              </a:rPr>
              <a:t>T</a:t>
            </a:r>
            <a:r>
              <a:rPr sz="2800" dirty="0">
                <a:latin typeface="Broadway"/>
                <a:cs typeface="Broadway"/>
              </a:rPr>
              <a:t>.</a:t>
            </a:r>
            <a:endParaRPr sz="2800">
              <a:latin typeface="Broadway"/>
              <a:cs typeface="Broadwa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421182"/>
            <a:ext cx="6464289" cy="7289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5324488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292"/>
                </a:moveTo>
                <a:lnTo>
                  <a:pt x="5776996" y="241292"/>
                </a:lnTo>
                <a:lnTo>
                  <a:pt x="5776996" y="0"/>
                </a:lnTo>
                <a:lnTo>
                  <a:pt x="0" y="0"/>
                </a:lnTo>
                <a:lnTo>
                  <a:pt x="0" y="241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5565696"/>
            <a:ext cx="5777230" cy="235585"/>
          </a:xfrm>
          <a:custGeom>
            <a:avLst/>
            <a:gdLst/>
            <a:ahLst/>
            <a:cxnLst/>
            <a:rect l="l" t="t" r="r" b="b"/>
            <a:pathLst>
              <a:path w="5777230" h="235585">
                <a:moveTo>
                  <a:pt x="0" y="235267"/>
                </a:moveTo>
                <a:lnTo>
                  <a:pt x="5776996" y="235267"/>
                </a:lnTo>
                <a:lnTo>
                  <a:pt x="5776996" y="0"/>
                </a:lnTo>
                <a:lnTo>
                  <a:pt x="0" y="0"/>
                </a:lnTo>
                <a:lnTo>
                  <a:pt x="0" y="235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80096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5331004"/>
            <a:ext cx="550291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8285">
              <a:lnSpc>
                <a:spcPts val="1900"/>
              </a:lnSpc>
            </a:pPr>
            <a:r>
              <a:rPr sz="1650" spc="190" dirty="0">
                <a:latin typeface="Garamond"/>
                <a:cs typeface="Garamond"/>
              </a:rPr>
              <a:t>We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70" dirty="0">
                <a:latin typeface="Garamond"/>
                <a:cs typeface="Garamond"/>
              </a:rPr>
              <a:t>l</a:t>
            </a:r>
            <a:r>
              <a:rPr sz="1650" spc="14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65" dirty="0">
                <a:latin typeface="Garamond"/>
                <a:cs typeface="Garamond"/>
              </a:rPr>
              <a:t>l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25" dirty="0">
                <a:latin typeface="Garamond"/>
                <a:cs typeface="Garamond"/>
              </a:rPr>
              <a:t>s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45" dirty="0">
                <a:latin typeface="Garamond"/>
                <a:cs typeface="Garamond"/>
              </a:rPr>
              <a:t>l</a:t>
            </a:r>
            <a:r>
              <a:rPr sz="1650" spc="120" dirty="0">
                <a:latin typeface="Garamond"/>
                <a:cs typeface="Garamond"/>
              </a:rPr>
              <a:t>o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Garamond"/>
                <a:cs typeface="Garamond"/>
              </a:rPr>
              <a:t>w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65" dirty="0">
                <a:latin typeface="Garamond"/>
                <a:cs typeface="Garamond"/>
              </a:rPr>
              <a:t>i</a:t>
            </a:r>
            <a:r>
              <a:rPr sz="1650" spc="155" dirty="0">
                <a:latin typeface="Garamond"/>
                <a:cs typeface="Garamond"/>
              </a:rPr>
              <a:t>c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50" dirty="0">
                <a:latin typeface="Garamond"/>
                <a:cs typeface="Garamond"/>
              </a:rPr>
              <a:t>ho</a:t>
            </a:r>
            <a:r>
              <a:rPr sz="1650" spc="35" dirty="0">
                <a:latin typeface="Garamond"/>
                <a:cs typeface="Garamond"/>
              </a:rPr>
              <a:t>w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Garamond"/>
                <a:cs typeface="Garamond"/>
              </a:rPr>
              <a:t>CR</a:t>
            </a:r>
            <a:r>
              <a:rPr sz="1650" spc="50" dirty="0">
                <a:latin typeface="Garamond"/>
                <a:cs typeface="Garamond"/>
              </a:rPr>
              <a:t>I</a:t>
            </a:r>
            <a:r>
              <a:rPr sz="1650" spc="95" dirty="0">
                <a:latin typeface="Garamond"/>
                <a:cs typeface="Garamond"/>
              </a:rPr>
              <a:t>ME</a:t>
            </a:r>
            <a:r>
              <a:rPr sz="1650" spc="100" dirty="0">
                <a:latin typeface="Garamond"/>
                <a:cs typeface="Garamond"/>
              </a:rPr>
              <a:t>S</a:t>
            </a:r>
            <a:r>
              <a:rPr sz="1650" spc="-25" dirty="0">
                <a:latin typeface="Garamond"/>
                <a:cs typeface="Garamond"/>
              </a:rPr>
              <a:t>_</a:t>
            </a: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15" dirty="0">
                <a:latin typeface="Garamond"/>
                <a:cs typeface="Garamond"/>
              </a:rPr>
              <a:t>E</a:t>
            </a:r>
            <a:r>
              <a:rPr sz="1650" spc="60" dirty="0">
                <a:latin typeface="Garamond"/>
                <a:cs typeface="Garamond"/>
              </a:rPr>
              <a:t>RR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60" dirty="0">
                <a:latin typeface="Garamond"/>
                <a:cs typeface="Garamond"/>
              </a:rPr>
              <a:t>R_</a:t>
            </a:r>
            <a:r>
              <a:rPr sz="1650" spc="40" dirty="0">
                <a:latin typeface="Garamond"/>
                <a:cs typeface="Garamond"/>
              </a:rPr>
              <a:t>ACC</a:t>
            </a:r>
            <a:r>
              <a:rPr sz="1650" spc="25" dirty="0">
                <a:latin typeface="Garamond"/>
                <a:cs typeface="Garamond"/>
              </a:rPr>
              <a:t>I</a:t>
            </a:r>
            <a:r>
              <a:rPr sz="1650" spc="15" dirty="0">
                <a:latin typeface="Garamond"/>
                <a:cs typeface="Garamond"/>
              </a:rPr>
              <a:t>DE</a:t>
            </a:r>
            <a:r>
              <a:rPr sz="1650" spc="-85" dirty="0">
                <a:latin typeface="Garamond"/>
                <a:cs typeface="Garamond"/>
              </a:rPr>
              <a:t>N</a:t>
            </a: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20" dirty="0">
                <a:latin typeface="Garamond"/>
                <a:cs typeface="Garamond"/>
              </a:rPr>
              <a:t>_</a:t>
            </a:r>
            <a:r>
              <a:rPr sz="1650" spc="55" dirty="0">
                <a:latin typeface="Garamond"/>
                <a:cs typeface="Garamond"/>
              </a:rPr>
              <a:t>S</a:t>
            </a:r>
            <a:r>
              <a:rPr sz="1650" spc="15" dirty="0">
                <a:latin typeface="Garamond"/>
                <a:cs typeface="Garamond"/>
              </a:rPr>
              <a:t>E</a:t>
            </a:r>
            <a:r>
              <a:rPr sz="1650" spc="100" dirty="0">
                <a:latin typeface="Garamond"/>
                <a:cs typeface="Garamond"/>
              </a:rPr>
              <a:t>L</a:t>
            </a:r>
            <a:r>
              <a:rPr sz="1650" spc="105" dirty="0">
                <a:latin typeface="Garamond"/>
                <a:cs typeface="Garamond"/>
              </a:rPr>
              <a:t>F</a:t>
            </a:r>
            <a:r>
              <a:rPr sz="1650" spc="75" dirty="0">
                <a:latin typeface="Garamond"/>
                <a:cs typeface="Garamond"/>
              </a:rPr>
              <a:t>-</a:t>
            </a:r>
            <a:r>
              <a:rPr sz="1650" spc="-15" dirty="0">
                <a:latin typeface="Garamond"/>
                <a:cs typeface="Garamond"/>
              </a:rPr>
              <a:t>H</a:t>
            </a:r>
            <a:r>
              <a:rPr sz="1650" spc="105" dirty="0">
                <a:latin typeface="Garamond"/>
                <a:cs typeface="Garamond"/>
              </a:rPr>
              <a:t>ARM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 marL="12700">
              <a:lnSpc>
                <a:spcPts val="1760"/>
              </a:lnSpc>
            </a:pP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k</a:t>
            </a:r>
            <a:r>
              <a:rPr sz="1650" spc="50" dirty="0">
                <a:latin typeface="Garamond"/>
                <a:cs typeface="Garamond"/>
              </a:rPr>
              <a:t>no</a:t>
            </a:r>
            <a:r>
              <a:rPr sz="1650" spc="75" dirty="0">
                <a:latin typeface="Garamond"/>
                <a:cs typeface="Garamond"/>
              </a:rPr>
              <a:t>w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35" dirty="0">
                <a:latin typeface="Garamond"/>
                <a:cs typeface="Garamond"/>
              </a:rPr>
              <a:t>x</a:t>
            </a:r>
            <a:r>
              <a:rPr sz="1650" spc="40" dirty="0">
                <a:latin typeface="Garamond"/>
                <a:cs typeface="Garamond"/>
              </a:rPr>
              <a:t>i</a:t>
            </a:r>
            <a:r>
              <a:rPr sz="1650" spc="140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u</a:t>
            </a:r>
            <a:r>
              <a:rPr sz="1650" spc="75" dirty="0">
                <a:latin typeface="Garamond"/>
                <a:cs typeface="Garamond"/>
              </a:rPr>
              <a:t>m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60" dirty="0">
                <a:latin typeface="Garamond"/>
                <a:cs typeface="Garamond"/>
              </a:rPr>
              <a:t>v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 marL="12700" marR="226060">
              <a:lnSpc>
                <a:spcPts val="1850"/>
              </a:lnSpc>
              <a:spcBef>
                <a:spcPts val="130"/>
              </a:spcBef>
            </a:pP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ak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65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Co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5" dirty="0">
                <a:latin typeface="Garamond"/>
                <a:cs typeface="Garamond"/>
              </a:rPr>
              <a:t>fl</a:t>
            </a:r>
            <a:r>
              <a:rPr sz="1650" spc="25" dirty="0">
                <a:latin typeface="Garamond"/>
                <a:cs typeface="Garamond"/>
              </a:rPr>
              <a:t>i</a:t>
            </a:r>
            <a:r>
              <a:rPr sz="1650" spc="105" dirty="0">
                <a:latin typeface="Garamond"/>
                <a:cs typeface="Garamond"/>
              </a:rPr>
              <a:t>ct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70" dirty="0">
                <a:latin typeface="Garamond"/>
                <a:cs typeface="Garamond"/>
              </a:rPr>
              <a:t>T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rr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35" dirty="0">
                <a:latin typeface="Garamond"/>
                <a:cs typeface="Garamond"/>
              </a:rPr>
              <a:t>s</a:t>
            </a:r>
            <a:r>
              <a:rPr sz="1650" spc="75" dirty="0">
                <a:latin typeface="Garamond"/>
                <a:cs typeface="Garamond"/>
              </a:rPr>
              <a:t>m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35" dirty="0">
                <a:latin typeface="Garamond"/>
                <a:cs typeface="Garamond"/>
              </a:rPr>
              <a:t>x</a:t>
            </a:r>
            <a:r>
              <a:rPr sz="1650" spc="7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Garamond"/>
                <a:cs typeface="Garamond"/>
              </a:rPr>
              <a:t>w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i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80" dirty="0">
                <a:latin typeface="Garamond"/>
                <a:cs typeface="Garamond"/>
              </a:rPr>
              <a:t>t</a:t>
            </a:r>
            <a:r>
              <a:rPr sz="1650" spc="35" dirty="0">
                <a:latin typeface="Garamond"/>
                <a:cs typeface="Garamond"/>
              </a:rPr>
              <a:t>w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1</a:t>
            </a:r>
            <a:r>
              <a:rPr sz="1650" spc="70" dirty="0">
                <a:latin typeface="Garamond"/>
                <a:cs typeface="Garamond"/>
              </a:rPr>
              <a:t>9</a:t>
            </a:r>
            <a:r>
              <a:rPr sz="1650" spc="120" dirty="0">
                <a:latin typeface="Garamond"/>
                <a:cs typeface="Garamond"/>
              </a:rPr>
              <a:t>9</a:t>
            </a:r>
            <a:r>
              <a:rPr sz="1650" spc="100" dirty="0">
                <a:latin typeface="Garamond"/>
                <a:cs typeface="Garamond"/>
              </a:rPr>
              <a:t>0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2</a:t>
            </a:r>
            <a:r>
              <a:rPr sz="1650" spc="70" dirty="0">
                <a:latin typeface="Garamond"/>
                <a:cs typeface="Garamond"/>
              </a:rPr>
              <a:t>0</a:t>
            </a:r>
            <a:r>
              <a:rPr sz="1650" spc="120" dirty="0">
                <a:latin typeface="Garamond"/>
                <a:cs typeface="Garamond"/>
              </a:rPr>
              <a:t>0</a:t>
            </a:r>
            <a:r>
              <a:rPr sz="1650" spc="110" dirty="0">
                <a:latin typeface="Garamond"/>
                <a:cs typeface="Garamond"/>
              </a:rPr>
              <a:t>0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50" spc="110" dirty="0">
                <a:latin typeface="Garamond"/>
                <a:cs typeface="Garamond"/>
              </a:rPr>
              <a:t>P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35" dirty="0">
                <a:latin typeface="Garamond"/>
                <a:cs typeface="Garamond"/>
              </a:rPr>
              <a:t>s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0" dirty="0">
                <a:latin typeface="Garamond"/>
                <a:cs typeface="Garamond"/>
              </a:rPr>
              <a:t>n</a:t>
            </a:r>
            <a:r>
              <a:rPr sz="1650" spc="180" dirty="0">
                <a:latin typeface="Garamond"/>
                <a:cs typeface="Garamond"/>
              </a:rPr>
              <a:t>g</a:t>
            </a:r>
            <a:r>
              <a:rPr sz="1650" spc="75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5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150" dirty="0">
                <a:latin typeface="Garamond"/>
                <a:cs typeface="Garamond"/>
              </a:rPr>
              <a:t>s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93345">
              <a:lnSpc>
                <a:spcPts val="1850"/>
              </a:lnSpc>
            </a:pP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i</a:t>
            </a:r>
            <a:r>
              <a:rPr sz="1650" spc="210" dirty="0">
                <a:latin typeface="Garamond"/>
                <a:cs typeface="Garamond"/>
              </a:rPr>
              <a:t>g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ak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80" dirty="0">
                <a:latin typeface="Garamond"/>
                <a:cs typeface="Garamond"/>
              </a:rPr>
              <a:t>l</a:t>
            </a:r>
            <a:r>
              <a:rPr sz="1650" spc="155" dirty="0">
                <a:latin typeface="Garamond"/>
                <a:cs typeface="Garamond"/>
              </a:rPr>
              <a:t>a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In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rs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114" dirty="0">
                <a:latin typeface="Garamond"/>
                <a:cs typeface="Garamond"/>
              </a:rPr>
              <a:t>al</a:t>
            </a:r>
            <a:r>
              <a:rPr sz="1650" spc="12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Garamond"/>
                <a:cs typeface="Garamond"/>
              </a:rPr>
              <a:t>v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0" dirty="0">
                <a:latin typeface="Garamond"/>
                <a:cs typeface="Garamond"/>
              </a:rPr>
              <a:t>o</a:t>
            </a:r>
            <a:r>
              <a:rPr sz="1650" spc="70" dirty="0">
                <a:latin typeface="Garamond"/>
                <a:cs typeface="Garamond"/>
              </a:rPr>
              <a:t>l</a:t>
            </a:r>
            <a:r>
              <a:rPr sz="1650" spc="140" dirty="0">
                <a:latin typeface="Garamond"/>
                <a:cs typeface="Garamond"/>
              </a:rPr>
              <a:t>e</a:t>
            </a:r>
            <a:r>
              <a:rPr sz="1650" spc="5" dirty="0">
                <a:latin typeface="Garamond"/>
                <a:cs typeface="Garamond"/>
              </a:rPr>
              <a:t>n</a:t>
            </a:r>
            <a:r>
              <a:rPr sz="1650" spc="114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94005">
              <a:lnSpc>
                <a:spcPts val="1850"/>
              </a:lnSpc>
            </a:pPr>
            <a:r>
              <a:rPr sz="1650" spc="55" dirty="0">
                <a:latin typeface="Garamond"/>
                <a:cs typeface="Garamond"/>
              </a:rPr>
              <a:t>And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15" dirty="0">
                <a:latin typeface="Garamond"/>
                <a:cs typeface="Garamond"/>
              </a:rPr>
              <a:t>f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35" dirty="0">
                <a:latin typeface="Garamond"/>
                <a:cs typeface="Garamond"/>
              </a:rPr>
              <a:t>u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130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r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2</a:t>
            </a:r>
            <a:r>
              <a:rPr sz="1650" spc="70" dirty="0">
                <a:latin typeface="Garamond"/>
                <a:cs typeface="Garamond"/>
              </a:rPr>
              <a:t>0</a:t>
            </a:r>
            <a:r>
              <a:rPr sz="1650" spc="120" dirty="0">
                <a:latin typeface="Garamond"/>
                <a:cs typeface="Garamond"/>
              </a:rPr>
              <a:t>0</a:t>
            </a:r>
            <a:r>
              <a:rPr sz="1650" spc="130" dirty="0">
                <a:latin typeface="Garamond"/>
                <a:cs typeface="Garamond"/>
              </a:rPr>
              <a:t>k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200" dirty="0">
                <a:latin typeface="Garamond"/>
                <a:cs typeface="Garamond"/>
              </a:rPr>
              <a:t>g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5" dirty="0">
                <a:latin typeface="Garamond"/>
                <a:cs typeface="Garamond"/>
              </a:rPr>
              <a:t>v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rs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5980" y="8828661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9292207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914410"/>
            <a:ext cx="6083289" cy="3740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0"/>
            <a:ext cx="5612130" cy="400050"/>
          </a:xfrm>
          <a:custGeom>
            <a:avLst/>
            <a:gdLst/>
            <a:ahLst/>
            <a:cxnLst/>
            <a:rect l="l" t="t" r="r" b="b"/>
            <a:pathLst>
              <a:path w="5612130" h="400050">
                <a:moveTo>
                  <a:pt x="0" y="400049"/>
                </a:moveTo>
                <a:lnTo>
                  <a:pt x="5611886" y="400049"/>
                </a:lnTo>
                <a:lnTo>
                  <a:pt x="5611886" y="0"/>
                </a:lnTo>
                <a:lnTo>
                  <a:pt x="0" y="0"/>
                </a:lnTo>
                <a:lnTo>
                  <a:pt x="0" y="400049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347220"/>
            <a:ext cx="260985" cy="406400"/>
          </a:xfrm>
          <a:custGeom>
            <a:avLst/>
            <a:gdLst/>
            <a:ahLst/>
            <a:cxnLst/>
            <a:rect l="l" t="t" r="r" b="b"/>
            <a:pathLst>
              <a:path w="260984" h="406400">
                <a:moveTo>
                  <a:pt x="0" y="406395"/>
                </a:moveTo>
                <a:lnTo>
                  <a:pt x="260675" y="406395"/>
                </a:lnTo>
                <a:lnTo>
                  <a:pt x="260675" y="0"/>
                </a:lnTo>
                <a:lnTo>
                  <a:pt x="0" y="0"/>
                </a:lnTo>
                <a:lnTo>
                  <a:pt x="0" y="406395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939325"/>
            <a:ext cx="563943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Broadway"/>
                <a:cs typeface="Broadway"/>
              </a:rPr>
              <a:t>D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35" dirty="0">
                <a:latin typeface="Broadway"/>
                <a:cs typeface="Broadway"/>
              </a:rPr>
              <a:t>T</a:t>
            </a:r>
            <a:r>
              <a:rPr sz="2800" dirty="0">
                <a:latin typeface="Broadway"/>
                <a:cs typeface="Broadway"/>
              </a:rPr>
              <a:t>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Broadway"/>
                <a:cs typeface="Broadway"/>
              </a:rPr>
              <a:t>B</a:t>
            </a:r>
            <a:r>
              <a:rPr sz="2800" dirty="0">
                <a:latin typeface="Broadway"/>
                <a:cs typeface="Broadway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C</a:t>
            </a:r>
            <a:r>
              <a:rPr sz="2800" spc="-25" dirty="0">
                <a:latin typeface="Broadway"/>
                <a:cs typeface="Broadway"/>
              </a:rPr>
              <a:t>H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spc="30" dirty="0">
                <a:latin typeface="Broadway"/>
                <a:cs typeface="Broadway"/>
              </a:rPr>
              <a:t>O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C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roadway"/>
                <a:cs typeface="Broadway"/>
              </a:rPr>
              <a:t>DI</a:t>
            </a:r>
            <a:r>
              <a:rPr sz="2800" spc="-3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75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dirty="0">
                <a:latin typeface="Broadway"/>
                <a:cs typeface="Broadway"/>
              </a:rPr>
              <a:t>S</a:t>
            </a:r>
            <a:endParaRPr sz="2800">
              <a:latin typeface="Broadway"/>
              <a:cs typeface="Broadway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Broadway"/>
                <a:cs typeface="Broadway"/>
              </a:rPr>
              <a:t>:</a:t>
            </a:r>
            <a:r>
              <a:rPr sz="2800" spc="-10" dirty="0">
                <a:latin typeface="Broadway"/>
                <a:cs typeface="Broadway"/>
              </a:rPr>
              <a:t>-</a:t>
            </a:r>
            <a:endParaRPr sz="2800">
              <a:latin typeface="Broadway"/>
              <a:cs typeface="Broadw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331" y="2985292"/>
            <a:ext cx="5193030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dirty="0">
                <a:latin typeface="Broadway"/>
                <a:cs typeface="Broadway"/>
              </a:rPr>
              <a:t>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d</a:t>
            </a:r>
            <a:r>
              <a:rPr sz="2800" dirty="0">
                <a:latin typeface="Broadway"/>
                <a:cs typeface="Broadway"/>
              </a:rPr>
              <a:t>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roadway"/>
                <a:cs typeface="Broadway"/>
              </a:rPr>
              <a:t>g</a:t>
            </a:r>
            <a:r>
              <a:rPr sz="2800" spc="10" dirty="0">
                <a:latin typeface="Broadway"/>
                <a:cs typeface="Broadway"/>
              </a:rPr>
              <a:t>r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spc="-15" dirty="0">
                <a:latin typeface="Broadway"/>
                <a:cs typeface="Broadway"/>
              </a:rPr>
              <a:t>u</a:t>
            </a:r>
            <a:r>
              <a:rPr sz="2800" dirty="0">
                <a:latin typeface="Broadway"/>
                <a:cs typeface="Broadway"/>
              </a:rPr>
              <a:t>p</a:t>
            </a:r>
            <a:r>
              <a:rPr sz="2800" spc="15" dirty="0">
                <a:latin typeface="Broadway"/>
                <a:cs typeface="Broadway"/>
              </a:rPr>
              <a:t>i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dirty="0">
                <a:latin typeface="Broadway"/>
                <a:cs typeface="Broadway"/>
              </a:rPr>
              <a:t>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Broadway"/>
                <a:cs typeface="Broadway"/>
              </a:rPr>
              <a:t>c</a:t>
            </a:r>
            <a:r>
              <a:rPr sz="2800" spc="-25" dirty="0">
                <a:latin typeface="Broadway"/>
                <a:cs typeface="Broadway"/>
              </a:rPr>
              <a:t>h</a:t>
            </a:r>
            <a:r>
              <a:rPr sz="2800" spc="10" dirty="0">
                <a:latin typeface="Broadway"/>
                <a:cs typeface="Broadway"/>
              </a:rPr>
              <a:t>r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-30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d</a:t>
            </a:r>
            <a:r>
              <a:rPr sz="2800" spc="15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Broadway"/>
                <a:cs typeface="Broadway"/>
              </a:rPr>
              <a:t>p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dirty="0">
                <a:latin typeface="Broadway"/>
                <a:cs typeface="Broadway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Broadway"/>
                <a:cs typeface="Broadway"/>
              </a:rPr>
              <a:t>y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roadway"/>
                <a:cs typeface="Broadway"/>
              </a:rPr>
              <a:t>a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r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l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15" dirty="0">
                <a:latin typeface="Broadway"/>
                <a:cs typeface="Broadway"/>
              </a:rPr>
              <a:t>v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d</a:t>
            </a:r>
            <a:r>
              <a:rPr sz="2800" spc="15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s</a:t>
            </a:r>
            <a:r>
              <a:rPr sz="2800" dirty="0">
                <a:latin typeface="Broadway"/>
                <a:cs typeface="Broadway"/>
              </a:rPr>
              <a:t>.</a:t>
            </a:r>
            <a:endParaRPr sz="2800">
              <a:latin typeface="Broadway"/>
              <a:cs typeface="Broadw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5435600"/>
            <a:ext cx="6451609" cy="3809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450583"/>
            <a:ext cx="6286499" cy="6280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5222856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5464100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70571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980" y="594708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5245274"/>
            <a:ext cx="5570220" cy="95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6000"/>
              </a:lnSpc>
            </a:pP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SEE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X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CAU</a:t>
            </a:r>
            <a:r>
              <a:rPr sz="1650" b="1" dirty="0">
                <a:latin typeface="Arial"/>
                <a:cs typeface="Arial"/>
              </a:rPr>
              <a:t>SED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CHR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C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ESP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SES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ST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CAU</a:t>
            </a:r>
            <a:r>
              <a:rPr sz="1650" b="1" dirty="0">
                <a:latin typeface="Arial"/>
                <a:cs typeface="Arial"/>
              </a:rPr>
              <a:t>SED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C</a:t>
            </a:r>
            <a:r>
              <a:rPr sz="1650" b="1" spc="5" dirty="0">
                <a:latin typeface="Arial"/>
                <a:cs typeface="Arial"/>
              </a:rPr>
              <a:t>HR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C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K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DN</a:t>
            </a:r>
            <a:r>
              <a:rPr sz="1650" b="1" dirty="0">
                <a:latin typeface="Arial"/>
                <a:cs typeface="Arial"/>
              </a:rPr>
              <a:t>EY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SES</a:t>
            </a:r>
            <a:r>
              <a:rPr sz="1650" b="1" spc="-10" dirty="0">
                <a:latin typeface="Arial"/>
                <a:cs typeface="Arial"/>
              </a:rPr>
              <a:t> I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G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VEN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YE</a:t>
            </a:r>
            <a:r>
              <a:rPr sz="1650" b="1" spc="5" dirty="0">
                <a:latin typeface="Arial"/>
                <a:cs typeface="Arial"/>
              </a:rPr>
              <a:t>AR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199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20</a:t>
            </a:r>
            <a:r>
              <a:rPr sz="1650" b="1" spc="30" dirty="0">
                <a:latin typeface="Arial"/>
                <a:cs typeface="Arial"/>
              </a:rPr>
              <a:t>1</a:t>
            </a:r>
            <a:r>
              <a:rPr sz="1650" b="1" spc="15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030" y="7262494"/>
            <a:ext cx="2567940" cy="4064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20" dirty="0">
                <a:latin typeface="Broadway"/>
                <a:cs typeface="Broadway"/>
              </a:rPr>
              <a:t>CO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-30" dirty="0">
                <a:latin typeface="Broadway"/>
                <a:cs typeface="Broadway"/>
              </a:rPr>
              <a:t>C</a:t>
            </a:r>
            <a:r>
              <a:rPr sz="2800" spc="20" dirty="0">
                <a:latin typeface="Broadway"/>
                <a:cs typeface="Broadway"/>
              </a:rPr>
              <a:t>L</a:t>
            </a:r>
            <a:r>
              <a:rPr sz="2800" spc="-5" dirty="0">
                <a:latin typeface="Broadway"/>
                <a:cs typeface="Broadway"/>
              </a:rPr>
              <a:t>U</a:t>
            </a:r>
            <a:r>
              <a:rPr sz="2800" spc="-25" dirty="0">
                <a:latin typeface="Broadway"/>
                <a:cs typeface="Broadway"/>
              </a:rPr>
              <a:t>S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:</a:t>
            </a:r>
            <a:endParaRPr sz="2800">
              <a:latin typeface="Broadway"/>
              <a:cs typeface="Broadwa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331" y="8358682"/>
            <a:ext cx="5529580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61</a:t>
            </a:r>
            <a:r>
              <a:rPr sz="1650" b="1" spc="30" dirty="0">
                <a:latin typeface="Arial"/>
                <a:cs typeface="Arial"/>
              </a:rPr>
              <a:t>2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3</a:t>
            </a:r>
            <a:r>
              <a:rPr sz="1650" b="1" dirty="0">
                <a:latin typeface="Arial"/>
                <a:cs typeface="Arial"/>
              </a:rPr>
              <a:t>4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ol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6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dirty="0">
                <a:latin typeface="Arial"/>
                <a:cs typeface="Arial"/>
              </a:rPr>
              <a:t>t.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sz="1650" b="1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oun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inuo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g</a:t>
            </a:r>
            <a:r>
              <a:rPr sz="1650" b="1" spc="-20" dirty="0">
                <a:latin typeface="Arial"/>
                <a:cs typeface="Arial"/>
              </a:rPr>
              <a:t> s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op</a:t>
            </a:r>
            <a:r>
              <a:rPr sz="1650" b="1" spc="35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15" dirty="0">
                <a:latin typeface="Arial"/>
                <a:cs typeface="Arial"/>
              </a:rPr>
              <a:t>V</a:t>
            </a:r>
            <a:r>
              <a:rPr sz="1650" b="1" spc="-10" dirty="0">
                <a:latin typeface="Arial"/>
                <a:cs typeface="Arial"/>
              </a:rPr>
              <a:t>/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S,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di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va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ul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8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ig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20" dirty="0">
                <a:latin typeface="Arial"/>
                <a:cs typeface="Arial"/>
              </a:rPr>
              <a:t>z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i</a:t>
            </a:r>
            <a:r>
              <a:rPr sz="1650" b="1" spc="35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914410"/>
            <a:ext cx="6076949" cy="3632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390440"/>
            <a:ext cx="5777230" cy="432434"/>
          </a:xfrm>
          <a:custGeom>
            <a:avLst/>
            <a:gdLst/>
            <a:ahLst/>
            <a:cxnLst/>
            <a:rect l="l" t="t" r="r" b="b"/>
            <a:pathLst>
              <a:path w="5777230" h="432435">
                <a:moveTo>
                  <a:pt x="0" y="432114"/>
                </a:moveTo>
                <a:lnTo>
                  <a:pt x="5776996" y="432114"/>
                </a:lnTo>
                <a:lnTo>
                  <a:pt x="577699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82249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064109"/>
            <a:ext cx="5777230" cy="438150"/>
          </a:xfrm>
          <a:custGeom>
            <a:avLst/>
            <a:gdLst/>
            <a:ahLst/>
            <a:cxnLst/>
            <a:rect l="l" t="t" r="r" b="b"/>
            <a:pathLst>
              <a:path w="5777230" h="438150">
                <a:moveTo>
                  <a:pt x="0" y="438149"/>
                </a:moveTo>
                <a:lnTo>
                  <a:pt x="5776996" y="438149"/>
                </a:lnTo>
                <a:lnTo>
                  <a:pt x="5776996" y="0"/>
                </a:lnTo>
                <a:lnTo>
                  <a:pt x="0" y="0"/>
                </a:lnTo>
                <a:lnTo>
                  <a:pt x="0" y="438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980" y="5502200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74381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98518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331" y="937430"/>
            <a:ext cx="5585460" cy="622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020">
              <a:lnSpc>
                <a:spcPct val="96000"/>
              </a:lnSpc>
            </a:pPr>
            <a:r>
              <a:rPr sz="1650" b="1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Foun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40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5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inuo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ec</a:t>
            </a:r>
            <a:r>
              <a:rPr sz="1650" b="1" spc="5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eas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g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55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te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io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5" dirty="0">
                <a:latin typeface="Arial"/>
                <a:cs typeface="Arial"/>
              </a:rPr>
              <a:t> 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nin</a:t>
            </a:r>
            <a:r>
              <a:rPr sz="1650" b="1" spc="35" dirty="0">
                <a:latin typeface="Arial"/>
                <a:cs typeface="Arial"/>
              </a:rPr>
              <a:t>g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15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94310">
              <a:lnSpc>
                <a:spcPts val="1900"/>
              </a:lnSpc>
            </a:pPr>
            <a:r>
              <a:rPr sz="1650" b="1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k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ee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</a:t>
            </a:r>
            <a:r>
              <a:rPr sz="1650" b="1" spc="30" dirty="0">
                <a:latin typeface="Arial"/>
                <a:cs typeface="Arial"/>
              </a:rPr>
              <a:t>9</a:t>
            </a:r>
            <a:r>
              <a:rPr sz="1650" b="1" spc="-2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 </a:t>
            </a:r>
            <a:r>
              <a:rPr sz="1650" b="1" spc="-20" dirty="0">
                <a:latin typeface="Arial"/>
                <a:cs typeface="Arial"/>
              </a:rPr>
              <a:t>199</a:t>
            </a:r>
            <a:r>
              <a:rPr sz="1650" b="1" dirty="0">
                <a:latin typeface="Arial"/>
                <a:cs typeface="Arial"/>
              </a:rPr>
              <a:t>3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ft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n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ta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sa</a:t>
            </a:r>
            <a:r>
              <a:rPr sz="1650" b="1" spc="30" dirty="0">
                <a:latin typeface="Arial"/>
                <a:cs typeface="Arial"/>
              </a:rPr>
              <a:t>me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 marL="12700" marR="93980" algn="just">
              <a:lnSpc>
                <a:spcPct val="97300"/>
              </a:lnSpc>
              <a:spcBef>
                <a:spcPts val="1425"/>
              </a:spcBef>
            </a:pP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gi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y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i.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.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19</a:t>
            </a:r>
            <a:r>
              <a:rPr sz="1650" b="1" spc="3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20</a:t>
            </a:r>
            <a:r>
              <a:rPr sz="1650" b="1" spc="30" dirty="0">
                <a:latin typeface="Arial"/>
                <a:cs typeface="Arial"/>
              </a:rPr>
              <a:t>1</a:t>
            </a:r>
            <a:r>
              <a:rPr sz="1650" b="1" spc="-2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,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id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h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ke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li</a:t>
            </a:r>
            <a:r>
              <a:rPr sz="1650" b="1" spc="45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5" dirty="0">
                <a:latin typeface="Arial"/>
                <a:cs typeface="Arial"/>
              </a:rPr>
              <a:t>’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dirty="0">
                <a:latin typeface="Arial"/>
                <a:cs typeface="Arial"/>
              </a:rPr>
              <a:t>t </a:t>
            </a:r>
            <a:r>
              <a:rPr sz="1650" b="1" spc="-20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70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37160">
              <a:lnSpc>
                <a:spcPct val="96000"/>
              </a:lnSpc>
            </a:pP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5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10" dirty="0">
                <a:latin typeface="Arial"/>
                <a:cs typeface="Arial"/>
              </a:rPr>
              <a:t>f</a:t>
            </a:r>
            <a:r>
              <a:rPr sz="1650" b="1" dirty="0">
                <a:latin typeface="Arial"/>
                <a:cs typeface="Arial"/>
              </a:rPr>
              <a:t>-</a:t>
            </a:r>
            <a:r>
              <a:rPr sz="1650" b="1" spc="35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id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0" dirty="0">
                <a:latin typeface="Arial"/>
                <a:cs typeface="Arial"/>
              </a:rPr>
              <a:t>-</a:t>
            </a:r>
            <a:r>
              <a:rPr sz="1650" b="1" dirty="0">
                <a:latin typeface="Arial"/>
                <a:cs typeface="Arial"/>
              </a:rPr>
              <a:t>&gt;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ke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pl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high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ec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-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0" dirty="0">
                <a:latin typeface="Arial"/>
                <a:cs typeface="Arial"/>
              </a:rPr>
              <a:t>ol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ac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und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4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</a:t>
            </a:r>
            <a:r>
              <a:rPr sz="1650" b="1" spc="30" dirty="0">
                <a:latin typeface="Arial"/>
                <a:cs typeface="Arial"/>
              </a:rPr>
              <a:t>0</a:t>
            </a:r>
            <a:r>
              <a:rPr sz="1650" b="1" spc="-20" dirty="0">
                <a:latin typeface="Arial"/>
                <a:cs typeface="Arial"/>
              </a:rPr>
              <a:t>0</a:t>
            </a:r>
            <a:r>
              <a:rPr sz="1650" b="1" dirty="0">
                <a:latin typeface="Arial"/>
                <a:cs typeface="Arial"/>
              </a:rPr>
              <a:t>k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 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z</a:t>
            </a:r>
            <a:r>
              <a:rPr sz="1650" b="1" spc="5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d</a:t>
            </a:r>
            <a:endParaRPr sz="1650">
              <a:latin typeface="Arial"/>
              <a:cs typeface="Arial"/>
            </a:endParaRPr>
          </a:p>
          <a:p>
            <a:pPr marL="12700" marR="68580">
              <a:lnSpc>
                <a:spcPct val="96900"/>
              </a:lnSpc>
              <a:spcBef>
                <a:spcPts val="1435"/>
              </a:spcBef>
            </a:pPr>
            <a:r>
              <a:rPr sz="1650" b="1" spc="1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GO</a:t>
            </a:r>
            <a:r>
              <a:rPr sz="1650" b="1" dirty="0">
                <a:latin typeface="Arial"/>
                <a:cs typeface="Arial"/>
              </a:rPr>
              <a:t>VE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45" dirty="0">
                <a:latin typeface="Arial"/>
                <a:cs typeface="Arial"/>
              </a:rPr>
              <a:t>N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RN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B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ES S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AK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ES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NAB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5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EP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" dirty="0">
                <a:latin typeface="Arial"/>
                <a:cs typeface="Arial"/>
              </a:rPr>
              <a:t>UR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IT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5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IZ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PER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AK</a:t>
            </a:r>
            <a:r>
              <a:rPr sz="1650" b="1" spc="7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26364">
              <a:lnSpc>
                <a:spcPct val="96000"/>
              </a:lnSpc>
            </a:pP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FLI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&amp;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SM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PE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5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NC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SO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4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DUC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460308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714608"/>
            <a:ext cx="5777230" cy="254000"/>
          </a:xfrm>
          <a:custGeom>
            <a:avLst/>
            <a:gdLst/>
            <a:ahLst/>
            <a:cxnLst/>
            <a:rect l="l" t="t" r="r" b="b"/>
            <a:pathLst>
              <a:path w="5777230" h="254000">
                <a:moveTo>
                  <a:pt x="0" y="254007"/>
                </a:moveTo>
                <a:lnTo>
                  <a:pt x="5776996" y="254007"/>
                </a:lnTo>
                <a:lnTo>
                  <a:pt x="5776996" y="0"/>
                </a:lnTo>
                <a:lnTo>
                  <a:pt x="0" y="0"/>
                </a:lnTo>
                <a:lnTo>
                  <a:pt x="0" y="25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4968562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980" y="5222862"/>
            <a:ext cx="5777230" cy="254000"/>
          </a:xfrm>
          <a:custGeom>
            <a:avLst/>
            <a:gdLst/>
            <a:ahLst/>
            <a:cxnLst/>
            <a:rect l="l" t="t" r="r" b="b"/>
            <a:pathLst>
              <a:path w="5777230" h="254000">
                <a:moveTo>
                  <a:pt x="0" y="254007"/>
                </a:moveTo>
                <a:lnTo>
                  <a:pt x="5776996" y="254007"/>
                </a:lnTo>
                <a:lnTo>
                  <a:pt x="5776996" y="0"/>
                </a:lnTo>
                <a:lnTo>
                  <a:pt x="0" y="0"/>
                </a:lnTo>
                <a:lnTo>
                  <a:pt x="0" y="25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476816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731116"/>
            <a:ext cx="5777230" cy="254000"/>
          </a:xfrm>
          <a:custGeom>
            <a:avLst/>
            <a:gdLst/>
            <a:ahLst/>
            <a:cxnLst/>
            <a:rect l="l" t="t" r="r" b="b"/>
            <a:pathLst>
              <a:path w="5777230" h="254000">
                <a:moveTo>
                  <a:pt x="0" y="254007"/>
                </a:moveTo>
                <a:lnTo>
                  <a:pt x="5776996" y="254007"/>
                </a:lnTo>
                <a:lnTo>
                  <a:pt x="5776996" y="0"/>
                </a:lnTo>
                <a:lnTo>
                  <a:pt x="0" y="0"/>
                </a:lnTo>
                <a:lnTo>
                  <a:pt x="0" y="25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5980" y="5985198"/>
            <a:ext cx="5777230" cy="248285"/>
          </a:xfrm>
          <a:custGeom>
            <a:avLst/>
            <a:gdLst/>
            <a:ahLst/>
            <a:cxnLst/>
            <a:rect l="l" t="t" r="r" b="b"/>
            <a:pathLst>
              <a:path w="5777230" h="248285">
                <a:moveTo>
                  <a:pt x="0" y="247971"/>
                </a:moveTo>
                <a:lnTo>
                  <a:pt x="5776996" y="247971"/>
                </a:lnTo>
                <a:lnTo>
                  <a:pt x="5776996" y="0"/>
                </a:lnTo>
                <a:lnTo>
                  <a:pt x="0" y="0"/>
                </a:lnTo>
                <a:lnTo>
                  <a:pt x="0" y="247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331" y="957140"/>
            <a:ext cx="5739130" cy="679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800"/>
              </a:lnSpc>
            </a:pP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tf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tat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–</a:t>
            </a:r>
            <a:r>
              <a:rPr sz="1400" spc="-20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x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y,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10" dirty="0">
                <a:latin typeface="Algerian"/>
                <a:cs typeface="Algerian"/>
              </a:rPr>
              <a:t>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cc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Algerian"/>
                <a:cs typeface="Algerian"/>
              </a:rPr>
              <a:t>n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k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dirty="0">
                <a:latin typeface="Algerian"/>
                <a:cs typeface="Algeri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25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ss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Algerian"/>
                <a:cs typeface="Algerian"/>
              </a:rPr>
              <a:t>b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 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(t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4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y.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efe</a:t>
            </a:r>
            <a:r>
              <a:rPr sz="1400" spc="5" dirty="0">
                <a:latin typeface="Algerian"/>
                <a:cs typeface="Algerian"/>
              </a:rPr>
              <a:t>rr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’</a:t>
            </a:r>
            <a:r>
              <a:rPr sz="1400" spc="-10" dirty="0">
                <a:latin typeface="Algerian"/>
                <a:cs typeface="Algerian"/>
              </a:rPr>
              <a:t> 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y a</a:t>
            </a:r>
            <a:r>
              <a:rPr sz="1400" spc="-10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Algerian"/>
                <a:cs typeface="Algerian"/>
              </a:rPr>
              <a:t> c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3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y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0" dirty="0">
                <a:latin typeface="Algerian"/>
                <a:cs typeface="Algerian"/>
              </a:rPr>
              <a:t>j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y</a:t>
            </a:r>
            <a:r>
              <a:rPr sz="1400" spc="-20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‘</a:t>
            </a:r>
            <a:r>
              <a:rPr sz="1400" spc="-10" dirty="0">
                <a:latin typeface="Algerian"/>
                <a:cs typeface="Algeri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3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y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)</a:t>
            </a:r>
            <a:r>
              <a:rPr sz="1400" dirty="0">
                <a:latin typeface="Algerian"/>
                <a:cs typeface="Algerian"/>
              </a:rPr>
              <a:t>.</a:t>
            </a:r>
            <a:endParaRPr sz="1400">
              <a:latin typeface="Algerian"/>
              <a:cs typeface="Algerian"/>
            </a:endParaRPr>
          </a:p>
          <a:p>
            <a:pPr marL="12700" marR="17780">
              <a:lnSpc>
                <a:spcPct val="118700"/>
              </a:lnSpc>
              <a:spcBef>
                <a:spcPts val="5"/>
              </a:spcBef>
            </a:pP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z</a:t>
            </a:r>
            <a:r>
              <a:rPr sz="1400" spc="-30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60" dirty="0">
                <a:latin typeface="Algerian"/>
                <a:cs typeface="Algerian"/>
              </a:rPr>
              <a:t>m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40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35" dirty="0">
                <a:latin typeface="Algerian"/>
                <a:cs typeface="Algerian"/>
              </a:rPr>
              <a:t>ee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ll</a:t>
            </a:r>
            <a:r>
              <a:rPr sz="1400" spc="-10" dirty="0">
                <a:latin typeface="Algerian"/>
                <a:cs typeface="Algerian"/>
              </a:rPr>
              <a:t>y,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qu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si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3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60" dirty="0">
                <a:latin typeface="Algerian"/>
                <a:cs typeface="Algerian"/>
              </a:rPr>
              <a:t>y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3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rs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spc="-5" dirty="0">
                <a:latin typeface="Algerian"/>
                <a:cs typeface="Algerian"/>
              </a:rPr>
              <a:t>G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l</a:t>
            </a:r>
            <a:r>
              <a:rPr sz="1400" spc="-20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’</a:t>
            </a:r>
            <a:r>
              <a:rPr sz="1400" spc="-10" dirty="0">
                <a:latin typeface="Algerian"/>
                <a:cs typeface="Algeri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spc="-5" dirty="0">
                <a:latin typeface="Algerian"/>
                <a:cs typeface="Algerian"/>
              </a:rPr>
              <a:t>Gb</a:t>
            </a:r>
            <a:r>
              <a:rPr sz="1400" dirty="0">
                <a:latin typeface="Algerian"/>
                <a:cs typeface="Algerian"/>
              </a:rPr>
              <a:t>d)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40" dirty="0">
                <a:latin typeface="Algerian"/>
                <a:cs typeface="Algerian"/>
              </a:rPr>
              <a:t>w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Gb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dirty="0">
                <a:latin typeface="Algerian"/>
                <a:cs typeface="Algerian"/>
              </a:rPr>
              <a:t>0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y 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wa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p</a:t>
            </a:r>
            <a:r>
              <a:rPr sz="1400" spc="-40" dirty="0">
                <a:latin typeface="Algerian"/>
                <a:cs typeface="Algerian"/>
              </a:rPr>
              <a:t>r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y </a:t>
            </a:r>
            <a:r>
              <a:rPr sz="1400" spc="-20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k</a:t>
            </a:r>
            <a:r>
              <a:rPr sz="1400" spc="-10" dirty="0">
                <a:latin typeface="Algerian"/>
                <a:cs typeface="Algerian"/>
              </a:rPr>
              <a:t>’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dirty="0">
                <a:latin typeface="Algerian"/>
                <a:cs typeface="Algerian"/>
              </a:rPr>
              <a:t>3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ub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20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35" dirty="0">
                <a:latin typeface="Algerian"/>
                <a:cs typeface="Algerian"/>
              </a:rPr>
              <a:t>u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v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35" dirty="0">
                <a:latin typeface="Algerian"/>
                <a:cs typeface="Algerian"/>
              </a:rPr>
              <a:t>a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spc="15" dirty="0">
                <a:latin typeface="Algerian"/>
                <a:cs typeface="Algerian"/>
              </a:rPr>
              <a:t>ih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)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’</a:t>
            </a:r>
            <a:r>
              <a:rPr sz="1400" spc="-10" dirty="0">
                <a:latin typeface="Algerian"/>
                <a:cs typeface="Algerian"/>
              </a:rPr>
              <a:t> a</a:t>
            </a:r>
            <a:r>
              <a:rPr sz="1400" dirty="0">
                <a:latin typeface="Algerian"/>
                <a:cs typeface="Algerian"/>
              </a:rPr>
              <a:t>t</a:t>
            </a:r>
            <a:r>
              <a:rPr sz="1400" spc="-15" dirty="0">
                <a:latin typeface="Algerian"/>
                <a:cs typeface="Algerian"/>
              </a:rPr>
              <a:t> 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z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)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spc="-45" dirty="0">
                <a:latin typeface="Algerian"/>
                <a:cs typeface="Algerian"/>
              </a:rPr>
              <a:t>8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nu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spc="-35" dirty="0">
                <a:latin typeface="Algerian"/>
                <a:cs typeface="Algerian"/>
              </a:rPr>
              <a:t>0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ub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60" dirty="0">
                <a:latin typeface="Algerian"/>
                <a:cs typeface="Algerian"/>
              </a:rPr>
              <a:t>y</a:t>
            </a:r>
            <a:r>
              <a:rPr sz="1400" spc="-5" dirty="0">
                <a:latin typeface="Algerian"/>
                <a:cs typeface="Algerian"/>
              </a:rPr>
              <a:t>.</a:t>
            </a:r>
            <a:endParaRPr sz="1400">
              <a:latin typeface="Algerian"/>
              <a:cs typeface="Algeri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030" y="915044"/>
            <a:ext cx="1277620" cy="34925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50" b="1" spc="-35" dirty="0">
                <a:latin typeface="Arial Black"/>
                <a:cs typeface="Arial Black"/>
              </a:rPr>
              <a:t>C</a:t>
            </a:r>
            <a:r>
              <a:rPr sz="1950" b="1" spc="-15" dirty="0">
                <a:latin typeface="Arial Black"/>
                <a:cs typeface="Arial Black"/>
              </a:rPr>
              <a:t>on</a:t>
            </a:r>
            <a:r>
              <a:rPr sz="1950" b="1" spc="-30" dirty="0">
                <a:latin typeface="Arial Black"/>
                <a:cs typeface="Arial Black"/>
              </a:rPr>
              <a:t>t</a:t>
            </a:r>
            <a:r>
              <a:rPr sz="1950" b="1" spc="-15" dirty="0">
                <a:latin typeface="Arial Black"/>
                <a:cs typeface="Arial Black"/>
              </a:rPr>
              <a:t>ent</a:t>
            </a:r>
            <a:r>
              <a:rPr sz="1950" b="1" spc="-5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ambria"/>
                <a:cs typeface="Cambria"/>
              </a:rPr>
              <a:t>:</a:t>
            </a:r>
            <a:r>
              <a:rPr sz="1950" dirty="0">
                <a:latin typeface="Cambria"/>
                <a:cs typeface="Cambria"/>
              </a:rPr>
              <a:t>-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31" y="1432894"/>
            <a:ext cx="5749290" cy="365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000"/>
              </a:lnSpc>
            </a:pP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50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his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w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5" dirty="0">
                <a:latin typeface="Bahnschrift Light"/>
                <a:cs typeface="Bahnschrift Light"/>
              </a:rPr>
              <a:t>av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ical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a</a:t>
            </a:r>
            <a:r>
              <a:rPr sz="1600" b="0" spc="45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15" dirty="0">
                <a:latin typeface="Bahnschrift Light"/>
                <a:cs typeface="Bahnschrift Light"/>
              </a:rPr>
              <a:t>ff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ca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r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l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spc="-10" dirty="0">
                <a:latin typeface="Bahnschrift Light"/>
                <a:cs typeface="Bahnschrift Light"/>
              </a:rPr>
              <a:t>es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d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W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5" dirty="0">
                <a:latin typeface="Bahnschrift Light"/>
                <a:cs typeface="Bahnschrift Light"/>
              </a:rPr>
              <a:t>.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key</a:t>
            </a:r>
            <a:r>
              <a:rPr sz="1600" b="0" spc="2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his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: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Meni</a:t>
            </a:r>
            <a:r>
              <a:rPr sz="1600" b="0" spc="-5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A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5" dirty="0">
                <a:latin typeface="Bahnschrift Light"/>
                <a:cs typeface="Bahnschrift Light"/>
              </a:rPr>
              <a:t>z</a:t>
            </a:r>
            <a:r>
              <a:rPr sz="1600" b="0" spc="-10" dirty="0">
                <a:latin typeface="Bahnschrift Light"/>
                <a:cs typeface="Bahnschrift Light"/>
              </a:rPr>
              <a:t>he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m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r'</a:t>
            </a:r>
            <a:r>
              <a:rPr sz="1600" b="0" spc="-10" dirty="0">
                <a:latin typeface="Bahnschrift Light"/>
                <a:cs typeface="Bahnschrift Light"/>
              </a:rPr>
              <a:t>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45" dirty="0">
                <a:latin typeface="Bahnschrift Light"/>
                <a:cs typeface="Bahnschrift Light"/>
              </a:rPr>
              <a:t>e</a:t>
            </a:r>
            <a:r>
              <a:rPr sz="1600" b="0" spc="-5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O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her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ia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Pa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ki</a:t>
            </a:r>
            <a:r>
              <a:rPr sz="1600" b="0" spc="-5" dirty="0">
                <a:latin typeface="Bahnschrift Light"/>
                <a:cs typeface="Bahnschrift Light"/>
              </a:rPr>
              <a:t>n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0" dirty="0">
                <a:latin typeface="Bahnschrift Light"/>
                <a:cs typeface="Bahnschrift Light"/>
              </a:rPr>
              <a:t>'</a:t>
            </a:r>
            <a:r>
              <a:rPr sz="1600" b="0" spc="-10" dirty="0">
                <a:latin typeface="Bahnschrift Light"/>
                <a:cs typeface="Bahnschrift Light"/>
              </a:rPr>
              <a:t>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-5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dirty="0">
                <a:latin typeface="Bahnschrift Light"/>
                <a:cs typeface="Bahnschrift Light"/>
              </a:rPr>
              <a:t>ici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dirty="0">
                <a:latin typeface="Bahnschrift Light"/>
                <a:cs typeface="Bahnschrift Light"/>
              </a:rPr>
              <a:t>ci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Ma</a:t>
            </a:r>
            <a:r>
              <a:rPr sz="1600" b="0" spc="-15" dirty="0">
                <a:latin typeface="Bahnschrift Light"/>
                <a:cs typeface="Bahnschrift Light"/>
              </a:rPr>
              <a:t>la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ia,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15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10" dirty="0">
                <a:latin typeface="Bahnschrift Light"/>
                <a:cs typeface="Bahnschrift Light"/>
              </a:rPr>
              <a:t>w</a:t>
            </a:r>
            <a:r>
              <a:rPr sz="1600" b="0" spc="-10" dirty="0">
                <a:latin typeface="Bahnschrift Light"/>
                <a:cs typeface="Bahnschrift Light"/>
              </a:rPr>
              <a:t>nin</a:t>
            </a:r>
            <a:r>
              <a:rPr sz="1600" b="0" spc="-20" dirty="0">
                <a:latin typeface="Bahnschrift Light"/>
                <a:cs typeface="Bahnschrift Light"/>
              </a:rPr>
              <a:t>g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Vi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0" dirty="0">
                <a:latin typeface="Bahnschrift Light"/>
                <a:cs typeface="Bahnschrift Light"/>
              </a:rPr>
              <a:t>ence,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Ma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5" dirty="0">
                <a:latin typeface="Bahnschrift Light"/>
                <a:cs typeface="Bahnschrift Light"/>
              </a:rPr>
              <a:t>V/</a:t>
            </a:r>
            <a:r>
              <a:rPr sz="1600" b="0" spc="5" dirty="0">
                <a:latin typeface="Bahnschrift Light"/>
                <a:cs typeface="Bahnschrift Light"/>
              </a:rPr>
              <a:t>AI</a:t>
            </a:r>
            <a:r>
              <a:rPr sz="1600" b="0" spc="-20" dirty="0">
                <a:latin typeface="Bahnschrift Light"/>
                <a:cs typeface="Bahnschrift Light"/>
              </a:rPr>
              <a:t>D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0" dirty="0">
                <a:latin typeface="Bahnschrift Light"/>
                <a:cs typeface="Bahnschrift Light"/>
              </a:rPr>
              <a:t>D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dirty="0">
                <a:latin typeface="Bahnschrift Light"/>
                <a:cs typeface="Bahnschrift Light"/>
              </a:rPr>
              <a:t>g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0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45" dirty="0">
                <a:latin typeface="Bahnschrift Light"/>
                <a:cs typeface="Bahnschrift Light"/>
              </a:rPr>
              <a:t>r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35" dirty="0">
                <a:latin typeface="Bahnschrift Light"/>
                <a:cs typeface="Bahnschrift Light"/>
              </a:rPr>
              <a:t>b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va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5" dirty="0">
                <a:latin typeface="Bahnschrift Light"/>
                <a:cs typeface="Bahnschrift Light"/>
              </a:rPr>
              <a:t>ar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10" dirty="0">
                <a:latin typeface="Bahnschrift Light"/>
                <a:cs typeface="Bahnschrift Light"/>
              </a:rPr>
              <a:t>w</a:t>
            </a:r>
            <a:r>
              <a:rPr sz="1600" b="0" spc="-10" dirty="0">
                <a:latin typeface="Bahnschrift Light"/>
                <a:cs typeface="Bahnschrift Light"/>
              </a:rPr>
              <a:t>er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Re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y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A</a:t>
            </a:r>
            <a:r>
              <a:rPr sz="1600" b="0" spc="-15" dirty="0">
                <a:latin typeface="Bahnschrift Light"/>
                <a:cs typeface="Bahnschrift Light"/>
              </a:rPr>
              <a:t>l</a:t>
            </a:r>
            <a:r>
              <a:rPr sz="1600" b="0" spc="-10" dirty="0">
                <a:latin typeface="Bahnschrift Light"/>
                <a:cs typeface="Bahnschrift Light"/>
              </a:rPr>
              <a:t>c</a:t>
            </a:r>
            <a:r>
              <a:rPr sz="1600" b="0" spc="-30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U</a:t>
            </a:r>
            <a:r>
              <a:rPr sz="1600" b="0" spc="5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20" dirty="0">
                <a:latin typeface="Bahnschrift Light"/>
                <a:cs typeface="Bahnschrift Light"/>
              </a:rPr>
              <a:t>f</a:t>
            </a:r>
            <a:r>
              <a:rPr sz="1600" b="0" spc="-20" dirty="0">
                <a:latin typeface="Bahnschrift Light"/>
                <a:cs typeface="Bahnschrift Light"/>
              </a:rPr>
              <a:t>-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E</a:t>
            </a:r>
            <a:r>
              <a:rPr sz="1600" b="0" spc="20" dirty="0">
                <a:latin typeface="Bahnschrift Light"/>
                <a:cs typeface="Bahnschrift Light"/>
              </a:rPr>
              <a:t>x</a:t>
            </a:r>
            <a:r>
              <a:rPr sz="1600" b="0" spc="-35" dirty="0">
                <a:latin typeface="Bahnschrift Light"/>
                <a:cs typeface="Bahnschrift Light"/>
              </a:rPr>
              <a:t>po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o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F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ces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Dia</a:t>
            </a:r>
            <a:r>
              <a:rPr sz="1600" b="0" spc="10" dirty="0">
                <a:latin typeface="Bahnschrift Light"/>
                <a:cs typeface="Bahnschrift Light"/>
              </a:rPr>
              <a:t>r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he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E</a:t>
            </a:r>
            <a:r>
              <a:rPr sz="1600" b="0" spc="-10" dirty="0">
                <a:latin typeface="Bahnschrift Light"/>
                <a:cs typeface="Bahnschrift Light"/>
              </a:rPr>
              <a:t>nv</a:t>
            </a:r>
            <a:r>
              <a:rPr sz="1600" b="0" spc="-60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d</a:t>
            </a:r>
            <a:r>
              <a:rPr sz="1600" b="0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E</a:t>
            </a:r>
            <a:r>
              <a:rPr sz="1600" b="0" spc="20" dirty="0">
                <a:latin typeface="Bahnschrift Light"/>
                <a:cs typeface="Bahnschrift Light"/>
              </a:rPr>
              <a:t>x</a:t>
            </a:r>
            <a:r>
              <a:rPr sz="1600" b="0" spc="-35" dirty="0">
                <a:latin typeface="Bahnschrift Light"/>
                <a:cs typeface="Bahnschrift Light"/>
              </a:rPr>
              <a:t>po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35" dirty="0">
                <a:latin typeface="Bahnschrift Light"/>
                <a:cs typeface="Bahnschrift Light"/>
              </a:rPr>
              <a:t>op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45" dirty="0">
                <a:latin typeface="Bahnschrift Light"/>
                <a:cs typeface="Bahnschrift Light"/>
              </a:rPr>
              <a:t>c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Dia</a:t>
            </a:r>
            <a:r>
              <a:rPr sz="1600" b="0" spc="-25" dirty="0">
                <a:latin typeface="Bahnschrift Light"/>
                <a:cs typeface="Bahnschrift Light"/>
              </a:rPr>
              <a:t>b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es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Me</a:t>
            </a:r>
            <a:r>
              <a:rPr sz="1600" b="0" spc="-25" dirty="0">
                <a:latin typeface="Bahnschrift Light"/>
                <a:cs typeface="Bahnschrift Light"/>
              </a:rPr>
              <a:t>l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ic</a:t>
            </a:r>
            <a:r>
              <a:rPr sz="1600" b="0" spc="45" dirty="0">
                <a:latin typeface="Times New Roman"/>
                <a:cs typeface="Times New Roman"/>
              </a:rPr>
              <a:t> </a:t>
            </a:r>
            <a:r>
              <a:rPr sz="1600" b="0" spc="0" dirty="0">
                <a:latin typeface="Bahnschrift Light"/>
                <a:cs typeface="Bahnschrift Light"/>
              </a:rPr>
              <a:t>K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ney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P</a:t>
            </a:r>
            <a:r>
              <a:rPr sz="1600" b="0" spc="-30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nin</a:t>
            </a:r>
            <a:r>
              <a:rPr sz="1600" b="0" spc="-20" dirty="0">
                <a:latin typeface="Bahnschrift Light"/>
                <a:cs typeface="Bahnschrift Light"/>
              </a:rPr>
              <a:t>g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60" dirty="0">
                <a:latin typeface="Bahnschrift Light"/>
                <a:cs typeface="Bahnschrift Light"/>
              </a:rPr>
              <a:t>P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55" dirty="0">
                <a:latin typeface="Bahnschrift Light"/>
                <a:cs typeface="Bahnschrift Light"/>
              </a:rPr>
              <a:t>n</a:t>
            </a:r>
            <a:r>
              <a:rPr sz="1600" b="0" spc="-20" dirty="0">
                <a:latin typeface="Bahnschrift Light"/>
                <a:cs typeface="Bahnschrift Light"/>
              </a:rPr>
              <a:t>-E</a:t>
            </a:r>
            <a:r>
              <a:rPr sz="1600" b="0" spc="-10" dirty="0">
                <a:latin typeface="Bahnschrift Light"/>
                <a:cs typeface="Bahnschrift Light"/>
              </a:rPr>
              <a:t>ne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spc="-10" dirty="0">
                <a:latin typeface="Bahnschrift Light"/>
                <a:cs typeface="Bahnschrift Light"/>
              </a:rPr>
              <a:t>y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Ma</a:t>
            </a:r>
            <a:r>
              <a:rPr sz="1600" b="0" spc="-15" dirty="0">
                <a:latin typeface="Bahnschrift Light"/>
                <a:cs typeface="Bahnschrift Light"/>
              </a:rPr>
              <a:t>l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d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15" dirty="0">
                <a:latin typeface="Bahnschrift Light"/>
                <a:cs typeface="Bahnschrift Light"/>
              </a:rPr>
              <a:t>j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40" dirty="0">
                <a:latin typeface="Bahnschrift Light"/>
                <a:cs typeface="Bahnschrift Light"/>
              </a:rPr>
              <a:t>h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ic</a:t>
            </a:r>
            <a:r>
              <a:rPr sz="1600" b="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Re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y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is</a:t>
            </a:r>
            <a:r>
              <a:rPr sz="1600" b="0" spc="1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O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her</a:t>
            </a:r>
            <a:r>
              <a:rPr sz="1600" b="0" spc="1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ic</a:t>
            </a:r>
            <a:r>
              <a:rPr sz="1600" b="0" spc="4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iv</a:t>
            </a:r>
            <a:r>
              <a:rPr sz="1600" b="0" spc="-10" dirty="0">
                <a:latin typeface="Bahnschrift Light"/>
                <a:cs typeface="Bahnschrift Light"/>
              </a:rPr>
              <a:t>er</a:t>
            </a:r>
            <a:r>
              <a:rPr sz="1600" b="0" spc="1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Di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ive</a:t>
            </a:r>
            <a:r>
              <a:rPr sz="1600" b="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F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35" dirty="0">
                <a:latin typeface="Bahnschrift Light"/>
                <a:cs typeface="Bahnschrift Light"/>
              </a:rPr>
              <a:t>b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75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.</a:t>
            </a:r>
            <a:endParaRPr sz="16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030" y="5953446"/>
            <a:ext cx="4080510" cy="432434"/>
          </a:xfrm>
          <a:custGeom>
            <a:avLst/>
            <a:gdLst/>
            <a:ahLst/>
            <a:cxnLst/>
            <a:rect l="l" t="t" r="r" b="b"/>
            <a:pathLst>
              <a:path w="4080510" h="432435">
                <a:moveTo>
                  <a:pt x="0" y="432124"/>
                </a:moveTo>
                <a:lnTo>
                  <a:pt x="4080266" y="432124"/>
                </a:lnTo>
                <a:lnTo>
                  <a:pt x="4080266" y="0"/>
                </a:lnTo>
                <a:lnTo>
                  <a:pt x="0" y="0"/>
                </a:lnTo>
                <a:lnTo>
                  <a:pt x="0" y="43212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030" y="6417361"/>
            <a:ext cx="4213860" cy="432434"/>
          </a:xfrm>
          <a:custGeom>
            <a:avLst/>
            <a:gdLst/>
            <a:ahLst/>
            <a:cxnLst/>
            <a:rect l="l" t="t" r="r" b="b"/>
            <a:pathLst>
              <a:path w="4213860" h="432434">
                <a:moveTo>
                  <a:pt x="0" y="432114"/>
                </a:moveTo>
                <a:lnTo>
                  <a:pt x="4213616" y="432114"/>
                </a:lnTo>
                <a:lnTo>
                  <a:pt x="421361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6001844"/>
            <a:ext cx="423862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700"/>
              </a:lnSpc>
            </a:pP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15" dirty="0">
                <a:latin typeface="Bahnschrift SemiBold"/>
                <a:cs typeface="Bahnschrift SemiBold"/>
              </a:rPr>
              <a:t>M</a:t>
            </a:r>
            <a:r>
              <a:rPr sz="2800" b="1" dirty="0">
                <a:latin typeface="Bahnschrift SemiBold"/>
                <a:cs typeface="Bahnschrift SemiBold"/>
              </a:rPr>
              <a:t>PO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5" dirty="0">
                <a:latin typeface="Bahnschrift SemiBold"/>
                <a:cs typeface="Bahnschrift SemiBold"/>
              </a:rPr>
              <a:t>T</a:t>
            </a: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-10" dirty="0">
                <a:latin typeface="Bahnschrift SemiBold"/>
                <a:cs typeface="Bahnschrift SemiBold"/>
              </a:rPr>
              <a:t>N</a:t>
            </a:r>
            <a:r>
              <a:rPr sz="2800" b="1" dirty="0">
                <a:latin typeface="Bahnschrift SemiBold"/>
                <a:cs typeface="Bahnschrift SemiBold"/>
              </a:rPr>
              <a:t>G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Bahnschrift SemiBold"/>
                <a:cs typeface="Bahnschrift SemiBold"/>
              </a:rPr>
              <a:t>S</a:t>
            </a:r>
            <a:r>
              <a:rPr sz="2800" b="1" dirty="0">
                <a:latin typeface="Bahnschrift SemiBold"/>
                <a:cs typeface="Bahnschrift SemiBold"/>
              </a:rPr>
              <a:t>O</a:t>
            </a:r>
            <a:r>
              <a:rPr sz="2800" b="1" spc="5" dirty="0">
                <a:latin typeface="Bahnschrift SemiBold"/>
                <a:cs typeface="Bahnschrift SemiBold"/>
              </a:rPr>
              <a:t>M</a:t>
            </a:r>
            <a:r>
              <a:rPr sz="2800" b="1" dirty="0">
                <a:latin typeface="Bahnschrift SemiBold"/>
                <a:cs typeface="Bahnschrift SemiBold"/>
              </a:rPr>
              <a:t>E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Bahnschrift SemiBold"/>
                <a:cs typeface="Bahnschrift SemiBold"/>
              </a:rPr>
              <a:t>O</a:t>
            </a:r>
            <a:r>
              <a:rPr sz="2800" b="1" dirty="0">
                <a:latin typeface="Bahnschrift SemiBold"/>
                <a:cs typeface="Bahnschrift SemiBold"/>
              </a:rPr>
              <a:t>F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Bahnschrift SemiBold"/>
                <a:cs typeface="Bahnschrift SemiBold"/>
              </a:rPr>
              <a:t>THE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15" dirty="0">
                <a:latin typeface="Bahnschrift SemiBold"/>
                <a:cs typeface="Bahnschrift SemiBold"/>
              </a:rPr>
              <a:t>M</a:t>
            </a:r>
            <a:r>
              <a:rPr sz="2800" b="1" dirty="0">
                <a:latin typeface="Bahnschrift SemiBold"/>
                <a:cs typeface="Bahnschrift SemiBold"/>
              </a:rPr>
              <a:t>PO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5" dirty="0">
                <a:latin typeface="Bahnschrift SemiBold"/>
                <a:cs typeface="Bahnschrift SemiBold"/>
              </a:rPr>
              <a:t>T</a:t>
            </a:r>
            <a:r>
              <a:rPr sz="2800" b="1" spc="-10" dirty="0">
                <a:latin typeface="Bahnschrift SemiBold"/>
                <a:cs typeface="Bahnschrift SemiBold"/>
              </a:rPr>
              <a:t>AN</a:t>
            </a:r>
            <a:r>
              <a:rPr sz="2800" b="1" dirty="0">
                <a:latin typeface="Bahnschrift SemiBold"/>
                <a:cs typeface="Bahnschrift SemiBold"/>
              </a:rPr>
              <a:t>T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Bahnschrift SemiBold"/>
                <a:cs typeface="Bahnschrift SemiBold"/>
              </a:rPr>
              <a:t>L</a:t>
            </a:r>
            <a:r>
              <a:rPr sz="2800" b="1" spc="-30" dirty="0">
                <a:latin typeface="Bahnschrift SemiBold"/>
                <a:cs typeface="Bahnschrift SemiBold"/>
              </a:rPr>
              <a:t>I</a:t>
            </a:r>
            <a:r>
              <a:rPr sz="2800" b="1" dirty="0">
                <a:latin typeface="Bahnschrift SemiBold"/>
                <a:cs typeface="Bahnschrift SemiBold"/>
              </a:rPr>
              <a:t>B</a:t>
            </a:r>
            <a:r>
              <a:rPr sz="2800" b="1" spc="-25" dirty="0">
                <a:latin typeface="Bahnschrift SemiBold"/>
                <a:cs typeface="Bahnschrift SemiBold"/>
              </a:rPr>
              <a:t>A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15" dirty="0">
                <a:latin typeface="Bahnschrift SemiBold"/>
                <a:cs typeface="Bahnschrift SemiBold"/>
              </a:rPr>
              <a:t>A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20" dirty="0">
                <a:latin typeface="Bahnschrift SemiBold"/>
                <a:cs typeface="Bahnschrift SemiBold"/>
              </a:rPr>
              <a:t>E</a:t>
            </a:r>
            <a:r>
              <a:rPr sz="2800" b="1" spc="-25" dirty="0">
                <a:latin typeface="Bahnschrift SemiBold"/>
                <a:cs typeface="Bahnschrift SemiBold"/>
              </a:rPr>
              <a:t>S</a:t>
            </a:r>
            <a:r>
              <a:rPr sz="2800" b="1" spc="5" dirty="0">
                <a:latin typeface="Bahnschrift SemiBold"/>
                <a:cs typeface="Bahnschrift SemiBold"/>
              </a:rPr>
              <a:t>:</a:t>
            </a:r>
            <a:r>
              <a:rPr sz="2800" b="1" dirty="0">
                <a:latin typeface="Bahnschrift SemiBold"/>
                <a:cs typeface="Bahnschrift SemiBold"/>
              </a:rPr>
              <a:t>-</a:t>
            </a:r>
            <a:endParaRPr sz="2800">
              <a:latin typeface="Bahnschrift SemiBold"/>
              <a:cs typeface="Bahnschrift Semi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7544947"/>
            <a:ext cx="5731520" cy="1462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44"/>
            <a:ext cx="5243195" cy="292100"/>
          </a:xfrm>
          <a:custGeom>
            <a:avLst/>
            <a:gdLst/>
            <a:ahLst/>
            <a:cxnLst/>
            <a:rect l="l" t="t" r="r" b="b"/>
            <a:pathLst>
              <a:path w="5243195" h="292100">
                <a:moveTo>
                  <a:pt x="0" y="292095"/>
                </a:moveTo>
                <a:lnTo>
                  <a:pt x="5243199" y="292095"/>
                </a:lnTo>
                <a:lnTo>
                  <a:pt x="5243199" y="0"/>
                </a:lnTo>
                <a:lnTo>
                  <a:pt x="0" y="0"/>
                </a:lnTo>
                <a:lnTo>
                  <a:pt x="0" y="292095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232598"/>
            <a:ext cx="5612130" cy="292735"/>
          </a:xfrm>
          <a:custGeom>
            <a:avLst/>
            <a:gdLst/>
            <a:ahLst/>
            <a:cxnLst/>
            <a:rect l="l" t="t" r="r" b="b"/>
            <a:pathLst>
              <a:path w="5612130" h="292734">
                <a:moveTo>
                  <a:pt x="0" y="292417"/>
                </a:moveTo>
                <a:lnTo>
                  <a:pt x="5611886" y="292417"/>
                </a:lnTo>
                <a:lnTo>
                  <a:pt x="5611886" y="0"/>
                </a:lnTo>
                <a:lnTo>
                  <a:pt x="0" y="0"/>
                </a:lnTo>
                <a:lnTo>
                  <a:pt x="0" y="292417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1550418"/>
            <a:ext cx="2357755" cy="292100"/>
          </a:xfrm>
          <a:custGeom>
            <a:avLst/>
            <a:gdLst/>
            <a:ahLst/>
            <a:cxnLst/>
            <a:rect l="l" t="t" r="r" b="b"/>
            <a:pathLst>
              <a:path w="2357754" h="292100">
                <a:moveTo>
                  <a:pt x="0" y="292107"/>
                </a:moveTo>
                <a:lnTo>
                  <a:pt x="2357759" y="292107"/>
                </a:lnTo>
                <a:lnTo>
                  <a:pt x="2357759" y="0"/>
                </a:lnTo>
                <a:lnTo>
                  <a:pt x="0" y="0"/>
                </a:lnTo>
                <a:lnTo>
                  <a:pt x="0" y="292107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935666"/>
            <a:ext cx="5635625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spc="-20" dirty="0">
                <a:latin typeface="Arial Rounded MT Bold"/>
                <a:cs typeface="Arial Rounded MT Bold"/>
              </a:rPr>
              <a:t>M</a:t>
            </a:r>
            <a:r>
              <a:rPr sz="2000" spc="10" dirty="0">
                <a:latin typeface="Arial Rounded MT Bold"/>
                <a:cs typeface="Arial Rounded MT Bold"/>
              </a:rPr>
              <a:t>PO</a:t>
            </a:r>
            <a:r>
              <a:rPr sz="2000" spc="5" dirty="0">
                <a:latin typeface="Arial Rounded MT Bold"/>
                <a:cs typeface="Arial Rounded MT Bold"/>
              </a:rPr>
              <a:t>R</a:t>
            </a:r>
            <a:r>
              <a:rPr sz="2000" spc="-55" dirty="0">
                <a:latin typeface="Arial Rounded MT Bold"/>
                <a:cs typeface="Arial Rounded MT Bold"/>
              </a:rPr>
              <a:t>T</a:t>
            </a: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spc="-20" dirty="0">
                <a:latin typeface="Arial Rounded MT Bold"/>
                <a:cs typeface="Arial Rounded MT Bold"/>
              </a:rPr>
              <a:t>N</a:t>
            </a:r>
            <a:r>
              <a:rPr sz="2000" dirty="0">
                <a:latin typeface="Arial Rounded MT Bold"/>
                <a:cs typeface="Arial Rounded MT Bold"/>
              </a:rPr>
              <a:t>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25" dirty="0">
                <a:latin typeface="Arial Rounded MT Bold"/>
                <a:cs typeface="Arial Rounded MT Bold"/>
              </a:rPr>
              <a:t>H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D</a:t>
            </a:r>
            <a:r>
              <a:rPr sz="2000" spc="2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45" dirty="0">
                <a:latin typeface="Arial Rounded MT Bold"/>
                <a:cs typeface="Arial Rounded MT Bold"/>
              </a:rPr>
              <a:t>A</a:t>
            </a:r>
            <a:r>
              <a:rPr sz="2000" spc="10" dirty="0">
                <a:latin typeface="Arial Rounded MT Bold"/>
                <a:cs typeface="Arial Rounded MT Bold"/>
              </a:rPr>
              <a:t>SE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Arial Rounded MT Bold"/>
                <a:cs typeface="Arial Rounded MT Bold"/>
              </a:rPr>
              <a:t>W</a:t>
            </a: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dirty="0">
                <a:latin typeface="Arial Rounded MT Bold"/>
                <a:cs typeface="Arial Rounded MT Bold"/>
              </a:rPr>
              <a:t>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D</a:t>
            </a:r>
            <a:r>
              <a:rPr sz="2000" spc="-30" dirty="0">
                <a:latin typeface="Arial Rounded MT Bold"/>
                <a:cs typeface="Arial Rounded MT Bold"/>
              </a:rPr>
              <a:t>I</a:t>
            </a:r>
            <a:r>
              <a:rPr sz="2000" spc="10" dirty="0">
                <a:latin typeface="Arial Rounded MT Bold"/>
                <a:cs typeface="Arial Rounded MT Bold"/>
              </a:rPr>
              <a:t>SP</a:t>
            </a:r>
            <a:r>
              <a:rPr sz="2000" spc="-10" dirty="0">
                <a:latin typeface="Arial Rounded MT Bold"/>
                <a:cs typeface="Arial Rounded MT Bold"/>
              </a:rPr>
              <a:t>L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 Rounded MT Bold"/>
                <a:cs typeface="Arial Rounded MT Bold"/>
              </a:rPr>
              <a:t>M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C</a:t>
            </a:r>
            <a:r>
              <a:rPr sz="2000" spc="10" dirty="0">
                <a:latin typeface="Arial Rounded MT Bold"/>
                <a:cs typeface="Arial Rounded MT Bold"/>
              </a:rPr>
              <a:t>O</a:t>
            </a:r>
            <a:r>
              <a:rPr sz="2000" spc="-10" dirty="0">
                <a:latin typeface="Arial Rounded MT Bold"/>
                <a:cs typeface="Arial Rounded MT Bold"/>
              </a:rPr>
              <a:t>L</a:t>
            </a:r>
            <a:r>
              <a:rPr sz="2000" spc="-20" dirty="0">
                <a:latin typeface="Arial Rounded MT Bold"/>
                <a:cs typeface="Arial Rounded MT Bold"/>
              </a:rPr>
              <a:t>UMN</a:t>
            </a:r>
            <a:r>
              <a:rPr sz="2000" dirty="0">
                <a:latin typeface="Arial Rounded MT Bold"/>
                <a:cs typeface="Arial Rounded MT Bold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25" dirty="0">
                <a:latin typeface="Arial Rounded MT Bold"/>
                <a:cs typeface="Arial Rounded MT Bold"/>
              </a:rPr>
              <a:t>H</a:t>
            </a:r>
            <a:r>
              <a:rPr sz="2000" spc="10" dirty="0">
                <a:latin typeface="Arial Rounded MT Bold"/>
                <a:cs typeface="Arial Rounded MT Bold"/>
              </a:rPr>
              <a:t>E</a:t>
            </a:r>
            <a:r>
              <a:rPr sz="2000" spc="5" dirty="0">
                <a:latin typeface="Arial Rounded MT Bold"/>
                <a:cs typeface="Arial Rounded MT Bold"/>
              </a:rPr>
              <a:t>R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Arial Rounded MT Bold"/>
                <a:cs typeface="Arial Rounded MT Bold"/>
              </a:rPr>
              <a:t>A</a:t>
            </a:r>
            <a:r>
              <a:rPr sz="2000" spc="5" dirty="0">
                <a:latin typeface="Arial Rounded MT Bold"/>
                <a:cs typeface="Arial Rounded MT Bold"/>
              </a:rPr>
              <a:t>R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 Rounded MT Bold"/>
                <a:cs typeface="Arial Rounded MT Bold"/>
              </a:rPr>
              <a:t>3</a:t>
            </a:r>
            <a:r>
              <a:rPr sz="2000" dirty="0">
                <a:latin typeface="Arial Rounded MT Bold"/>
                <a:cs typeface="Arial Rounded MT Bold"/>
              </a:rPr>
              <a:t>4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Arial Rounded MT Bold"/>
                <a:cs typeface="Arial Rounded MT Bold"/>
              </a:rPr>
              <a:t>C</a:t>
            </a:r>
            <a:r>
              <a:rPr sz="2000" spc="10" dirty="0">
                <a:latin typeface="Arial Rounded MT Bold"/>
                <a:cs typeface="Arial Rounded MT Bold"/>
              </a:rPr>
              <a:t>O</a:t>
            </a:r>
            <a:r>
              <a:rPr sz="2000" spc="-10" dirty="0">
                <a:latin typeface="Arial Rounded MT Bold"/>
                <a:cs typeface="Arial Rounded MT Bold"/>
              </a:rPr>
              <a:t>L</a:t>
            </a:r>
            <a:r>
              <a:rPr sz="2000" spc="-20" dirty="0">
                <a:latin typeface="Arial Rounded MT Bold"/>
                <a:cs typeface="Arial Rounded MT Bold"/>
              </a:rPr>
              <a:t>UMN</a:t>
            </a:r>
            <a:r>
              <a:rPr sz="2000" dirty="0">
                <a:latin typeface="Arial Rounded MT Bold"/>
                <a:cs typeface="Arial Rounded MT Bold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dirty="0">
                <a:latin typeface="Arial Rounded MT Bold"/>
                <a:cs typeface="Arial Rounded MT Bold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25" dirty="0">
                <a:latin typeface="Arial Rounded MT Bold"/>
                <a:cs typeface="Arial Rounded MT Bold"/>
              </a:rPr>
              <a:t>H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D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spc="-25" dirty="0">
                <a:latin typeface="Arial Rounded MT Bold"/>
                <a:cs typeface="Arial Rounded MT Bold"/>
              </a:rPr>
              <a:t>S</a:t>
            </a:r>
            <a:r>
              <a:rPr sz="2000" spc="10" dirty="0">
                <a:latin typeface="Arial Rounded MT Bold"/>
                <a:cs typeface="Arial Rounded MT Bold"/>
              </a:rPr>
              <a:t>E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Arial Rounded MT Bold"/>
                <a:cs typeface="Arial Rounded MT Bold"/>
              </a:rPr>
              <a:t>:</a:t>
            </a:r>
            <a:r>
              <a:rPr sz="2000" dirty="0">
                <a:latin typeface="Arial Rounded MT Bold"/>
                <a:cs typeface="Arial Rounded MT Bold"/>
              </a:rPr>
              <a:t>-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030" y="8215314"/>
            <a:ext cx="5090795" cy="356235"/>
          </a:xfrm>
          <a:custGeom>
            <a:avLst/>
            <a:gdLst/>
            <a:ahLst/>
            <a:cxnLst/>
            <a:rect l="l" t="t" r="r" b="b"/>
            <a:pathLst>
              <a:path w="5090795" h="356234">
                <a:moveTo>
                  <a:pt x="0" y="355914"/>
                </a:moveTo>
                <a:lnTo>
                  <a:pt x="5090556" y="355914"/>
                </a:lnTo>
                <a:lnTo>
                  <a:pt x="5090556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5030" y="8596565"/>
            <a:ext cx="5237480" cy="356235"/>
          </a:xfrm>
          <a:custGeom>
            <a:avLst/>
            <a:gdLst/>
            <a:ahLst/>
            <a:cxnLst/>
            <a:rect l="l" t="t" r="r" b="b"/>
            <a:pathLst>
              <a:path w="5237480" h="356234">
                <a:moveTo>
                  <a:pt x="0" y="355914"/>
                </a:moveTo>
                <a:lnTo>
                  <a:pt x="5236860" y="355914"/>
                </a:lnTo>
                <a:lnTo>
                  <a:pt x="5236860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5030" y="8977888"/>
            <a:ext cx="5694680" cy="355600"/>
          </a:xfrm>
          <a:custGeom>
            <a:avLst/>
            <a:gdLst/>
            <a:ahLst/>
            <a:cxnLst/>
            <a:rect l="l" t="t" r="r" b="b"/>
            <a:pathLst>
              <a:path w="5694680" h="355600">
                <a:moveTo>
                  <a:pt x="0" y="355591"/>
                </a:moveTo>
                <a:lnTo>
                  <a:pt x="5694425" y="355591"/>
                </a:lnTo>
                <a:lnTo>
                  <a:pt x="5694425" y="0"/>
                </a:lnTo>
                <a:lnTo>
                  <a:pt x="0" y="0"/>
                </a:lnTo>
                <a:lnTo>
                  <a:pt x="0" y="355591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331" y="8245526"/>
            <a:ext cx="572643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Arial Rounded MT Bold"/>
                <a:cs typeface="Arial Rounded MT Bold"/>
              </a:rPr>
              <a:t>OI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25" dirty="0">
                <a:latin typeface="Arial Rounded MT Bold"/>
                <a:cs typeface="Arial Rounded MT Bold"/>
              </a:rPr>
              <a:t>H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FFLI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AN</a:t>
            </a:r>
            <a:r>
              <a:rPr sz="2400" dirty="0">
                <a:latin typeface="Arial Rounded MT Bold"/>
                <a:cs typeface="Arial Rounded MT Bold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B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P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:</a:t>
            </a:r>
            <a:r>
              <a:rPr sz="2400" dirty="0">
                <a:latin typeface="Arial Rounded MT Bold"/>
                <a:cs typeface="Arial Rounded MT Bold"/>
              </a:rPr>
              <a:t>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451090"/>
            <a:ext cx="6261109" cy="3700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8819129"/>
            <a:ext cx="5631180" cy="355600"/>
          </a:xfrm>
          <a:custGeom>
            <a:avLst/>
            <a:gdLst/>
            <a:ahLst/>
            <a:cxnLst/>
            <a:rect l="l" t="t" r="r" b="b"/>
            <a:pathLst>
              <a:path w="5631180" h="355600">
                <a:moveTo>
                  <a:pt x="0" y="355604"/>
                </a:moveTo>
                <a:lnTo>
                  <a:pt x="5630936" y="355604"/>
                </a:lnTo>
                <a:lnTo>
                  <a:pt x="5630936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9200200"/>
            <a:ext cx="5192395" cy="356235"/>
          </a:xfrm>
          <a:custGeom>
            <a:avLst/>
            <a:gdLst/>
            <a:ahLst/>
            <a:cxnLst/>
            <a:rect l="l" t="t" r="r" b="b"/>
            <a:pathLst>
              <a:path w="5192395" h="356234">
                <a:moveTo>
                  <a:pt x="0" y="355914"/>
                </a:moveTo>
                <a:lnTo>
                  <a:pt x="5192389" y="355914"/>
                </a:lnTo>
                <a:lnTo>
                  <a:pt x="519238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8849031"/>
            <a:ext cx="5655945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99"/>
              </a:lnSpc>
            </a:pP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K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TYPES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:</a:t>
            </a:r>
            <a:r>
              <a:rPr sz="2400" dirty="0">
                <a:latin typeface="Arial Rounded MT Bold"/>
                <a:cs typeface="Arial Rounded MT Bold"/>
              </a:rPr>
              <a:t>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396969"/>
            <a:ext cx="6502389" cy="4876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26" y="7457499"/>
            <a:ext cx="5649595" cy="147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99"/>
              </a:lnSpc>
            </a:pP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BJ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1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397000"/>
            <a:ext cx="6470659" cy="5416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6"/>
            <a:ext cx="4716145" cy="355600"/>
          </a:xfrm>
          <a:custGeom>
            <a:avLst/>
            <a:gdLst/>
            <a:ahLst/>
            <a:cxnLst/>
            <a:rect l="l" t="t" r="r" b="b"/>
            <a:pathLst>
              <a:path w="4716145" h="355600">
                <a:moveTo>
                  <a:pt x="0" y="355604"/>
                </a:moveTo>
                <a:lnTo>
                  <a:pt x="4715895" y="355604"/>
                </a:lnTo>
                <a:lnTo>
                  <a:pt x="4715895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295958"/>
            <a:ext cx="4932045" cy="356235"/>
          </a:xfrm>
          <a:custGeom>
            <a:avLst/>
            <a:gdLst/>
            <a:ahLst/>
            <a:cxnLst/>
            <a:rect l="l" t="t" r="r" b="b"/>
            <a:pathLst>
              <a:path w="4932045" h="356235">
                <a:moveTo>
                  <a:pt x="0" y="355914"/>
                </a:moveTo>
                <a:lnTo>
                  <a:pt x="4931785" y="355914"/>
                </a:lnTo>
                <a:lnTo>
                  <a:pt x="4931785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1677355"/>
            <a:ext cx="5420995" cy="356235"/>
          </a:xfrm>
          <a:custGeom>
            <a:avLst/>
            <a:gdLst/>
            <a:ahLst/>
            <a:cxnLst/>
            <a:rect l="l" t="t" r="r" b="b"/>
            <a:pathLst>
              <a:path w="5420995" h="356235">
                <a:moveTo>
                  <a:pt x="0" y="355914"/>
                </a:moveTo>
                <a:lnTo>
                  <a:pt x="5420989" y="355914"/>
                </a:lnTo>
                <a:lnTo>
                  <a:pt x="542098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030" y="2058599"/>
            <a:ext cx="4169410" cy="356235"/>
          </a:xfrm>
          <a:custGeom>
            <a:avLst/>
            <a:gdLst/>
            <a:ahLst/>
            <a:cxnLst/>
            <a:rect l="l" t="t" r="r" b="b"/>
            <a:pathLst>
              <a:path w="4169410" h="356235">
                <a:moveTo>
                  <a:pt x="0" y="355914"/>
                </a:moveTo>
                <a:lnTo>
                  <a:pt x="4169176" y="355914"/>
                </a:lnTo>
                <a:lnTo>
                  <a:pt x="4169176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944926"/>
            <a:ext cx="5443855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GET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KN</a:t>
            </a:r>
            <a:r>
              <a:rPr sz="2400" dirty="0">
                <a:latin typeface="Arial Rounded MT Bold"/>
                <a:cs typeface="Arial Rounded MT Bold"/>
              </a:rPr>
              <a:t>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TYPE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25" dirty="0">
                <a:latin typeface="Arial Rounded MT Bold"/>
                <a:cs typeface="Arial Rounded MT Bold"/>
              </a:rPr>
              <a:t>U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:-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022583"/>
            <a:ext cx="6443989" cy="5503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1880876"/>
            <a:ext cx="5319395" cy="355600"/>
          </a:xfrm>
          <a:custGeom>
            <a:avLst/>
            <a:gdLst/>
            <a:ahLst/>
            <a:cxnLst/>
            <a:rect l="l" t="t" r="r" b="b"/>
            <a:pathLst>
              <a:path w="5319395" h="355600">
                <a:moveTo>
                  <a:pt x="0" y="355604"/>
                </a:moveTo>
                <a:lnTo>
                  <a:pt x="5319399" y="355604"/>
                </a:lnTo>
                <a:lnTo>
                  <a:pt x="5319399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2261809"/>
            <a:ext cx="1652905" cy="356235"/>
          </a:xfrm>
          <a:custGeom>
            <a:avLst/>
            <a:gdLst/>
            <a:ahLst/>
            <a:cxnLst/>
            <a:rect l="l" t="t" r="r" b="b"/>
            <a:pathLst>
              <a:path w="1652905" h="356235">
                <a:moveTo>
                  <a:pt x="0" y="355914"/>
                </a:moveTo>
                <a:lnTo>
                  <a:pt x="1652659" y="355914"/>
                </a:lnTo>
                <a:lnTo>
                  <a:pt x="165265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1910761"/>
            <a:ext cx="534479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SET:-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708381"/>
            <a:ext cx="6400799" cy="5071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1230</Words>
  <Application>Microsoft Office PowerPoint</Application>
  <PresentationFormat>Custom</PresentationFormat>
  <Paragraphs>80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Algerian</vt:lpstr>
      <vt:lpstr>Arial</vt:lpstr>
      <vt:lpstr>Arial Black</vt:lpstr>
      <vt:lpstr>Arial Rounded MT Bold</vt:lpstr>
      <vt:lpstr>Bahnschrift Light</vt:lpstr>
      <vt:lpstr>Bahnschrift SemiBold</vt:lpstr>
      <vt:lpstr>Broadway</vt:lpstr>
      <vt:lpstr>Calibri</vt:lpstr>
      <vt:lpstr>Cambria</vt:lpstr>
      <vt:lpstr>Courier New</vt:lpstr>
      <vt:lpstr>Garamond</vt:lpstr>
      <vt:lpstr>Times New Roman</vt:lpstr>
      <vt:lpstr>Office Theme</vt:lpstr>
      <vt:lpstr>PowerPoint Presentation</vt:lpstr>
      <vt:lpstr>Cause Of Deaths Report.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Deaths Report.</dc:title>
  <dc:creator>Online2PDF.com</dc:creator>
  <cp:lastModifiedBy>Ali khan</cp:lastModifiedBy>
  <cp:revision>2</cp:revision>
  <dcterms:created xsi:type="dcterms:W3CDTF">2022-12-18T13:35:28Z</dcterms:created>
  <dcterms:modified xsi:type="dcterms:W3CDTF">2022-12-18T12:42:13Z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2022-12-18T00:00:00Z</vt:filetime>
  </property>
  <property fmtid="{D5CDD505-2E9C-101B-9397-08002B2CF9AE}" pid="3" name="LastSaved">
    <vt:filetime>2022-12-18T00:00:00Z</vt:filetime>
  </property>
</Properties>
</file>