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reetha-v/NaanMudhalvanProject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 smtClean="0">
                <a:latin typeface="Trebuchet MS"/>
                <a:cs typeface="Trebuchet MS"/>
              </a:rPr>
              <a:t>SAMREETHA V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02472" y="6143027"/>
            <a:ext cx="21361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Project </a:t>
            </a: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 </a:t>
            </a:r>
            <a:r>
              <a:rPr lang="en-US"/>
              <a:t>and shared to mail.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057400"/>
            <a:ext cx="6514060" cy="3762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257677" y="2013791"/>
            <a:ext cx="4923923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614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S</dc:creator>
  <cp:lastModifiedBy>smc</cp:lastModifiedBy>
  <cp:revision>5</cp:revision>
  <dcterms:created xsi:type="dcterms:W3CDTF">2024-04-03T08:41:29Z</dcterms:created>
  <dcterms:modified xsi:type="dcterms:W3CDTF">2024-04-03T15:54:40Z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