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C699-C520-48F9-A18F-2171E56239E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FB66-B2E3-43EF-B888-191D2A23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5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3FB66-B2E3-43EF-B888-191D2A23CF0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3FB66-B2E3-43EF-B888-191D2A23CF0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6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3FB66-B2E3-43EF-B888-191D2A23CF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D839-36C3-4B9A-A3B6-CD48DC6D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7FEC5-1874-4C10-A5D5-3D4EB63F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2BFD-6302-4983-97E5-143DBC53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551D-7372-4249-BE05-DEAB882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870E-B649-4208-9F3A-CA423FEF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636-5BF7-49C5-AEFA-E24D07D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28513-9802-42B4-B339-A6E8C76B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3383-D427-41A2-A0B1-CAB579E9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C4CD-0881-4D65-A7AE-195A54EC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9CDF-41A5-4DEC-B9C0-798295D2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2A29A-B104-4927-8631-3E27B7502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39A24-C900-4923-A84C-2923F521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6853-C64E-41DD-8EDE-85AD6FE5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6478-2DFA-4808-82A3-80BCABFA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B3CC-0CB2-4DBD-BE7A-26331574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6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AE2-7F73-4DEA-87FF-1E63B538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9C77-6835-4A80-8394-C6F59C90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2AAA-6EFC-4F4B-B54D-C141449B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1EDC-F4FC-4507-A6C7-FDEDBE09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8756-ABB0-4F64-8617-A833BBC5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CAEA-E161-4565-9534-5A44A72E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4AF8-D8AE-43FF-8C8C-15C3503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701A-BBBF-4CBE-9C62-BF82FD31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C600-A107-419B-B1DB-6E39B72C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FCB7-3E79-4AA1-880A-25EDD66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01D-172C-465C-872E-0473D61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2D78-3759-43AD-BE24-0A7B531F7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795C-EF4A-4C1E-AA7D-40AC801E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764D-3EDA-4817-BE21-0494558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EE5-8ADB-4A47-8EC7-F1FB2B6A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D0F72-3C92-42C3-A8AE-9D1C2C99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0C73-7461-4FC1-ACEF-CA82CBDF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13CE-6290-4F8C-ABCD-1F08CF59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0C61-9339-462C-B02D-F79D4862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614AD-D9AF-48ED-8BBA-B05FF264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E3BD2-84AB-420A-BBC1-6922E0DC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3E2EA-D896-4FEF-BFB1-DDCC4C08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84DAC-B0C6-4E23-B267-7588C92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0DE0-4E1A-4632-99A9-982E823F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2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2116-F4DE-4809-BF80-A02A179E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A2EA-070D-484E-9485-F0BEF4B7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F3C5-4CAA-44E9-8F1C-F090935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A971A-7E8E-4DE9-9BE0-D37D9661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E76C7-9CBE-4330-A0DA-A6AC1B93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D2EDB-2D90-4396-B531-7CC6D109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829DE-49D7-4FC8-AD7A-0B0EFE15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3D0D-4629-489A-8E7F-385A60E8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AFCC-CB2B-4974-996A-C8F59B87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B0FAC-C6EE-473F-9071-1218DAE6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189C-E9D8-4E8D-90F1-E6AE204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B522E-29B6-4F15-AC0B-677A10ED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96E54-5294-4A93-BC5C-A7B5E887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5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0202-7897-4D8D-B5D9-029D3E3C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D4653-B26C-4C2D-91EA-A5F076380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249C-1D00-4779-867B-30AE93D8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E705-4EF8-4B4C-8E09-E6BD9241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51E1-7910-4407-9934-A4683404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C1AF-B113-4317-8E03-CF66B8CE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06FB3-DA26-4F60-B9E0-15513B67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29F0-4FAC-4686-9599-7BAEFE25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99D8-DFC8-42C1-8F77-B89924E92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49F0-1030-4498-AF49-C127B5C612A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4FF9-CCB9-4EBB-8DA2-3FDA76CEE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4B94-9823-421D-BDF2-CC73312E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A5C-6680-4E0C-9F98-08392E4A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8B1CDB38-3819-44AE-9530-AB430A8B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25" y="305365"/>
            <a:ext cx="5803545" cy="330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D63BA-7675-4FA7-8991-1A09FA892DD3}"/>
              </a:ext>
            </a:extLst>
          </p:cNvPr>
          <p:cNvSpPr txBox="1"/>
          <p:nvPr/>
        </p:nvSpPr>
        <p:spPr>
          <a:xfrm>
            <a:off x="4845494" y="3613666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High Tower Text" panose="02040502050506030303" pitchFamily="18" charset="0"/>
              </a:rPr>
              <a:t>EVENT HANDLING </a:t>
            </a:r>
            <a:endParaRPr lang="en-IN" u="sng" dirty="0">
              <a:latin typeface="High Tower Text" panose="020405020505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A098F-693C-4CB4-8BB7-0B2DC654FD45}"/>
              </a:ext>
            </a:extLst>
          </p:cNvPr>
          <p:cNvSpPr txBox="1"/>
          <p:nvPr/>
        </p:nvSpPr>
        <p:spPr>
          <a:xfrm>
            <a:off x="8032653" y="5391084"/>
            <a:ext cx="382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nk Free" panose="03080402000500000000" pitchFamily="66" charset="0"/>
              </a:rPr>
              <a:t>:- Samriddhi Agarwal</a:t>
            </a:r>
            <a:endParaRPr lang="en-IN" sz="32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46668-D723-46AD-ADD8-491C9AC11795}"/>
              </a:ext>
            </a:extLst>
          </p:cNvPr>
          <p:cNvSpPr txBox="1"/>
          <p:nvPr/>
        </p:nvSpPr>
        <p:spPr>
          <a:xfrm>
            <a:off x="4520408" y="295423"/>
            <a:ext cx="315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</a:rPr>
              <a:t>INTRODUCTION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38FA9-7525-4181-A476-9C579898C9E9}"/>
              </a:ext>
            </a:extLst>
          </p:cNvPr>
          <p:cNvSpPr txBox="1"/>
          <p:nvPr/>
        </p:nvSpPr>
        <p:spPr>
          <a:xfrm>
            <a:off x="1264334" y="94175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Necessity</a:t>
            </a:r>
            <a:r>
              <a:rPr lang="en-US" sz="2400" dirty="0">
                <a:solidFill>
                  <a:schemeClr val="bg1"/>
                </a:solidFill>
              </a:rPr>
              <a:t> 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09FBA-1CE2-4EDF-BC69-5458C68A7EB5}"/>
              </a:ext>
            </a:extLst>
          </p:cNvPr>
          <p:cNvSpPr/>
          <p:nvPr/>
        </p:nvSpPr>
        <p:spPr>
          <a:xfrm>
            <a:off x="1197702" y="2867940"/>
            <a:ext cx="2050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How to Install :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906F9-4A29-4E0E-93FD-7274F7E77213}"/>
              </a:ext>
            </a:extLst>
          </p:cNvPr>
          <p:cNvSpPr txBox="1"/>
          <p:nvPr/>
        </p:nvSpPr>
        <p:spPr>
          <a:xfrm>
            <a:off x="2289486" y="1352265"/>
            <a:ext cx="3549305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Knowledge in HTML and CSS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At least basic of JS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Understanding of ES6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4270D-DB5D-4568-B0A7-18C2DDD767FC}"/>
              </a:ext>
            </a:extLst>
          </p:cNvPr>
          <p:cNvSpPr/>
          <p:nvPr/>
        </p:nvSpPr>
        <p:spPr>
          <a:xfrm>
            <a:off x="2289486" y="3415658"/>
            <a:ext cx="6096000" cy="2814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Install node </a:t>
            </a:r>
            <a:r>
              <a:rPr lang="en-US" sz="2000" dirty="0" err="1">
                <a:solidFill>
                  <a:schemeClr val="bg1"/>
                </a:solidFill>
              </a:rPr>
              <a:t>js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Node Js command prompt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–g create-react-app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Create-react-app </a:t>
            </a:r>
            <a:r>
              <a:rPr lang="en-US" sz="2000" dirty="0" err="1">
                <a:solidFill>
                  <a:schemeClr val="bg1"/>
                </a:solidFill>
              </a:rPr>
              <a:t>my_app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Cd </a:t>
            </a:r>
            <a:r>
              <a:rPr lang="en-US" sz="2000" dirty="0" err="1">
                <a:solidFill>
                  <a:schemeClr val="bg1"/>
                </a:solidFill>
              </a:rPr>
              <a:t>my_app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651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7209D-E65F-4EA3-8C95-7AF9F9E3B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" t="10733" r="64364" b="50000"/>
          <a:stretch/>
        </p:blipFill>
        <p:spPr>
          <a:xfrm>
            <a:off x="6095999" y="1725562"/>
            <a:ext cx="5613157" cy="39378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A9EDAE-0507-4307-8C03-B4290AFDF1A6}"/>
              </a:ext>
            </a:extLst>
          </p:cNvPr>
          <p:cNvSpPr/>
          <p:nvPr/>
        </p:nvSpPr>
        <p:spPr>
          <a:xfrm>
            <a:off x="4503174" y="338903"/>
            <a:ext cx="3185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00B0F0"/>
                </a:solidFill>
              </a:rPr>
              <a:t>Basic Structure</a:t>
            </a:r>
            <a:endParaRPr lang="en-IN" sz="36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EFBEE-A90B-4B2D-8203-1AB0669ABF13}"/>
              </a:ext>
            </a:extLst>
          </p:cNvPr>
          <p:cNvSpPr/>
          <p:nvPr/>
        </p:nvSpPr>
        <p:spPr>
          <a:xfrm>
            <a:off x="911879" y="2194816"/>
            <a:ext cx="3848169" cy="2468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Importing React and component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Class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Render method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&lt;div&gt;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5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B1B9E-3E31-4E91-9AB2-2AE57C685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5" t="8730" r="63467" b="47741"/>
          <a:stretch/>
        </p:blipFill>
        <p:spPr>
          <a:xfrm>
            <a:off x="344389" y="2110154"/>
            <a:ext cx="5083050" cy="3819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547C3-B249-4AF7-B7AF-78B493EA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" t="8558" r="61130" b="50024"/>
          <a:stretch/>
        </p:blipFill>
        <p:spPr>
          <a:xfrm>
            <a:off x="6096000" y="2110154"/>
            <a:ext cx="5751611" cy="381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40669-089B-45BE-A85F-B17777C977B8}"/>
              </a:ext>
            </a:extLst>
          </p:cNvPr>
          <p:cNvSpPr/>
          <p:nvPr/>
        </p:nvSpPr>
        <p:spPr>
          <a:xfrm>
            <a:off x="4064300" y="219780"/>
            <a:ext cx="3333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B0F0"/>
                </a:solidFill>
              </a:rPr>
              <a:t>React Components</a:t>
            </a:r>
            <a:endParaRPr lang="en-IN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7F2F0-3875-48B3-B574-728DC8C074B0}"/>
              </a:ext>
            </a:extLst>
          </p:cNvPr>
          <p:cNvSpPr/>
          <p:nvPr/>
        </p:nvSpPr>
        <p:spPr>
          <a:xfrm>
            <a:off x="1907793" y="1272689"/>
            <a:ext cx="1276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Main Page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92791-3262-4E00-81EB-560068A43202}"/>
              </a:ext>
            </a:extLst>
          </p:cNvPr>
          <p:cNvSpPr/>
          <p:nvPr/>
        </p:nvSpPr>
        <p:spPr>
          <a:xfrm>
            <a:off x="7692267" y="1272689"/>
            <a:ext cx="2301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Resume Component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658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30C6BE-B95E-44A1-98E8-0A0F9784C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9" t="13960" r="15443" b="44299"/>
          <a:stretch/>
        </p:blipFill>
        <p:spPr>
          <a:xfrm>
            <a:off x="1873045" y="3569110"/>
            <a:ext cx="8185355" cy="2861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8CC91F-8344-42D5-8E0B-050ED41E8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9" t="13960" r="15443" b="44299"/>
          <a:stretch/>
        </p:blipFill>
        <p:spPr>
          <a:xfrm>
            <a:off x="1873044" y="567813"/>
            <a:ext cx="8185355" cy="2861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28C0A-3927-4FF0-9D03-53CBFC12787D}"/>
              </a:ext>
            </a:extLst>
          </p:cNvPr>
          <p:cNvSpPr/>
          <p:nvPr/>
        </p:nvSpPr>
        <p:spPr>
          <a:xfrm>
            <a:off x="4151669" y="1043449"/>
            <a:ext cx="3628103" cy="163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3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55BCEF-20E9-4FAF-BD19-D696ED4D44E0}"/>
              </a:ext>
            </a:extLst>
          </p:cNvPr>
          <p:cNvSpPr/>
          <p:nvPr/>
        </p:nvSpPr>
        <p:spPr>
          <a:xfrm>
            <a:off x="4750824" y="416728"/>
            <a:ext cx="2690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B0F0"/>
                </a:solidFill>
              </a:rPr>
              <a:t>Event Handling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57974-FB21-4AFA-B465-A42D6E54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9" t="8366" r="38307" b="24504"/>
          <a:stretch/>
        </p:blipFill>
        <p:spPr>
          <a:xfrm>
            <a:off x="6096000" y="1496960"/>
            <a:ext cx="5397909" cy="4601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E6AB98-F9A4-4E31-AC15-8D2C17DAC7FE}"/>
              </a:ext>
            </a:extLst>
          </p:cNvPr>
          <p:cNvSpPr/>
          <p:nvPr/>
        </p:nvSpPr>
        <p:spPr>
          <a:xfrm>
            <a:off x="698091" y="1887039"/>
            <a:ext cx="440914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Button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en-US" sz="2000" dirty="0" err="1">
                <a:solidFill>
                  <a:schemeClr val="bg1"/>
                </a:solidFill>
              </a:rPr>
              <a:t>onClick</a:t>
            </a:r>
            <a:r>
              <a:rPr lang="en-US" sz="2000" dirty="0">
                <a:solidFill>
                  <a:schemeClr val="bg1"/>
                </a:solidFill>
              </a:rPr>
              <a:t>” event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Arrow Function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Binding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Some common error </a:t>
            </a:r>
          </a:p>
        </p:txBody>
      </p:sp>
    </p:spTree>
    <p:extLst>
      <p:ext uri="{BB962C8B-B14F-4D97-AF65-F5344CB8AC3E}">
        <p14:creationId xmlns:p14="http://schemas.microsoft.com/office/powerpoint/2010/main" val="302804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D57E2-E8AE-4649-B0C2-21540961F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80" t="13961" r="20041" b="50000"/>
          <a:stretch/>
        </p:blipFill>
        <p:spPr>
          <a:xfrm>
            <a:off x="2445774" y="254409"/>
            <a:ext cx="7300452" cy="2470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BDA16-B9D9-470D-9B71-A0BEE711B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60" t="6752" r="20060" b="50000"/>
          <a:stretch/>
        </p:blipFill>
        <p:spPr>
          <a:xfrm>
            <a:off x="2445774" y="3546988"/>
            <a:ext cx="7300453" cy="29644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76DB25-19F6-4048-8E78-D38808378693}"/>
              </a:ext>
            </a:extLst>
          </p:cNvPr>
          <p:cNvSpPr/>
          <p:nvPr/>
        </p:nvSpPr>
        <p:spPr>
          <a:xfrm>
            <a:off x="2445774" y="3657600"/>
            <a:ext cx="1619789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2EEC2-A70E-4F54-830F-BD31FC8DFE1A}"/>
              </a:ext>
            </a:extLst>
          </p:cNvPr>
          <p:cNvSpPr/>
          <p:nvPr/>
        </p:nvSpPr>
        <p:spPr>
          <a:xfrm>
            <a:off x="8126439" y="3666978"/>
            <a:ext cx="15099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B7CEF-E390-4D2E-A43C-97CA9B297733}"/>
              </a:ext>
            </a:extLst>
          </p:cNvPr>
          <p:cNvSpPr/>
          <p:nvPr/>
        </p:nvSpPr>
        <p:spPr>
          <a:xfrm>
            <a:off x="4246841" y="2967335"/>
            <a:ext cx="369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01413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84</Words>
  <Application>Microsoft Office PowerPoint</Application>
  <PresentationFormat>Widescreen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High Tower Text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uzumaki</dc:creator>
  <cp:lastModifiedBy>uzumaki</cp:lastModifiedBy>
  <cp:revision>10</cp:revision>
  <dcterms:created xsi:type="dcterms:W3CDTF">2020-06-06T13:26:50Z</dcterms:created>
  <dcterms:modified xsi:type="dcterms:W3CDTF">2020-06-06T16:02:11Z</dcterms:modified>
</cp:coreProperties>
</file>