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Fira Sans" panose="020B0503050000020004" pitchFamily="34" charset="0"/>
      <p:regular r:id="rId9"/>
      <p:bold r:id="rId10"/>
      <p:italic r:id="rId11"/>
      <p:boldItalic r:id="rId12"/>
    </p:embeddedFont>
    <p:embeddedFont>
      <p:font typeface="Fira Sans Black" panose="020B0A03050000020004" pitchFamily="34" charset="0"/>
      <p:bold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143ECB-41E8-4CDC-ADF7-E99714CE032F}">
  <a:tblStyle styleId="{7B143ECB-41E8-4CDC-ADF7-E99714CE03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86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62ef9112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62ef9112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962ef91124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962ef91124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962ef9112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962ef9112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962ef91124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962ef91124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66850" y="1445000"/>
            <a:ext cx="3567000" cy="14241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0" name="Google Shape;10;p2"/>
          <p:cNvSpPr txBox="1">
            <a:spLocks noGrp="1"/>
          </p:cNvSpPr>
          <p:nvPr>
            <p:ph type="subTitle" idx="1"/>
          </p:nvPr>
        </p:nvSpPr>
        <p:spPr>
          <a:xfrm>
            <a:off x="4766850" y="2905900"/>
            <a:ext cx="356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Fira Sans"/>
              <a:buChar char="●"/>
              <a:defRPr>
                <a:latin typeface="Fira Sans"/>
                <a:ea typeface="Fira Sans"/>
                <a:cs typeface="Fira Sans"/>
                <a:sym typeface="Fira Sans"/>
              </a:defRPr>
            </a:lvl1pPr>
            <a:lvl2pPr marL="914400" lvl="1" indent="-317500" rtl="0">
              <a:spcBef>
                <a:spcPts val="1600"/>
              </a:spcBef>
              <a:spcAft>
                <a:spcPts val="0"/>
              </a:spcAft>
              <a:buSzPts val="1400"/>
              <a:buFont typeface="Fira Sans"/>
              <a:buChar char="○"/>
              <a:defRPr>
                <a:latin typeface="Fira Sans"/>
                <a:ea typeface="Fira Sans"/>
                <a:cs typeface="Fira Sans"/>
                <a:sym typeface="Fira Sans"/>
              </a:defRPr>
            </a:lvl2pPr>
            <a:lvl3pPr marL="1371600" lvl="2" indent="-317500" rtl="0">
              <a:spcBef>
                <a:spcPts val="1600"/>
              </a:spcBef>
              <a:spcAft>
                <a:spcPts val="0"/>
              </a:spcAft>
              <a:buSzPts val="1400"/>
              <a:buFont typeface="Fira Sans"/>
              <a:buChar char="■"/>
              <a:defRPr>
                <a:latin typeface="Fira Sans"/>
                <a:ea typeface="Fira Sans"/>
                <a:cs typeface="Fira Sans"/>
                <a:sym typeface="Fira Sans"/>
              </a:defRPr>
            </a:lvl3pPr>
            <a:lvl4pPr marL="1828800" lvl="3" indent="-317500" rtl="0">
              <a:spcBef>
                <a:spcPts val="1600"/>
              </a:spcBef>
              <a:spcAft>
                <a:spcPts val="0"/>
              </a:spcAft>
              <a:buSzPts val="1400"/>
              <a:buFont typeface="Fira Sans"/>
              <a:buChar char="●"/>
              <a:defRPr>
                <a:latin typeface="Fira Sans"/>
                <a:ea typeface="Fira Sans"/>
                <a:cs typeface="Fira Sans"/>
                <a:sym typeface="Fira Sans"/>
              </a:defRPr>
            </a:lvl4pPr>
            <a:lvl5pPr marL="2286000" lvl="4" indent="-317500" rtl="0">
              <a:spcBef>
                <a:spcPts val="1600"/>
              </a:spcBef>
              <a:spcAft>
                <a:spcPts val="0"/>
              </a:spcAft>
              <a:buSzPts val="1400"/>
              <a:buFont typeface="Fira Sans"/>
              <a:buChar char="○"/>
              <a:defRPr>
                <a:latin typeface="Fira Sans"/>
                <a:ea typeface="Fira Sans"/>
                <a:cs typeface="Fira Sans"/>
                <a:sym typeface="Fira Sans"/>
              </a:defRPr>
            </a:lvl5pPr>
            <a:lvl6pPr marL="2743200" lvl="5" indent="-317500" rtl="0">
              <a:spcBef>
                <a:spcPts val="1600"/>
              </a:spcBef>
              <a:spcAft>
                <a:spcPts val="0"/>
              </a:spcAft>
              <a:buSzPts val="1400"/>
              <a:buFont typeface="Fira Sans"/>
              <a:buChar char="■"/>
              <a:defRPr>
                <a:latin typeface="Fira Sans"/>
                <a:ea typeface="Fira Sans"/>
                <a:cs typeface="Fira Sans"/>
                <a:sym typeface="Fira Sans"/>
              </a:defRPr>
            </a:lvl6pPr>
            <a:lvl7pPr marL="3200400" lvl="6" indent="-317500" rtl="0">
              <a:spcBef>
                <a:spcPts val="1600"/>
              </a:spcBef>
              <a:spcAft>
                <a:spcPts val="0"/>
              </a:spcAft>
              <a:buSzPts val="1400"/>
              <a:buFont typeface="Fira Sans"/>
              <a:buChar char="●"/>
              <a:defRPr>
                <a:latin typeface="Fira Sans"/>
                <a:ea typeface="Fira Sans"/>
                <a:cs typeface="Fira Sans"/>
                <a:sym typeface="Fira Sans"/>
              </a:defRPr>
            </a:lvl7pPr>
            <a:lvl8pPr marL="3657600" lvl="7" indent="-317500" rtl="0">
              <a:spcBef>
                <a:spcPts val="1600"/>
              </a:spcBef>
              <a:spcAft>
                <a:spcPts val="0"/>
              </a:spcAft>
              <a:buSzPts val="1400"/>
              <a:buFont typeface="Fira Sans"/>
              <a:buChar char="○"/>
              <a:defRPr>
                <a:latin typeface="Fira Sans"/>
                <a:ea typeface="Fira Sans"/>
                <a:cs typeface="Fira Sans"/>
                <a:sym typeface="Fira Sans"/>
              </a:defRPr>
            </a:lvl8pPr>
            <a:lvl9pPr marL="4114800" lvl="8" indent="-317500" rtl="0">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txBox="1">
            <a:spLocks noGrp="1"/>
          </p:cNvSpPr>
          <p:nvPr>
            <p:ph type="ctrTitle"/>
          </p:nvPr>
        </p:nvSpPr>
        <p:spPr>
          <a:xfrm>
            <a:off x="4766850" y="1445000"/>
            <a:ext cx="4008850" cy="15331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MS CY5001 Assignment 4.2 : My Python Project: Admino</a:t>
            </a:r>
            <a:endParaRPr sz="3200" dirty="0"/>
          </a:p>
        </p:txBody>
      </p:sp>
      <p:sp>
        <p:nvSpPr>
          <p:cNvPr id="55" name="Google Shape;55;p15"/>
          <p:cNvSpPr txBox="1">
            <a:spLocks noGrp="1"/>
          </p:cNvSpPr>
          <p:nvPr>
            <p:ph type="subTitle" idx="1"/>
          </p:nvPr>
        </p:nvSpPr>
        <p:spPr>
          <a:xfrm>
            <a:off x="4987775" y="3613478"/>
            <a:ext cx="3567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sz="1800" dirty="0"/>
              <a:t>Samriddhi (NUID: </a:t>
            </a:r>
            <a:r>
              <a:rPr lang="en-US" sz="1800" dirty="0"/>
              <a:t>002813259</a:t>
            </a:r>
            <a:r>
              <a:rPr lang="en" sz="1800" dirty="0"/>
              <a:t>)</a:t>
            </a:r>
            <a:endParaRPr dirty="0"/>
          </a:p>
        </p:txBody>
      </p:sp>
      <p:grpSp>
        <p:nvGrpSpPr>
          <p:cNvPr id="56" name="Google Shape;56;p15"/>
          <p:cNvGrpSpPr/>
          <p:nvPr/>
        </p:nvGrpSpPr>
        <p:grpSpPr>
          <a:xfrm>
            <a:off x="120650" y="2392989"/>
            <a:ext cx="4572003" cy="2611022"/>
            <a:chOff x="2925068" y="2092209"/>
            <a:chExt cx="3288881" cy="1876746"/>
          </a:xfrm>
        </p:grpSpPr>
        <p:sp>
          <p:nvSpPr>
            <p:cNvPr id="57" name="Google Shape;57;p15"/>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 &amp; Justifications</a:t>
            </a:r>
            <a:endParaRPr dirty="0"/>
          </a:p>
        </p:txBody>
      </p:sp>
      <p:grpSp>
        <p:nvGrpSpPr>
          <p:cNvPr id="70" name="Google Shape;70;p16"/>
          <p:cNvGrpSpPr/>
          <p:nvPr/>
        </p:nvGrpSpPr>
        <p:grpSpPr>
          <a:xfrm>
            <a:off x="1748915" y="1463225"/>
            <a:ext cx="5646195" cy="3089712"/>
            <a:chOff x="1748915" y="1463225"/>
            <a:chExt cx="5646195" cy="3089712"/>
          </a:xfrm>
        </p:grpSpPr>
        <p:grpSp>
          <p:nvGrpSpPr>
            <p:cNvPr id="71" name="Google Shape;71;p16"/>
            <p:cNvGrpSpPr/>
            <p:nvPr/>
          </p:nvGrpSpPr>
          <p:grpSpPr>
            <a:xfrm>
              <a:off x="1748915" y="1463225"/>
              <a:ext cx="2018893" cy="1222598"/>
              <a:chOff x="1748915" y="1463225"/>
              <a:chExt cx="2018893" cy="1222598"/>
            </a:xfrm>
          </p:grpSpPr>
          <p:sp>
            <p:nvSpPr>
              <p:cNvPr id="72" name="Google Shape;72;p16"/>
              <p:cNvSpPr/>
              <p:nvPr/>
            </p:nvSpPr>
            <p:spPr>
              <a:xfrm>
                <a:off x="2471826" y="1860700"/>
                <a:ext cx="1295982" cy="825123"/>
              </a:xfrm>
              <a:custGeom>
                <a:avLst/>
                <a:gdLst/>
                <a:ahLst/>
                <a:cxnLst/>
                <a:rect l="l" t="t" r="r" b="b"/>
                <a:pathLst>
                  <a:path w="36017" h="30302" fill="none" extrusionOk="0">
                    <a:moveTo>
                      <a:pt x="0" y="0"/>
                    </a:moveTo>
                    <a:lnTo>
                      <a:pt x="7406" y="0"/>
                    </a:lnTo>
                    <a:cubicBezTo>
                      <a:pt x="10859" y="0"/>
                      <a:pt x="13656" y="2798"/>
                      <a:pt x="13656" y="6251"/>
                    </a:cubicBezTo>
                    <a:lnTo>
                      <a:pt x="13656" y="24051"/>
                    </a:lnTo>
                    <a:cubicBezTo>
                      <a:pt x="13656" y="27504"/>
                      <a:pt x="16454" y="30302"/>
                      <a:pt x="19907" y="30302"/>
                    </a:cubicBezTo>
                    <a:lnTo>
                      <a:pt x="36016" y="30302"/>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16"/>
              <p:cNvGrpSpPr/>
              <p:nvPr/>
            </p:nvGrpSpPr>
            <p:grpSpPr>
              <a:xfrm>
                <a:off x="1748915" y="1463225"/>
                <a:ext cx="794980" cy="794980"/>
                <a:chOff x="1748915" y="1463225"/>
                <a:chExt cx="794980" cy="794980"/>
              </a:xfrm>
            </p:grpSpPr>
            <p:sp>
              <p:nvSpPr>
                <p:cNvPr id="74" name="Google Shape;74;p16"/>
                <p:cNvSpPr/>
                <p:nvPr/>
              </p:nvSpPr>
              <p:spPr>
                <a:xfrm>
                  <a:off x="1748915" y="1463225"/>
                  <a:ext cx="794980" cy="794980"/>
                </a:xfrm>
                <a:custGeom>
                  <a:avLst/>
                  <a:gdLst/>
                  <a:ahLst/>
                  <a:cxnLst/>
                  <a:rect l="l" t="t" r="r" b="b"/>
                  <a:pathLst>
                    <a:path w="29195" h="29195" extrusionOk="0">
                      <a:moveTo>
                        <a:pt x="14597" y="0"/>
                      </a:moveTo>
                      <a:cubicBezTo>
                        <a:pt x="6537" y="0"/>
                        <a:pt x="0" y="6537"/>
                        <a:pt x="0" y="14597"/>
                      </a:cubicBezTo>
                      <a:cubicBezTo>
                        <a:pt x="0" y="22658"/>
                        <a:pt x="6537" y="29194"/>
                        <a:pt x="14597" y="29194"/>
                      </a:cubicBezTo>
                      <a:cubicBezTo>
                        <a:pt x="22658" y="29194"/>
                        <a:pt x="29194" y="22658"/>
                        <a:pt x="29194" y="14597"/>
                      </a:cubicBezTo>
                      <a:cubicBezTo>
                        <a:pt x="29194" y="6537"/>
                        <a:pt x="22658" y="0"/>
                        <a:pt x="14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16"/>
                <p:cNvGrpSpPr/>
                <p:nvPr/>
              </p:nvGrpSpPr>
              <p:grpSpPr>
                <a:xfrm>
                  <a:off x="1905815" y="1628566"/>
                  <a:ext cx="481483" cy="410466"/>
                  <a:chOff x="1905815" y="1628566"/>
                  <a:chExt cx="481483" cy="410466"/>
                </a:xfrm>
              </p:grpSpPr>
              <p:sp>
                <p:nvSpPr>
                  <p:cNvPr id="76" name="Google Shape;76;p16"/>
                  <p:cNvSpPr/>
                  <p:nvPr/>
                </p:nvSpPr>
                <p:spPr>
                  <a:xfrm>
                    <a:off x="2084472" y="1628566"/>
                    <a:ext cx="124196" cy="100860"/>
                  </a:xfrm>
                  <a:custGeom>
                    <a:avLst/>
                    <a:gdLst/>
                    <a:ahLst/>
                    <a:cxnLst/>
                    <a:rect l="l" t="t" r="r" b="b"/>
                    <a:pathLst>
                      <a:path w="4561" h="3704" fill="none" extrusionOk="0">
                        <a:moveTo>
                          <a:pt x="0" y="3703"/>
                        </a:moveTo>
                        <a:lnTo>
                          <a:pt x="0" y="2275"/>
                        </a:lnTo>
                        <a:cubicBezTo>
                          <a:pt x="0" y="1024"/>
                          <a:pt x="1012" y="1"/>
                          <a:pt x="2274" y="1"/>
                        </a:cubicBezTo>
                        <a:lnTo>
                          <a:pt x="2274" y="1"/>
                        </a:lnTo>
                        <a:cubicBezTo>
                          <a:pt x="3524" y="1"/>
                          <a:pt x="4560" y="1013"/>
                          <a:pt x="4560" y="2275"/>
                        </a:cubicBezTo>
                        <a:lnTo>
                          <a:pt x="4560" y="3703"/>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2025791" y="1732640"/>
                    <a:ext cx="241231" cy="178983"/>
                  </a:xfrm>
                  <a:custGeom>
                    <a:avLst/>
                    <a:gdLst/>
                    <a:ahLst/>
                    <a:cxnLst/>
                    <a:rect l="l" t="t" r="r" b="b"/>
                    <a:pathLst>
                      <a:path w="8859" h="6573" extrusionOk="0">
                        <a:moveTo>
                          <a:pt x="8406" y="441"/>
                        </a:moveTo>
                        <a:lnTo>
                          <a:pt x="8406" y="6132"/>
                        </a:lnTo>
                        <a:lnTo>
                          <a:pt x="441" y="6132"/>
                        </a:lnTo>
                        <a:lnTo>
                          <a:pt x="441" y="441"/>
                        </a:lnTo>
                        <a:close/>
                        <a:moveTo>
                          <a:pt x="441" y="0"/>
                        </a:moveTo>
                        <a:cubicBezTo>
                          <a:pt x="191" y="0"/>
                          <a:pt x="0" y="191"/>
                          <a:pt x="0" y="441"/>
                        </a:cubicBezTo>
                        <a:lnTo>
                          <a:pt x="0" y="6132"/>
                        </a:lnTo>
                        <a:cubicBezTo>
                          <a:pt x="0" y="6382"/>
                          <a:pt x="191" y="6573"/>
                          <a:pt x="441" y="6573"/>
                        </a:cubicBezTo>
                        <a:lnTo>
                          <a:pt x="8406" y="6573"/>
                        </a:lnTo>
                        <a:cubicBezTo>
                          <a:pt x="8656" y="6573"/>
                          <a:pt x="8858" y="6382"/>
                          <a:pt x="8858" y="6132"/>
                        </a:cubicBezTo>
                        <a:lnTo>
                          <a:pt x="8858" y="441"/>
                        </a:lnTo>
                        <a:cubicBezTo>
                          <a:pt x="8858" y="191"/>
                          <a:pt x="8656" y="0"/>
                          <a:pt x="8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2122703" y="1802349"/>
                    <a:ext cx="47707" cy="47680"/>
                  </a:xfrm>
                  <a:custGeom>
                    <a:avLst/>
                    <a:gdLst/>
                    <a:ahLst/>
                    <a:cxnLst/>
                    <a:rect l="l" t="t" r="r" b="b"/>
                    <a:pathLst>
                      <a:path w="1752" h="1751" extrusionOk="0">
                        <a:moveTo>
                          <a:pt x="870" y="441"/>
                        </a:moveTo>
                        <a:cubicBezTo>
                          <a:pt x="1108" y="441"/>
                          <a:pt x="1311" y="643"/>
                          <a:pt x="1311" y="881"/>
                        </a:cubicBezTo>
                        <a:cubicBezTo>
                          <a:pt x="1311" y="1119"/>
                          <a:pt x="1108" y="1310"/>
                          <a:pt x="870" y="1310"/>
                        </a:cubicBezTo>
                        <a:cubicBezTo>
                          <a:pt x="632" y="1310"/>
                          <a:pt x="442" y="1119"/>
                          <a:pt x="442" y="881"/>
                        </a:cubicBezTo>
                        <a:cubicBezTo>
                          <a:pt x="442" y="643"/>
                          <a:pt x="632" y="441"/>
                          <a:pt x="870" y="441"/>
                        </a:cubicBezTo>
                        <a:close/>
                        <a:moveTo>
                          <a:pt x="870" y="0"/>
                        </a:moveTo>
                        <a:cubicBezTo>
                          <a:pt x="394" y="0"/>
                          <a:pt x="1" y="381"/>
                          <a:pt x="1" y="881"/>
                        </a:cubicBezTo>
                        <a:cubicBezTo>
                          <a:pt x="1" y="1369"/>
                          <a:pt x="382" y="1750"/>
                          <a:pt x="870" y="1750"/>
                        </a:cubicBezTo>
                        <a:cubicBezTo>
                          <a:pt x="1346" y="1750"/>
                          <a:pt x="1751" y="1369"/>
                          <a:pt x="1751" y="881"/>
                        </a:cubicBezTo>
                        <a:cubicBezTo>
                          <a:pt x="1751" y="381"/>
                          <a:pt x="1346" y="0"/>
                          <a:pt x="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1905815" y="1991026"/>
                    <a:ext cx="47680" cy="48006"/>
                  </a:xfrm>
                  <a:custGeom>
                    <a:avLst/>
                    <a:gdLst/>
                    <a:ahLst/>
                    <a:cxnLst/>
                    <a:rect l="l" t="t" r="r" b="b"/>
                    <a:pathLst>
                      <a:path w="1751" h="1763" extrusionOk="0">
                        <a:moveTo>
                          <a:pt x="882" y="453"/>
                        </a:moveTo>
                        <a:cubicBezTo>
                          <a:pt x="1120" y="453"/>
                          <a:pt x="1310" y="644"/>
                          <a:pt x="1310" y="882"/>
                        </a:cubicBezTo>
                        <a:cubicBezTo>
                          <a:pt x="1310" y="1120"/>
                          <a:pt x="1120" y="1310"/>
                          <a:pt x="882" y="1310"/>
                        </a:cubicBezTo>
                        <a:cubicBezTo>
                          <a:pt x="644" y="1310"/>
                          <a:pt x="441" y="1120"/>
                          <a:pt x="441" y="882"/>
                        </a:cubicBezTo>
                        <a:cubicBezTo>
                          <a:pt x="441" y="644"/>
                          <a:pt x="644" y="453"/>
                          <a:pt x="882" y="453"/>
                        </a:cubicBezTo>
                        <a:close/>
                        <a:moveTo>
                          <a:pt x="882" y="1"/>
                        </a:moveTo>
                        <a:cubicBezTo>
                          <a:pt x="406" y="1"/>
                          <a:pt x="1" y="394"/>
                          <a:pt x="1" y="882"/>
                        </a:cubicBezTo>
                        <a:cubicBezTo>
                          <a:pt x="1" y="1370"/>
                          <a:pt x="382" y="1763"/>
                          <a:pt x="882" y="1763"/>
                        </a:cubicBezTo>
                        <a:cubicBezTo>
                          <a:pt x="1358" y="1763"/>
                          <a:pt x="1751" y="1370"/>
                          <a:pt x="1751" y="882"/>
                        </a:cubicBezTo>
                        <a:cubicBezTo>
                          <a:pt x="1751" y="394"/>
                          <a:pt x="1358"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2014109" y="1991026"/>
                    <a:ext cx="47680" cy="48006"/>
                  </a:xfrm>
                  <a:custGeom>
                    <a:avLst/>
                    <a:gdLst/>
                    <a:ahLst/>
                    <a:cxnLst/>
                    <a:rect l="l" t="t" r="r" b="b"/>
                    <a:pathLst>
                      <a:path w="1751" h="1763" extrusionOk="0">
                        <a:moveTo>
                          <a:pt x="870" y="453"/>
                        </a:moveTo>
                        <a:cubicBezTo>
                          <a:pt x="1108" y="453"/>
                          <a:pt x="1310" y="644"/>
                          <a:pt x="1310" y="882"/>
                        </a:cubicBezTo>
                        <a:cubicBezTo>
                          <a:pt x="1310" y="1120"/>
                          <a:pt x="1108" y="1310"/>
                          <a:pt x="870" y="1310"/>
                        </a:cubicBezTo>
                        <a:cubicBezTo>
                          <a:pt x="631" y="1310"/>
                          <a:pt x="441" y="1120"/>
                          <a:pt x="441" y="882"/>
                        </a:cubicBezTo>
                        <a:cubicBezTo>
                          <a:pt x="453" y="644"/>
                          <a:pt x="631" y="453"/>
                          <a:pt x="870" y="453"/>
                        </a:cubicBezTo>
                        <a:close/>
                        <a:moveTo>
                          <a:pt x="870" y="1"/>
                        </a:moveTo>
                        <a:cubicBezTo>
                          <a:pt x="393" y="1"/>
                          <a:pt x="0" y="394"/>
                          <a:pt x="0" y="882"/>
                        </a:cubicBezTo>
                        <a:cubicBezTo>
                          <a:pt x="0" y="1370"/>
                          <a:pt x="381" y="1763"/>
                          <a:pt x="870" y="1763"/>
                        </a:cubicBezTo>
                        <a:cubicBezTo>
                          <a:pt x="1346" y="1763"/>
                          <a:pt x="1751" y="1370"/>
                          <a:pt x="1751" y="882"/>
                        </a:cubicBezTo>
                        <a:cubicBezTo>
                          <a:pt x="1751" y="394"/>
                          <a:pt x="1370"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2122703" y="1991026"/>
                    <a:ext cx="47707" cy="48006"/>
                  </a:xfrm>
                  <a:custGeom>
                    <a:avLst/>
                    <a:gdLst/>
                    <a:ahLst/>
                    <a:cxnLst/>
                    <a:rect l="l" t="t" r="r" b="b"/>
                    <a:pathLst>
                      <a:path w="1752" h="1763" extrusionOk="0">
                        <a:moveTo>
                          <a:pt x="870" y="453"/>
                        </a:moveTo>
                        <a:cubicBezTo>
                          <a:pt x="1108" y="453"/>
                          <a:pt x="1311" y="644"/>
                          <a:pt x="1311" y="882"/>
                        </a:cubicBezTo>
                        <a:cubicBezTo>
                          <a:pt x="1311" y="1120"/>
                          <a:pt x="1108" y="1310"/>
                          <a:pt x="870" y="1310"/>
                        </a:cubicBezTo>
                        <a:cubicBezTo>
                          <a:pt x="632" y="1310"/>
                          <a:pt x="442" y="1120"/>
                          <a:pt x="442" y="882"/>
                        </a:cubicBezTo>
                        <a:cubicBezTo>
                          <a:pt x="442" y="644"/>
                          <a:pt x="632" y="453"/>
                          <a:pt x="870" y="453"/>
                        </a:cubicBezTo>
                        <a:close/>
                        <a:moveTo>
                          <a:pt x="870" y="1"/>
                        </a:moveTo>
                        <a:cubicBezTo>
                          <a:pt x="394" y="1"/>
                          <a:pt x="1" y="394"/>
                          <a:pt x="1" y="882"/>
                        </a:cubicBezTo>
                        <a:cubicBezTo>
                          <a:pt x="1" y="1370"/>
                          <a:pt x="382" y="1763"/>
                          <a:pt x="870" y="1763"/>
                        </a:cubicBezTo>
                        <a:cubicBezTo>
                          <a:pt x="1346" y="1763"/>
                          <a:pt x="1751" y="1370"/>
                          <a:pt x="1751" y="882"/>
                        </a:cubicBezTo>
                        <a:cubicBezTo>
                          <a:pt x="1751"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2230671" y="1991026"/>
                    <a:ext cx="48006" cy="48006"/>
                  </a:xfrm>
                  <a:custGeom>
                    <a:avLst/>
                    <a:gdLst/>
                    <a:ahLst/>
                    <a:cxnLst/>
                    <a:rect l="l" t="t" r="r" b="b"/>
                    <a:pathLst>
                      <a:path w="1763" h="1763" extrusionOk="0">
                        <a:moveTo>
                          <a:pt x="882" y="453"/>
                        </a:moveTo>
                        <a:cubicBezTo>
                          <a:pt x="1120" y="453"/>
                          <a:pt x="1310" y="644"/>
                          <a:pt x="1310" y="882"/>
                        </a:cubicBezTo>
                        <a:cubicBezTo>
                          <a:pt x="1310" y="1120"/>
                          <a:pt x="1120" y="1310"/>
                          <a:pt x="882" y="1310"/>
                        </a:cubicBezTo>
                        <a:cubicBezTo>
                          <a:pt x="644" y="1310"/>
                          <a:pt x="453" y="1120"/>
                          <a:pt x="453" y="882"/>
                        </a:cubicBezTo>
                        <a:cubicBezTo>
                          <a:pt x="465" y="644"/>
                          <a:pt x="644" y="453"/>
                          <a:pt x="882" y="453"/>
                        </a:cubicBezTo>
                        <a:close/>
                        <a:moveTo>
                          <a:pt x="882" y="1"/>
                        </a:moveTo>
                        <a:cubicBezTo>
                          <a:pt x="406" y="1"/>
                          <a:pt x="1" y="394"/>
                          <a:pt x="1" y="882"/>
                        </a:cubicBezTo>
                        <a:cubicBezTo>
                          <a:pt x="1" y="1370"/>
                          <a:pt x="394" y="1763"/>
                          <a:pt x="882" y="1763"/>
                        </a:cubicBezTo>
                        <a:cubicBezTo>
                          <a:pt x="1358" y="1763"/>
                          <a:pt x="1763" y="1370"/>
                          <a:pt x="1763" y="882"/>
                        </a:cubicBezTo>
                        <a:cubicBezTo>
                          <a:pt x="1763" y="394"/>
                          <a:pt x="1370"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2339292" y="1991026"/>
                    <a:ext cx="48006" cy="48006"/>
                  </a:xfrm>
                  <a:custGeom>
                    <a:avLst/>
                    <a:gdLst/>
                    <a:ahLst/>
                    <a:cxnLst/>
                    <a:rect l="l" t="t" r="r" b="b"/>
                    <a:pathLst>
                      <a:path w="1763" h="1763" extrusionOk="0">
                        <a:moveTo>
                          <a:pt x="881" y="453"/>
                        </a:moveTo>
                        <a:cubicBezTo>
                          <a:pt x="1120" y="453"/>
                          <a:pt x="1310" y="644"/>
                          <a:pt x="1310" y="882"/>
                        </a:cubicBezTo>
                        <a:cubicBezTo>
                          <a:pt x="1310" y="1120"/>
                          <a:pt x="1120" y="1310"/>
                          <a:pt x="881" y="1310"/>
                        </a:cubicBezTo>
                        <a:cubicBezTo>
                          <a:pt x="643" y="1310"/>
                          <a:pt x="453" y="1120"/>
                          <a:pt x="453" y="882"/>
                        </a:cubicBezTo>
                        <a:cubicBezTo>
                          <a:pt x="453" y="644"/>
                          <a:pt x="643" y="453"/>
                          <a:pt x="881" y="453"/>
                        </a:cubicBezTo>
                        <a:close/>
                        <a:moveTo>
                          <a:pt x="881" y="1"/>
                        </a:moveTo>
                        <a:cubicBezTo>
                          <a:pt x="405" y="1"/>
                          <a:pt x="0" y="394"/>
                          <a:pt x="0" y="882"/>
                        </a:cubicBezTo>
                        <a:cubicBezTo>
                          <a:pt x="0" y="1370"/>
                          <a:pt x="393" y="1763"/>
                          <a:pt x="881" y="1763"/>
                        </a:cubicBezTo>
                        <a:cubicBezTo>
                          <a:pt x="1358" y="1763"/>
                          <a:pt x="1762" y="1370"/>
                          <a:pt x="1762" y="882"/>
                        </a:cubicBezTo>
                        <a:cubicBezTo>
                          <a:pt x="1762" y="394"/>
                          <a:pt x="1358"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4" name="Google Shape;84;p16"/>
            <p:cNvGrpSpPr/>
            <p:nvPr/>
          </p:nvGrpSpPr>
          <p:grpSpPr>
            <a:xfrm>
              <a:off x="5365824" y="1463225"/>
              <a:ext cx="2029286" cy="1222598"/>
              <a:chOff x="5365824" y="1463225"/>
              <a:chExt cx="2029286" cy="1222598"/>
            </a:xfrm>
          </p:grpSpPr>
          <p:sp>
            <p:nvSpPr>
              <p:cNvPr id="85" name="Google Shape;85;p16"/>
              <p:cNvSpPr/>
              <p:nvPr/>
            </p:nvSpPr>
            <p:spPr>
              <a:xfrm>
                <a:off x="5365824" y="1860700"/>
                <a:ext cx="1295982" cy="825123"/>
              </a:xfrm>
              <a:custGeom>
                <a:avLst/>
                <a:gdLst/>
                <a:ahLst/>
                <a:cxnLst/>
                <a:rect l="l" t="t" r="r" b="b"/>
                <a:pathLst>
                  <a:path w="36017" h="30302" fill="none" extrusionOk="0">
                    <a:moveTo>
                      <a:pt x="36017" y="0"/>
                    </a:moveTo>
                    <a:lnTo>
                      <a:pt x="28623" y="0"/>
                    </a:lnTo>
                    <a:cubicBezTo>
                      <a:pt x="25170" y="0"/>
                      <a:pt x="22372" y="2798"/>
                      <a:pt x="22372" y="6251"/>
                    </a:cubicBezTo>
                    <a:lnTo>
                      <a:pt x="22372" y="24051"/>
                    </a:lnTo>
                    <a:cubicBezTo>
                      <a:pt x="22372" y="27504"/>
                      <a:pt x="19574" y="30302"/>
                      <a:pt x="16121" y="30302"/>
                    </a:cubicBezTo>
                    <a:lnTo>
                      <a:pt x="0" y="30302"/>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6"/>
              <p:cNvGrpSpPr/>
              <p:nvPr/>
            </p:nvGrpSpPr>
            <p:grpSpPr>
              <a:xfrm>
                <a:off x="6599803" y="1463225"/>
                <a:ext cx="795307" cy="794980"/>
                <a:chOff x="6599803" y="1463225"/>
                <a:chExt cx="795307" cy="794980"/>
              </a:xfrm>
            </p:grpSpPr>
            <p:sp>
              <p:nvSpPr>
                <p:cNvPr id="87" name="Google Shape;87;p16"/>
                <p:cNvSpPr/>
                <p:nvPr/>
              </p:nvSpPr>
              <p:spPr>
                <a:xfrm>
                  <a:off x="6599803" y="1463225"/>
                  <a:ext cx="795307" cy="794980"/>
                </a:xfrm>
                <a:custGeom>
                  <a:avLst/>
                  <a:gdLst/>
                  <a:ahLst/>
                  <a:cxnLst/>
                  <a:rect l="l" t="t" r="r" b="b"/>
                  <a:pathLst>
                    <a:path w="29207" h="29195" extrusionOk="0">
                      <a:moveTo>
                        <a:pt x="14598" y="0"/>
                      </a:moveTo>
                      <a:cubicBezTo>
                        <a:pt x="6537" y="0"/>
                        <a:pt x="1" y="6537"/>
                        <a:pt x="1" y="14597"/>
                      </a:cubicBezTo>
                      <a:cubicBezTo>
                        <a:pt x="1" y="22658"/>
                        <a:pt x="6537" y="29194"/>
                        <a:pt x="14598" y="29194"/>
                      </a:cubicBezTo>
                      <a:cubicBezTo>
                        <a:pt x="22658" y="29194"/>
                        <a:pt x="29207" y="22658"/>
                        <a:pt x="29207" y="14597"/>
                      </a:cubicBezTo>
                      <a:cubicBezTo>
                        <a:pt x="29207" y="6537"/>
                        <a:pt x="22658" y="0"/>
                        <a:pt x="14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6"/>
                <p:cNvGrpSpPr/>
                <p:nvPr/>
              </p:nvGrpSpPr>
              <p:grpSpPr>
                <a:xfrm>
                  <a:off x="6907804" y="1717064"/>
                  <a:ext cx="179310" cy="318727"/>
                  <a:chOff x="6907804" y="1717064"/>
                  <a:chExt cx="179310" cy="318727"/>
                </a:xfrm>
              </p:grpSpPr>
              <p:sp>
                <p:nvSpPr>
                  <p:cNvPr id="89" name="Google Shape;89;p16"/>
                  <p:cNvSpPr/>
                  <p:nvPr/>
                </p:nvSpPr>
                <p:spPr>
                  <a:xfrm>
                    <a:off x="6907804" y="1717064"/>
                    <a:ext cx="179310" cy="318727"/>
                  </a:xfrm>
                  <a:custGeom>
                    <a:avLst/>
                    <a:gdLst/>
                    <a:ahLst/>
                    <a:cxnLst/>
                    <a:rect l="l" t="t" r="r" b="b"/>
                    <a:pathLst>
                      <a:path w="6585" h="11705" extrusionOk="0">
                        <a:moveTo>
                          <a:pt x="5537" y="453"/>
                        </a:moveTo>
                        <a:cubicBezTo>
                          <a:pt x="5870" y="453"/>
                          <a:pt x="6132" y="715"/>
                          <a:pt x="6132" y="1049"/>
                        </a:cubicBezTo>
                        <a:lnTo>
                          <a:pt x="6132" y="10657"/>
                        </a:lnTo>
                        <a:cubicBezTo>
                          <a:pt x="6132" y="10990"/>
                          <a:pt x="5870" y="11252"/>
                          <a:pt x="5537" y="11252"/>
                        </a:cubicBezTo>
                        <a:lnTo>
                          <a:pt x="1048" y="11252"/>
                        </a:lnTo>
                        <a:cubicBezTo>
                          <a:pt x="715" y="11252"/>
                          <a:pt x="453" y="10990"/>
                          <a:pt x="453" y="10657"/>
                        </a:cubicBezTo>
                        <a:lnTo>
                          <a:pt x="453" y="1049"/>
                        </a:lnTo>
                        <a:cubicBezTo>
                          <a:pt x="453" y="715"/>
                          <a:pt x="715" y="453"/>
                          <a:pt x="1048" y="453"/>
                        </a:cubicBezTo>
                        <a:close/>
                        <a:moveTo>
                          <a:pt x="1048" y="1"/>
                        </a:moveTo>
                        <a:cubicBezTo>
                          <a:pt x="465" y="1"/>
                          <a:pt x="1" y="465"/>
                          <a:pt x="1" y="1049"/>
                        </a:cubicBezTo>
                        <a:lnTo>
                          <a:pt x="1" y="10657"/>
                        </a:lnTo>
                        <a:cubicBezTo>
                          <a:pt x="1" y="11240"/>
                          <a:pt x="465" y="11705"/>
                          <a:pt x="1048" y="11705"/>
                        </a:cubicBezTo>
                        <a:lnTo>
                          <a:pt x="5537" y="11705"/>
                        </a:lnTo>
                        <a:cubicBezTo>
                          <a:pt x="6120" y="11705"/>
                          <a:pt x="6585" y="11240"/>
                          <a:pt x="6585" y="10657"/>
                        </a:cubicBezTo>
                        <a:lnTo>
                          <a:pt x="6585" y="1049"/>
                        </a:lnTo>
                        <a:cubicBezTo>
                          <a:pt x="6585" y="465"/>
                          <a:pt x="6120" y="1"/>
                          <a:pt x="5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6912351" y="1764090"/>
                    <a:ext cx="170242" cy="27"/>
                  </a:xfrm>
                  <a:custGeom>
                    <a:avLst/>
                    <a:gdLst/>
                    <a:ahLst/>
                    <a:cxnLst/>
                    <a:rect l="l" t="t" r="r" b="b"/>
                    <a:pathLst>
                      <a:path w="6252" h="1" fill="none" extrusionOk="0">
                        <a:moveTo>
                          <a:pt x="0" y="0"/>
                        </a:moveTo>
                        <a:lnTo>
                          <a:pt x="6251" y="0"/>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6912351" y="1973190"/>
                    <a:ext cx="170242" cy="27"/>
                  </a:xfrm>
                  <a:custGeom>
                    <a:avLst/>
                    <a:gdLst/>
                    <a:ahLst/>
                    <a:cxnLst/>
                    <a:rect l="l" t="t" r="r" b="b"/>
                    <a:pathLst>
                      <a:path w="6252" h="1" fill="none" extrusionOk="0">
                        <a:moveTo>
                          <a:pt x="0" y="1"/>
                        </a:moveTo>
                        <a:lnTo>
                          <a:pt x="6251" y="1"/>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6985628" y="1992333"/>
                    <a:ext cx="23690" cy="23690"/>
                  </a:xfrm>
                  <a:custGeom>
                    <a:avLst/>
                    <a:gdLst/>
                    <a:ahLst/>
                    <a:cxnLst/>
                    <a:rect l="l" t="t" r="r" b="b"/>
                    <a:pathLst>
                      <a:path w="870" h="870" extrusionOk="0">
                        <a:moveTo>
                          <a:pt x="429" y="0"/>
                        </a:moveTo>
                        <a:cubicBezTo>
                          <a:pt x="191" y="0"/>
                          <a:pt x="0" y="191"/>
                          <a:pt x="0" y="429"/>
                        </a:cubicBezTo>
                        <a:cubicBezTo>
                          <a:pt x="0" y="667"/>
                          <a:pt x="191" y="869"/>
                          <a:pt x="429" y="869"/>
                        </a:cubicBezTo>
                        <a:cubicBezTo>
                          <a:pt x="667" y="869"/>
                          <a:pt x="869" y="667"/>
                          <a:pt x="869" y="429"/>
                        </a:cubicBezTo>
                        <a:cubicBezTo>
                          <a:pt x="869" y="191"/>
                          <a:pt x="667"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3" name="Google Shape;93;p16"/>
            <p:cNvGrpSpPr/>
            <p:nvPr/>
          </p:nvGrpSpPr>
          <p:grpSpPr>
            <a:xfrm>
              <a:off x="5365824" y="2610265"/>
              <a:ext cx="2029286" cy="795307"/>
              <a:chOff x="5365824" y="2610265"/>
              <a:chExt cx="2029286" cy="795307"/>
            </a:xfrm>
          </p:grpSpPr>
          <p:sp>
            <p:nvSpPr>
              <p:cNvPr id="94" name="Google Shape;94;p16"/>
              <p:cNvSpPr/>
              <p:nvPr/>
            </p:nvSpPr>
            <p:spPr>
              <a:xfrm>
                <a:off x="5365824" y="3029793"/>
                <a:ext cx="1295982" cy="27"/>
              </a:xfrm>
              <a:custGeom>
                <a:avLst/>
                <a:gdLst/>
                <a:ahLst/>
                <a:cxnLst/>
                <a:rect l="l" t="t" r="r" b="b"/>
                <a:pathLst>
                  <a:path w="36017" h="1" fill="none" extrusionOk="0">
                    <a:moveTo>
                      <a:pt x="36017" y="0"/>
                    </a:moveTo>
                    <a:lnTo>
                      <a:pt x="0" y="0"/>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16"/>
              <p:cNvGrpSpPr/>
              <p:nvPr/>
            </p:nvGrpSpPr>
            <p:grpSpPr>
              <a:xfrm>
                <a:off x="6599803" y="2610265"/>
                <a:ext cx="795307" cy="795307"/>
                <a:chOff x="6599803" y="2610265"/>
                <a:chExt cx="795307" cy="795307"/>
              </a:xfrm>
            </p:grpSpPr>
            <p:sp>
              <p:nvSpPr>
                <p:cNvPr id="96" name="Google Shape;96;p16"/>
                <p:cNvSpPr/>
                <p:nvPr/>
              </p:nvSpPr>
              <p:spPr>
                <a:xfrm>
                  <a:off x="6599803" y="2610265"/>
                  <a:ext cx="795307" cy="795307"/>
                </a:xfrm>
                <a:custGeom>
                  <a:avLst/>
                  <a:gdLst/>
                  <a:ahLst/>
                  <a:cxnLst/>
                  <a:rect l="l" t="t" r="r" b="b"/>
                  <a:pathLst>
                    <a:path w="29207" h="29207" extrusionOk="0">
                      <a:moveTo>
                        <a:pt x="14598" y="1"/>
                      </a:moveTo>
                      <a:cubicBezTo>
                        <a:pt x="6537" y="1"/>
                        <a:pt x="1" y="6537"/>
                        <a:pt x="1" y="14598"/>
                      </a:cubicBezTo>
                      <a:cubicBezTo>
                        <a:pt x="1" y="22670"/>
                        <a:pt x="6537" y="29207"/>
                        <a:pt x="14598" y="29207"/>
                      </a:cubicBezTo>
                      <a:cubicBezTo>
                        <a:pt x="22658" y="29207"/>
                        <a:pt x="29207" y="22670"/>
                        <a:pt x="29207" y="14598"/>
                      </a:cubicBezTo>
                      <a:cubicBezTo>
                        <a:pt x="29207" y="6537"/>
                        <a:pt x="22658" y="1"/>
                        <a:pt x="14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6"/>
                <p:cNvGrpSpPr/>
                <p:nvPr/>
              </p:nvGrpSpPr>
              <p:grpSpPr>
                <a:xfrm>
                  <a:off x="6845882" y="2871891"/>
                  <a:ext cx="318400" cy="282260"/>
                  <a:chOff x="6845882" y="2871891"/>
                  <a:chExt cx="318400" cy="282260"/>
                </a:xfrm>
              </p:grpSpPr>
              <p:sp>
                <p:nvSpPr>
                  <p:cNvPr id="98" name="Google Shape;98;p16"/>
                  <p:cNvSpPr/>
                  <p:nvPr/>
                </p:nvSpPr>
                <p:spPr>
                  <a:xfrm>
                    <a:off x="6845882" y="2871891"/>
                    <a:ext cx="318400" cy="233143"/>
                  </a:xfrm>
                  <a:custGeom>
                    <a:avLst/>
                    <a:gdLst/>
                    <a:ahLst/>
                    <a:cxnLst/>
                    <a:rect l="l" t="t" r="r" b="b"/>
                    <a:pathLst>
                      <a:path w="11693" h="8562" extrusionOk="0">
                        <a:moveTo>
                          <a:pt x="5846" y="441"/>
                        </a:moveTo>
                        <a:cubicBezTo>
                          <a:pt x="8692" y="441"/>
                          <a:pt x="8978" y="3847"/>
                          <a:pt x="8978" y="3847"/>
                        </a:cubicBezTo>
                        <a:cubicBezTo>
                          <a:pt x="8978" y="3847"/>
                          <a:pt x="9061" y="3835"/>
                          <a:pt x="9216" y="3835"/>
                        </a:cubicBezTo>
                        <a:cubicBezTo>
                          <a:pt x="9787" y="3835"/>
                          <a:pt x="11252" y="4013"/>
                          <a:pt x="11252" y="5847"/>
                        </a:cubicBezTo>
                        <a:cubicBezTo>
                          <a:pt x="11252" y="8121"/>
                          <a:pt x="7835" y="8121"/>
                          <a:pt x="7835" y="8121"/>
                        </a:cubicBezTo>
                        <a:lnTo>
                          <a:pt x="3846" y="8121"/>
                        </a:lnTo>
                        <a:cubicBezTo>
                          <a:pt x="3846" y="8121"/>
                          <a:pt x="441" y="8121"/>
                          <a:pt x="441" y="5275"/>
                        </a:cubicBezTo>
                        <a:cubicBezTo>
                          <a:pt x="441" y="3001"/>
                          <a:pt x="3001" y="2716"/>
                          <a:pt x="3001" y="2716"/>
                        </a:cubicBezTo>
                        <a:cubicBezTo>
                          <a:pt x="3001" y="2716"/>
                          <a:pt x="3001" y="441"/>
                          <a:pt x="5846" y="441"/>
                        </a:cubicBezTo>
                        <a:close/>
                        <a:moveTo>
                          <a:pt x="5846" y="1"/>
                        </a:moveTo>
                        <a:cubicBezTo>
                          <a:pt x="3346" y="1"/>
                          <a:pt x="2751" y="1584"/>
                          <a:pt x="2608" y="2335"/>
                        </a:cubicBezTo>
                        <a:cubicBezTo>
                          <a:pt x="1548" y="2573"/>
                          <a:pt x="0" y="3394"/>
                          <a:pt x="0" y="5275"/>
                        </a:cubicBezTo>
                        <a:cubicBezTo>
                          <a:pt x="0" y="6633"/>
                          <a:pt x="679" y="7645"/>
                          <a:pt x="1977" y="8180"/>
                        </a:cubicBezTo>
                        <a:cubicBezTo>
                          <a:pt x="2906" y="8561"/>
                          <a:pt x="3822" y="8561"/>
                          <a:pt x="3858" y="8561"/>
                        </a:cubicBezTo>
                        <a:lnTo>
                          <a:pt x="7847" y="8561"/>
                        </a:lnTo>
                        <a:cubicBezTo>
                          <a:pt x="9180" y="8561"/>
                          <a:pt x="11692" y="8002"/>
                          <a:pt x="11692" y="5847"/>
                        </a:cubicBezTo>
                        <a:cubicBezTo>
                          <a:pt x="11692" y="4120"/>
                          <a:pt x="10526" y="3454"/>
                          <a:pt x="9359" y="3406"/>
                        </a:cubicBezTo>
                        <a:cubicBezTo>
                          <a:pt x="9287" y="3049"/>
                          <a:pt x="9156" y="2501"/>
                          <a:pt x="8883" y="1942"/>
                        </a:cubicBezTo>
                        <a:cubicBezTo>
                          <a:pt x="8228" y="680"/>
                          <a:pt x="7192" y="1"/>
                          <a:pt x="5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6958370" y="3069990"/>
                    <a:ext cx="85312" cy="69736"/>
                  </a:xfrm>
                  <a:custGeom>
                    <a:avLst/>
                    <a:gdLst/>
                    <a:ahLst/>
                    <a:cxnLst/>
                    <a:rect l="l" t="t" r="r" b="b"/>
                    <a:pathLst>
                      <a:path w="3133" h="2561" extrusionOk="0">
                        <a:moveTo>
                          <a:pt x="1" y="1"/>
                        </a:moveTo>
                        <a:lnTo>
                          <a:pt x="1" y="2560"/>
                        </a:lnTo>
                        <a:lnTo>
                          <a:pt x="3132" y="2560"/>
                        </a:lnTo>
                        <a:lnTo>
                          <a:pt x="3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6949440" y="2962180"/>
                    <a:ext cx="50267" cy="191972"/>
                  </a:xfrm>
                  <a:custGeom>
                    <a:avLst/>
                    <a:gdLst/>
                    <a:ahLst/>
                    <a:cxnLst/>
                    <a:rect l="l" t="t" r="r" b="b"/>
                    <a:pathLst>
                      <a:path w="1846" h="7050" fill="none" extrusionOk="0">
                        <a:moveTo>
                          <a:pt x="0" y="1894"/>
                        </a:moveTo>
                        <a:lnTo>
                          <a:pt x="1846" y="1"/>
                        </a:lnTo>
                        <a:lnTo>
                          <a:pt x="1846" y="7049"/>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7004304" y="2963317"/>
                    <a:ext cx="46727" cy="50294"/>
                  </a:xfrm>
                  <a:custGeom>
                    <a:avLst/>
                    <a:gdLst/>
                    <a:ahLst/>
                    <a:cxnLst/>
                    <a:rect l="l" t="t" r="r" b="b"/>
                    <a:pathLst>
                      <a:path w="1716" h="1847" fill="none" extrusionOk="0">
                        <a:moveTo>
                          <a:pt x="1715" y="1846"/>
                        </a:moveTo>
                        <a:lnTo>
                          <a:pt x="1" y="1"/>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2" name="Google Shape;102;p16"/>
            <p:cNvGrpSpPr/>
            <p:nvPr/>
          </p:nvGrpSpPr>
          <p:grpSpPr>
            <a:xfrm>
              <a:off x="1748915" y="3345226"/>
              <a:ext cx="2018893" cy="1207712"/>
              <a:chOff x="1748915" y="3345226"/>
              <a:chExt cx="2018893" cy="1207712"/>
            </a:xfrm>
          </p:grpSpPr>
          <p:sp>
            <p:nvSpPr>
              <p:cNvPr id="103" name="Google Shape;103;p16"/>
              <p:cNvSpPr/>
              <p:nvPr/>
            </p:nvSpPr>
            <p:spPr>
              <a:xfrm>
                <a:off x="2471826" y="3345226"/>
                <a:ext cx="1295982" cy="825151"/>
              </a:xfrm>
              <a:custGeom>
                <a:avLst/>
                <a:gdLst/>
                <a:ahLst/>
                <a:cxnLst/>
                <a:rect l="l" t="t" r="r" b="b"/>
                <a:pathLst>
                  <a:path w="36017" h="30303" fill="none" extrusionOk="0">
                    <a:moveTo>
                      <a:pt x="0" y="30302"/>
                    </a:moveTo>
                    <a:lnTo>
                      <a:pt x="7406" y="30302"/>
                    </a:lnTo>
                    <a:cubicBezTo>
                      <a:pt x="10859" y="30302"/>
                      <a:pt x="13656" y="27504"/>
                      <a:pt x="13656" y="24052"/>
                    </a:cubicBezTo>
                    <a:lnTo>
                      <a:pt x="13656" y="6252"/>
                    </a:lnTo>
                    <a:cubicBezTo>
                      <a:pt x="13656" y="2787"/>
                      <a:pt x="16454" y="1"/>
                      <a:pt x="19907" y="1"/>
                    </a:cubicBezTo>
                    <a:lnTo>
                      <a:pt x="36016"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16"/>
              <p:cNvGrpSpPr/>
              <p:nvPr/>
            </p:nvGrpSpPr>
            <p:grpSpPr>
              <a:xfrm>
                <a:off x="1748915" y="3757631"/>
                <a:ext cx="794980" cy="795307"/>
                <a:chOff x="1748915" y="3757631"/>
                <a:chExt cx="794980" cy="795307"/>
              </a:xfrm>
            </p:grpSpPr>
            <p:sp>
              <p:nvSpPr>
                <p:cNvPr id="105" name="Google Shape;105;p16"/>
                <p:cNvSpPr/>
                <p:nvPr/>
              </p:nvSpPr>
              <p:spPr>
                <a:xfrm>
                  <a:off x="1748915" y="3757631"/>
                  <a:ext cx="794980" cy="795307"/>
                </a:xfrm>
                <a:custGeom>
                  <a:avLst/>
                  <a:gdLst/>
                  <a:ahLst/>
                  <a:cxnLst/>
                  <a:rect l="l" t="t" r="r" b="b"/>
                  <a:pathLst>
                    <a:path w="29195" h="29207" extrusionOk="0">
                      <a:moveTo>
                        <a:pt x="14597" y="1"/>
                      </a:moveTo>
                      <a:cubicBezTo>
                        <a:pt x="6537" y="1"/>
                        <a:pt x="0" y="6537"/>
                        <a:pt x="0" y="14598"/>
                      </a:cubicBezTo>
                      <a:cubicBezTo>
                        <a:pt x="0" y="22658"/>
                        <a:pt x="6537" y="29207"/>
                        <a:pt x="14597" y="29207"/>
                      </a:cubicBezTo>
                      <a:cubicBezTo>
                        <a:pt x="22658" y="29207"/>
                        <a:pt x="29194" y="22658"/>
                        <a:pt x="29194" y="14598"/>
                      </a:cubicBezTo>
                      <a:cubicBezTo>
                        <a:pt x="29194" y="6537"/>
                        <a:pt x="22658" y="1"/>
                        <a:pt x="14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6"/>
                <p:cNvGrpSpPr/>
                <p:nvPr/>
              </p:nvGrpSpPr>
              <p:grpSpPr>
                <a:xfrm>
                  <a:off x="2010542" y="3993008"/>
                  <a:ext cx="272681" cy="342063"/>
                  <a:chOff x="2010542" y="3993008"/>
                  <a:chExt cx="272681" cy="342063"/>
                </a:xfrm>
              </p:grpSpPr>
              <p:sp>
                <p:nvSpPr>
                  <p:cNvPr id="107" name="Google Shape;107;p16"/>
                  <p:cNvSpPr/>
                  <p:nvPr/>
                </p:nvSpPr>
                <p:spPr>
                  <a:xfrm>
                    <a:off x="2010542" y="3993008"/>
                    <a:ext cx="272681" cy="342063"/>
                  </a:xfrm>
                  <a:custGeom>
                    <a:avLst/>
                    <a:gdLst/>
                    <a:ahLst/>
                    <a:cxnLst/>
                    <a:rect l="l" t="t" r="r" b="b"/>
                    <a:pathLst>
                      <a:path w="10014" h="12562" extrusionOk="0">
                        <a:moveTo>
                          <a:pt x="4989" y="453"/>
                        </a:moveTo>
                        <a:cubicBezTo>
                          <a:pt x="6573" y="2263"/>
                          <a:pt x="8347" y="2489"/>
                          <a:pt x="9133" y="2489"/>
                        </a:cubicBezTo>
                        <a:cubicBezTo>
                          <a:pt x="9383" y="2489"/>
                          <a:pt x="9549" y="2465"/>
                          <a:pt x="9549" y="2465"/>
                        </a:cubicBezTo>
                        <a:lnTo>
                          <a:pt x="9549" y="6239"/>
                        </a:lnTo>
                        <a:cubicBezTo>
                          <a:pt x="9549" y="8287"/>
                          <a:pt x="8442" y="10180"/>
                          <a:pt x="6644" y="11192"/>
                        </a:cubicBezTo>
                        <a:lnTo>
                          <a:pt x="4989" y="12121"/>
                        </a:lnTo>
                        <a:lnTo>
                          <a:pt x="3346" y="11192"/>
                        </a:lnTo>
                        <a:cubicBezTo>
                          <a:pt x="1560" y="10180"/>
                          <a:pt x="441" y="8287"/>
                          <a:pt x="441" y="6239"/>
                        </a:cubicBezTo>
                        <a:lnTo>
                          <a:pt x="441" y="2465"/>
                        </a:lnTo>
                        <a:cubicBezTo>
                          <a:pt x="441" y="2465"/>
                          <a:pt x="620" y="2489"/>
                          <a:pt x="917" y="2489"/>
                        </a:cubicBezTo>
                        <a:cubicBezTo>
                          <a:pt x="935" y="2489"/>
                          <a:pt x="953" y="2489"/>
                          <a:pt x="972" y="2489"/>
                        </a:cubicBezTo>
                        <a:cubicBezTo>
                          <a:pt x="1790" y="2489"/>
                          <a:pt x="3418" y="2222"/>
                          <a:pt x="4989" y="453"/>
                        </a:cubicBezTo>
                        <a:close/>
                        <a:moveTo>
                          <a:pt x="4989" y="1"/>
                        </a:moveTo>
                        <a:cubicBezTo>
                          <a:pt x="4858" y="1"/>
                          <a:pt x="4739" y="60"/>
                          <a:pt x="4668" y="155"/>
                        </a:cubicBezTo>
                        <a:cubicBezTo>
                          <a:pt x="3203" y="1810"/>
                          <a:pt x="1691" y="2060"/>
                          <a:pt x="929" y="2060"/>
                        </a:cubicBezTo>
                        <a:cubicBezTo>
                          <a:pt x="691" y="2060"/>
                          <a:pt x="548" y="2025"/>
                          <a:pt x="548" y="2025"/>
                        </a:cubicBezTo>
                        <a:cubicBezTo>
                          <a:pt x="512" y="2025"/>
                          <a:pt x="489" y="2013"/>
                          <a:pt x="453" y="2013"/>
                        </a:cubicBezTo>
                        <a:cubicBezTo>
                          <a:pt x="346" y="2013"/>
                          <a:pt x="250" y="2037"/>
                          <a:pt x="167" y="2120"/>
                        </a:cubicBezTo>
                        <a:cubicBezTo>
                          <a:pt x="72" y="2203"/>
                          <a:pt x="0" y="2322"/>
                          <a:pt x="0" y="2453"/>
                        </a:cubicBezTo>
                        <a:lnTo>
                          <a:pt x="0" y="6239"/>
                        </a:lnTo>
                        <a:cubicBezTo>
                          <a:pt x="0" y="8454"/>
                          <a:pt x="1191" y="10490"/>
                          <a:pt x="3132" y="11585"/>
                        </a:cubicBezTo>
                        <a:lnTo>
                          <a:pt x="4787" y="12502"/>
                        </a:lnTo>
                        <a:cubicBezTo>
                          <a:pt x="4858" y="12550"/>
                          <a:pt x="4930" y="12562"/>
                          <a:pt x="5013" y="12562"/>
                        </a:cubicBezTo>
                        <a:cubicBezTo>
                          <a:pt x="5084" y="12562"/>
                          <a:pt x="5156" y="12550"/>
                          <a:pt x="5227" y="12502"/>
                        </a:cubicBezTo>
                        <a:lnTo>
                          <a:pt x="6882" y="11585"/>
                        </a:lnTo>
                        <a:cubicBezTo>
                          <a:pt x="8823" y="10490"/>
                          <a:pt x="10014" y="8442"/>
                          <a:pt x="10014" y="6239"/>
                        </a:cubicBezTo>
                        <a:lnTo>
                          <a:pt x="10014" y="2453"/>
                        </a:lnTo>
                        <a:cubicBezTo>
                          <a:pt x="10014" y="2322"/>
                          <a:pt x="9954" y="2203"/>
                          <a:pt x="9847" y="2120"/>
                        </a:cubicBezTo>
                        <a:cubicBezTo>
                          <a:pt x="9775" y="2037"/>
                          <a:pt x="9668" y="2013"/>
                          <a:pt x="9561" y="2013"/>
                        </a:cubicBezTo>
                        <a:lnTo>
                          <a:pt x="9490" y="2013"/>
                        </a:lnTo>
                        <a:cubicBezTo>
                          <a:pt x="9490" y="2013"/>
                          <a:pt x="9371" y="2025"/>
                          <a:pt x="9144" y="2025"/>
                        </a:cubicBezTo>
                        <a:cubicBezTo>
                          <a:pt x="8490" y="2025"/>
                          <a:pt x="6823" y="1846"/>
                          <a:pt x="5346" y="132"/>
                        </a:cubicBezTo>
                        <a:cubicBezTo>
                          <a:pt x="5251" y="60"/>
                          <a:pt x="5132" y="1"/>
                          <a:pt x="4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2146393" y="3998835"/>
                    <a:ext cx="27" cy="329102"/>
                  </a:xfrm>
                  <a:custGeom>
                    <a:avLst/>
                    <a:gdLst/>
                    <a:ahLst/>
                    <a:cxnLst/>
                    <a:rect l="l" t="t" r="r" b="b"/>
                    <a:pathLst>
                      <a:path w="1" h="12086" fill="none" extrusionOk="0">
                        <a:moveTo>
                          <a:pt x="0" y="1"/>
                        </a:moveTo>
                        <a:lnTo>
                          <a:pt x="0" y="12086"/>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9" name="Google Shape;109;p16"/>
            <p:cNvGrpSpPr/>
            <p:nvPr/>
          </p:nvGrpSpPr>
          <p:grpSpPr>
            <a:xfrm>
              <a:off x="5365824" y="3345226"/>
              <a:ext cx="2029286" cy="1207712"/>
              <a:chOff x="5365824" y="3345226"/>
              <a:chExt cx="2029286" cy="1207712"/>
            </a:xfrm>
          </p:grpSpPr>
          <p:sp>
            <p:nvSpPr>
              <p:cNvPr id="110" name="Google Shape;110;p16"/>
              <p:cNvSpPr/>
              <p:nvPr/>
            </p:nvSpPr>
            <p:spPr>
              <a:xfrm>
                <a:off x="5365824" y="3345226"/>
                <a:ext cx="1295982" cy="825151"/>
              </a:xfrm>
              <a:custGeom>
                <a:avLst/>
                <a:gdLst/>
                <a:ahLst/>
                <a:cxnLst/>
                <a:rect l="l" t="t" r="r" b="b"/>
                <a:pathLst>
                  <a:path w="36017" h="30303" fill="none" extrusionOk="0">
                    <a:moveTo>
                      <a:pt x="36017" y="30302"/>
                    </a:moveTo>
                    <a:lnTo>
                      <a:pt x="28623" y="30302"/>
                    </a:lnTo>
                    <a:cubicBezTo>
                      <a:pt x="25170" y="30302"/>
                      <a:pt x="22372" y="27504"/>
                      <a:pt x="22372" y="24052"/>
                    </a:cubicBezTo>
                    <a:lnTo>
                      <a:pt x="22372" y="6252"/>
                    </a:lnTo>
                    <a:cubicBezTo>
                      <a:pt x="22372" y="2787"/>
                      <a:pt x="19574" y="1"/>
                      <a:pt x="16121" y="1"/>
                    </a:cubicBezTo>
                    <a:lnTo>
                      <a:pt x="0"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6"/>
              <p:cNvGrpSpPr/>
              <p:nvPr/>
            </p:nvGrpSpPr>
            <p:grpSpPr>
              <a:xfrm>
                <a:off x="6599803" y="3757631"/>
                <a:ext cx="795307" cy="795307"/>
                <a:chOff x="6599803" y="3757631"/>
                <a:chExt cx="795307" cy="795307"/>
              </a:xfrm>
            </p:grpSpPr>
            <p:sp>
              <p:nvSpPr>
                <p:cNvPr id="112" name="Google Shape;112;p16"/>
                <p:cNvSpPr/>
                <p:nvPr/>
              </p:nvSpPr>
              <p:spPr>
                <a:xfrm>
                  <a:off x="6599803" y="3757631"/>
                  <a:ext cx="795307" cy="795307"/>
                </a:xfrm>
                <a:custGeom>
                  <a:avLst/>
                  <a:gdLst/>
                  <a:ahLst/>
                  <a:cxnLst/>
                  <a:rect l="l" t="t" r="r" b="b"/>
                  <a:pathLst>
                    <a:path w="29207" h="29207" extrusionOk="0">
                      <a:moveTo>
                        <a:pt x="14598" y="1"/>
                      </a:moveTo>
                      <a:cubicBezTo>
                        <a:pt x="6537" y="1"/>
                        <a:pt x="1" y="6537"/>
                        <a:pt x="1" y="14598"/>
                      </a:cubicBezTo>
                      <a:cubicBezTo>
                        <a:pt x="1" y="22658"/>
                        <a:pt x="6537" y="29207"/>
                        <a:pt x="14598" y="29207"/>
                      </a:cubicBezTo>
                      <a:cubicBezTo>
                        <a:pt x="22658" y="29207"/>
                        <a:pt x="29207" y="22658"/>
                        <a:pt x="29207" y="14598"/>
                      </a:cubicBezTo>
                      <a:cubicBezTo>
                        <a:pt x="29207" y="6537"/>
                        <a:pt x="22658" y="1"/>
                        <a:pt x="14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16"/>
                <p:cNvGrpSpPr/>
                <p:nvPr/>
              </p:nvGrpSpPr>
              <p:grpSpPr>
                <a:xfrm>
                  <a:off x="6873766" y="4024132"/>
                  <a:ext cx="247385" cy="289210"/>
                  <a:chOff x="6873766" y="4024132"/>
                  <a:chExt cx="247385" cy="289210"/>
                </a:xfrm>
              </p:grpSpPr>
              <p:sp>
                <p:nvSpPr>
                  <p:cNvPr id="114" name="Google Shape;114;p16"/>
                  <p:cNvSpPr/>
                  <p:nvPr/>
                </p:nvSpPr>
                <p:spPr>
                  <a:xfrm>
                    <a:off x="6945082" y="4143127"/>
                    <a:ext cx="176069" cy="170215"/>
                  </a:xfrm>
                  <a:custGeom>
                    <a:avLst/>
                    <a:gdLst/>
                    <a:ahLst/>
                    <a:cxnLst/>
                    <a:rect l="l" t="t" r="r" b="b"/>
                    <a:pathLst>
                      <a:path w="6466" h="6251" fill="none" extrusionOk="0">
                        <a:moveTo>
                          <a:pt x="4525" y="1608"/>
                        </a:moveTo>
                        <a:lnTo>
                          <a:pt x="5716" y="2798"/>
                        </a:lnTo>
                        <a:cubicBezTo>
                          <a:pt x="6466" y="3536"/>
                          <a:pt x="6466" y="4763"/>
                          <a:pt x="5716" y="5501"/>
                        </a:cubicBezTo>
                        <a:lnTo>
                          <a:pt x="5716" y="5501"/>
                        </a:lnTo>
                        <a:cubicBezTo>
                          <a:pt x="4978" y="6251"/>
                          <a:pt x="3751" y="6251"/>
                          <a:pt x="3013" y="5501"/>
                        </a:cubicBezTo>
                        <a:lnTo>
                          <a:pt x="751" y="3239"/>
                        </a:lnTo>
                        <a:cubicBezTo>
                          <a:pt x="1" y="2501"/>
                          <a:pt x="1" y="1274"/>
                          <a:pt x="751" y="536"/>
                        </a:cubicBezTo>
                        <a:lnTo>
                          <a:pt x="751" y="536"/>
                        </a:lnTo>
                        <a:cubicBezTo>
                          <a:pt x="1049" y="238"/>
                          <a:pt x="1418" y="60"/>
                          <a:pt x="1799" y="0"/>
                        </a:cubicBez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6873766" y="4024132"/>
                    <a:ext cx="176069" cy="170569"/>
                  </a:xfrm>
                  <a:custGeom>
                    <a:avLst/>
                    <a:gdLst/>
                    <a:ahLst/>
                    <a:cxnLst/>
                    <a:rect l="l" t="t" r="r" b="b"/>
                    <a:pathLst>
                      <a:path w="6466" h="6264" fill="none" extrusionOk="0">
                        <a:moveTo>
                          <a:pt x="1941" y="4656"/>
                        </a:moveTo>
                        <a:lnTo>
                          <a:pt x="751" y="3465"/>
                        </a:lnTo>
                        <a:cubicBezTo>
                          <a:pt x="0" y="2715"/>
                          <a:pt x="0" y="1489"/>
                          <a:pt x="751" y="751"/>
                        </a:cubicBezTo>
                        <a:lnTo>
                          <a:pt x="751" y="751"/>
                        </a:lnTo>
                        <a:cubicBezTo>
                          <a:pt x="1489" y="1"/>
                          <a:pt x="2715" y="1"/>
                          <a:pt x="3453" y="751"/>
                        </a:cubicBezTo>
                        <a:lnTo>
                          <a:pt x="5715" y="3013"/>
                        </a:lnTo>
                        <a:cubicBezTo>
                          <a:pt x="6466" y="3763"/>
                          <a:pt x="6466" y="4977"/>
                          <a:pt x="5715" y="5728"/>
                        </a:cubicBezTo>
                        <a:lnTo>
                          <a:pt x="5715" y="5728"/>
                        </a:lnTo>
                        <a:cubicBezTo>
                          <a:pt x="5418" y="6025"/>
                          <a:pt x="5049" y="6204"/>
                          <a:pt x="4656" y="6263"/>
                        </a:cubicBez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6" name="Google Shape;116;p16"/>
            <p:cNvGrpSpPr/>
            <p:nvPr/>
          </p:nvGrpSpPr>
          <p:grpSpPr>
            <a:xfrm>
              <a:off x="1748915" y="2610265"/>
              <a:ext cx="2018893" cy="795307"/>
              <a:chOff x="1748915" y="2610265"/>
              <a:chExt cx="2018893" cy="795307"/>
            </a:xfrm>
          </p:grpSpPr>
          <p:sp>
            <p:nvSpPr>
              <p:cNvPr id="117" name="Google Shape;117;p16"/>
              <p:cNvSpPr/>
              <p:nvPr/>
            </p:nvSpPr>
            <p:spPr>
              <a:xfrm>
                <a:off x="2471826" y="3029793"/>
                <a:ext cx="1295982" cy="27"/>
              </a:xfrm>
              <a:custGeom>
                <a:avLst/>
                <a:gdLst/>
                <a:ahLst/>
                <a:cxnLst/>
                <a:rect l="l" t="t" r="r" b="b"/>
                <a:pathLst>
                  <a:path w="36017" h="1" fill="none" extrusionOk="0">
                    <a:moveTo>
                      <a:pt x="0" y="0"/>
                    </a:moveTo>
                    <a:lnTo>
                      <a:pt x="36016" y="0"/>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6"/>
              <p:cNvGrpSpPr/>
              <p:nvPr/>
            </p:nvGrpSpPr>
            <p:grpSpPr>
              <a:xfrm>
                <a:off x="1748915" y="2610265"/>
                <a:ext cx="794980" cy="795307"/>
                <a:chOff x="1748915" y="2610265"/>
                <a:chExt cx="794980" cy="795307"/>
              </a:xfrm>
            </p:grpSpPr>
            <p:sp>
              <p:nvSpPr>
                <p:cNvPr id="119" name="Google Shape;119;p16"/>
                <p:cNvSpPr/>
                <p:nvPr/>
              </p:nvSpPr>
              <p:spPr>
                <a:xfrm>
                  <a:off x="1748915" y="2610265"/>
                  <a:ext cx="794980" cy="795307"/>
                </a:xfrm>
                <a:custGeom>
                  <a:avLst/>
                  <a:gdLst/>
                  <a:ahLst/>
                  <a:cxnLst/>
                  <a:rect l="l" t="t" r="r" b="b"/>
                  <a:pathLst>
                    <a:path w="29195" h="29207" extrusionOk="0">
                      <a:moveTo>
                        <a:pt x="14597" y="1"/>
                      </a:moveTo>
                      <a:cubicBezTo>
                        <a:pt x="6537" y="1"/>
                        <a:pt x="0" y="6537"/>
                        <a:pt x="0" y="14598"/>
                      </a:cubicBezTo>
                      <a:cubicBezTo>
                        <a:pt x="0" y="22670"/>
                        <a:pt x="6537" y="29207"/>
                        <a:pt x="14597" y="29207"/>
                      </a:cubicBezTo>
                      <a:cubicBezTo>
                        <a:pt x="22658" y="29207"/>
                        <a:pt x="29194" y="22670"/>
                        <a:pt x="29194" y="14598"/>
                      </a:cubicBezTo>
                      <a:cubicBezTo>
                        <a:pt x="29194" y="6537"/>
                        <a:pt x="22658" y="1"/>
                        <a:pt x="14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6"/>
                <p:cNvGrpSpPr/>
                <p:nvPr/>
              </p:nvGrpSpPr>
              <p:grpSpPr>
                <a:xfrm>
                  <a:off x="1987206" y="2784701"/>
                  <a:ext cx="318700" cy="421494"/>
                  <a:chOff x="1987206" y="2784701"/>
                  <a:chExt cx="318700" cy="421494"/>
                </a:xfrm>
              </p:grpSpPr>
              <p:sp>
                <p:nvSpPr>
                  <p:cNvPr id="121" name="Google Shape;121;p16"/>
                  <p:cNvSpPr/>
                  <p:nvPr/>
                </p:nvSpPr>
                <p:spPr>
                  <a:xfrm>
                    <a:off x="1993360" y="2971118"/>
                    <a:ext cx="306392" cy="228895"/>
                  </a:xfrm>
                  <a:custGeom>
                    <a:avLst/>
                    <a:gdLst/>
                    <a:ahLst/>
                    <a:cxnLst/>
                    <a:rect l="l" t="t" r="r" b="b"/>
                    <a:pathLst>
                      <a:path w="11252" h="8406" extrusionOk="0">
                        <a:moveTo>
                          <a:pt x="227" y="0"/>
                        </a:moveTo>
                        <a:cubicBezTo>
                          <a:pt x="108" y="0"/>
                          <a:pt x="0" y="107"/>
                          <a:pt x="0" y="226"/>
                        </a:cubicBezTo>
                        <a:lnTo>
                          <a:pt x="0" y="8180"/>
                        </a:lnTo>
                        <a:cubicBezTo>
                          <a:pt x="0" y="8299"/>
                          <a:pt x="108" y="8406"/>
                          <a:pt x="227" y="8406"/>
                        </a:cubicBezTo>
                        <a:lnTo>
                          <a:pt x="11026" y="8406"/>
                        </a:lnTo>
                        <a:cubicBezTo>
                          <a:pt x="11145" y="8406"/>
                          <a:pt x="11252" y="8299"/>
                          <a:pt x="11252" y="8180"/>
                        </a:cubicBezTo>
                        <a:lnTo>
                          <a:pt x="11252" y="226"/>
                        </a:lnTo>
                        <a:cubicBezTo>
                          <a:pt x="11252" y="107"/>
                          <a:pt x="11145" y="0"/>
                          <a:pt x="11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1987206" y="2964936"/>
                    <a:ext cx="318700" cy="241258"/>
                  </a:xfrm>
                  <a:custGeom>
                    <a:avLst/>
                    <a:gdLst/>
                    <a:ahLst/>
                    <a:cxnLst/>
                    <a:rect l="l" t="t" r="r" b="b"/>
                    <a:pathLst>
                      <a:path w="11704" h="8860" extrusionOk="0">
                        <a:moveTo>
                          <a:pt x="11252" y="453"/>
                        </a:moveTo>
                        <a:lnTo>
                          <a:pt x="11252" y="8407"/>
                        </a:lnTo>
                        <a:lnTo>
                          <a:pt x="453" y="8407"/>
                        </a:lnTo>
                        <a:lnTo>
                          <a:pt x="453" y="453"/>
                        </a:lnTo>
                        <a:close/>
                        <a:moveTo>
                          <a:pt x="453" y="1"/>
                        </a:moveTo>
                        <a:cubicBezTo>
                          <a:pt x="191" y="1"/>
                          <a:pt x="0" y="191"/>
                          <a:pt x="0" y="453"/>
                        </a:cubicBezTo>
                        <a:lnTo>
                          <a:pt x="0" y="8407"/>
                        </a:lnTo>
                        <a:cubicBezTo>
                          <a:pt x="0" y="8669"/>
                          <a:pt x="191" y="8859"/>
                          <a:pt x="453" y="8859"/>
                        </a:cubicBezTo>
                        <a:lnTo>
                          <a:pt x="11252" y="8859"/>
                        </a:lnTo>
                        <a:cubicBezTo>
                          <a:pt x="11502" y="8859"/>
                          <a:pt x="11704" y="8669"/>
                          <a:pt x="11704" y="8407"/>
                        </a:cubicBezTo>
                        <a:lnTo>
                          <a:pt x="11704" y="453"/>
                        </a:lnTo>
                        <a:cubicBezTo>
                          <a:pt x="11704" y="191"/>
                          <a:pt x="11490" y="1"/>
                          <a:pt x="11252" y="1"/>
                        </a:cubicBezTo>
                        <a:close/>
                      </a:path>
                    </a:pathLst>
                  </a:custGeom>
                  <a:solidFill>
                    <a:srgbClr val="012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991726" y="3007742"/>
                    <a:ext cx="309660" cy="116408"/>
                  </a:xfrm>
                  <a:custGeom>
                    <a:avLst/>
                    <a:gdLst/>
                    <a:ahLst/>
                    <a:cxnLst/>
                    <a:rect l="l" t="t" r="r" b="b"/>
                    <a:pathLst>
                      <a:path w="11372" h="4275" fill="none" extrusionOk="0">
                        <a:moveTo>
                          <a:pt x="11371" y="1"/>
                        </a:moveTo>
                        <a:lnTo>
                          <a:pt x="5656" y="4275"/>
                        </a:lnTo>
                        <a:lnTo>
                          <a:pt x="1"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1991726" y="2851795"/>
                    <a:ext cx="309660" cy="116109"/>
                  </a:xfrm>
                  <a:custGeom>
                    <a:avLst/>
                    <a:gdLst/>
                    <a:ahLst/>
                    <a:cxnLst/>
                    <a:rect l="l" t="t" r="r" b="b"/>
                    <a:pathLst>
                      <a:path w="11372" h="4264" fill="none" extrusionOk="0">
                        <a:moveTo>
                          <a:pt x="11371" y="4263"/>
                        </a:moveTo>
                        <a:lnTo>
                          <a:pt x="5656" y="1"/>
                        </a:lnTo>
                        <a:lnTo>
                          <a:pt x="1" y="4263"/>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2223863" y="3124123"/>
                    <a:ext cx="69736" cy="69736"/>
                  </a:xfrm>
                  <a:custGeom>
                    <a:avLst/>
                    <a:gdLst/>
                    <a:ahLst/>
                    <a:cxnLst/>
                    <a:rect l="l" t="t" r="r" b="b"/>
                    <a:pathLst>
                      <a:path w="2561" h="2561" fill="none" extrusionOk="0">
                        <a:moveTo>
                          <a:pt x="1" y="1"/>
                        </a:moveTo>
                        <a:lnTo>
                          <a:pt x="2561" y="256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1999514" y="3124123"/>
                    <a:ext cx="69736" cy="69736"/>
                  </a:xfrm>
                  <a:custGeom>
                    <a:avLst/>
                    <a:gdLst/>
                    <a:ahLst/>
                    <a:cxnLst/>
                    <a:rect l="l" t="t" r="r" b="b"/>
                    <a:pathLst>
                      <a:path w="2561" h="2561" fill="none" extrusionOk="0">
                        <a:moveTo>
                          <a:pt x="2560" y="1"/>
                        </a:moveTo>
                        <a:lnTo>
                          <a:pt x="1" y="256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2024811" y="2784701"/>
                    <a:ext cx="243164" cy="245124"/>
                  </a:xfrm>
                  <a:custGeom>
                    <a:avLst/>
                    <a:gdLst/>
                    <a:ahLst/>
                    <a:cxnLst/>
                    <a:rect l="l" t="t" r="r" b="b"/>
                    <a:pathLst>
                      <a:path w="8930" h="9002" fill="none" extrusionOk="0">
                        <a:moveTo>
                          <a:pt x="0" y="9001"/>
                        </a:moveTo>
                        <a:lnTo>
                          <a:pt x="0" y="0"/>
                        </a:lnTo>
                        <a:lnTo>
                          <a:pt x="8930" y="0"/>
                        </a:lnTo>
                        <a:lnTo>
                          <a:pt x="8930" y="8989"/>
                        </a:lnTo>
                      </a:path>
                    </a:pathLst>
                  </a:custGeom>
                  <a:solidFill>
                    <a:schemeClr val="dk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2030625" y="2814350"/>
                    <a:ext cx="232506" cy="178980"/>
                  </a:xfrm>
                  <a:custGeom>
                    <a:avLst/>
                    <a:gdLst/>
                    <a:ahLst/>
                    <a:cxnLst/>
                    <a:rect l="l" t="t" r="r" b="b"/>
                    <a:pathLst>
                      <a:path w="8014" h="6168" extrusionOk="0">
                        <a:moveTo>
                          <a:pt x="1" y="0"/>
                        </a:moveTo>
                        <a:lnTo>
                          <a:pt x="1" y="6168"/>
                        </a:lnTo>
                        <a:lnTo>
                          <a:pt x="8014" y="6168"/>
                        </a:lnTo>
                        <a:lnTo>
                          <a:pt x="80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2075377" y="2836901"/>
                    <a:ext cx="148512" cy="27"/>
                  </a:xfrm>
                  <a:custGeom>
                    <a:avLst/>
                    <a:gdLst/>
                    <a:ahLst/>
                    <a:cxnLst/>
                    <a:rect l="l" t="t" r="r" b="b"/>
                    <a:pathLst>
                      <a:path w="5454" h="1" fill="none" extrusionOk="0">
                        <a:moveTo>
                          <a:pt x="1" y="0"/>
                        </a:moveTo>
                        <a:lnTo>
                          <a:pt x="5454" y="0"/>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2075377" y="2889073"/>
                    <a:ext cx="148512" cy="27"/>
                  </a:xfrm>
                  <a:custGeom>
                    <a:avLst/>
                    <a:gdLst/>
                    <a:ahLst/>
                    <a:cxnLst/>
                    <a:rect l="l" t="t" r="r" b="b"/>
                    <a:pathLst>
                      <a:path w="5454" h="1" fill="none" extrusionOk="0">
                        <a:moveTo>
                          <a:pt x="1" y="1"/>
                        </a:moveTo>
                        <a:lnTo>
                          <a:pt x="5454"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2075377" y="2941600"/>
                    <a:ext cx="148512" cy="27"/>
                  </a:xfrm>
                  <a:custGeom>
                    <a:avLst/>
                    <a:gdLst/>
                    <a:ahLst/>
                    <a:cxnLst/>
                    <a:rect l="l" t="t" r="r" b="b"/>
                    <a:pathLst>
                      <a:path w="5454" h="1" fill="none" extrusionOk="0">
                        <a:moveTo>
                          <a:pt x="1" y="1"/>
                        </a:moveTo>
                        <a:lnTo>
                          <a:pt x="5454"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2075377" y="2993800"/>
                    <a:ext cx="148512" cy="27"/>
                  </a:xfrm>
                  <a:custGeom>
                    <a:avLst/>
                    <a:gdLst/>
                    <a:ahLst/>
                    <a:cxnLst/>
                    <a:rect l="l" t="t" r="r" b="b"/>
                    <a:pathLst>
                      <a:path w="5454" h="1" fill="none" extrusionOk="0">
                        <a:moveTo>
                          <a:pt x="1" y="1"/>
                        </a:moveTo>
                        <a:lnTo>
                          <a:pt x="5454"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3" name="Google Shape;133;p16"/>
            <p:cNvGrpSpPr/>
            <p:nvPr/>
          </p:nvGrpSpPr>
          <p:grpSpPr>
            <a:xfrm>
              <a:off x="3365446" y="2435856"/>
              <a:ext cx="2400787" cy="1502065"/>
              <a:chOff x="3365446" y="2435856"/>
              <a:chExt cx="2400787" cy="1502065"/>
            </a:xfrm>
          </p:grpSpPr>
          <p:sp>
            <p:nvSpPr>
              <p:cNvPr id="134" name="Google Shape;134;p16"/>
              <p:cNvSpPr/>
              <p:nvPr/>
            </p:nvSpPr>
            <p:spPr>
              <a:xfrm>
                <a:off x="3446510" y="2435856"/>
                <a:ext cx="2238360" cy="1344508"/>
              </a:xfrm>
              <a:custGeom>
                <a:avLst/>
                <a:gdLst/>
                <a:ahLst/>
                <a:cxnLst/>
                <a:rect l="l" t="t" r="r" b="b"/>
                <a:pathLst>
                  <a:path w="82202" h="49376" extrusionOk="0">
                    <a:moveTo>
                      <a:pt x="1012" y="0"/>
                    </a:moveTo>
                    <a:cubicBezTo>
                      <a:pt x="453" y="0"/>
                      <a:pt x="0" y="452"/>
                      <a:pt x="0" y="1012"/>
                    </a:cubicBezTo>
                    <a:lnTo>
                      <a:pt x="0" y="48363"/>
                    </a:lnTo>
                    <a:cubicBezTo>
                      <a:pt x="0" y="48935"/>
                      <a:pt x="465" y="49375"/>
                      <a:pt x="1012" y="49375"/>
                    </a:cubicBezTo>
                    <a:lnTo>
                      <a:pt x="81177" y="49375"/>
                    </a:lnTo>
                    <a:cubicBezTo>
                      <a:pt x="81737" y="49375"/>
                      <a:pt x="82177" y="48935"/>
                      <a:pt x="82201" y="48375"/>
                    </a:cubicBezTo>
                    <a:lnTo>
                      <a:pt x="82201" y="1012"/>
                    </a:lnTo>
                    <a:cubicBezTo>
                      <a:pt x="82201" y="441"/>
                      <a:pt x="81737" y="0"/>
                      <a:pt x="81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3365446" y="3780341"/>
                <a:ext cx="2400787" cy="157580"/>
              </a:xfrm>
              <a:custGeom>
                <a:avLst/>
                <a:gdLst/>
                <a:ahLst/>
                <a:cxnLst/>
                <a:rect l="l" t="t" r="r" b="b"/>
                <a:pathLst>
                  <a:path w="88167" h="5787" extrusionOk="0">
                    <a:moveTo>
                      <a:pt x="906" y="0"/>
                    </a:moveTo>
                    <a:cubicBezTo>
                      <a:pt x="406" y="0"/>
                      <a:pt x="1" y="417"/>
                      <a:pt x="1" y="905"/>
                    </a:cubicBezTo>
                    <a:cubicBezTo>
                      <a:pt x="1" y="3596"/>
                      <a:pt x="2192" y="5787"/>
                      <a:pt x="4882" y="5787"/>
                    </a:cubicBezTo>
                    <a:lnTo>
                      <a:pt x="83261" y="5787"/>
                    </a:lnTo>
                    <a:cubicBezTo>
                      <a:pt x="85964" y="5787"/>
                      <a:pt x="88131" y="3608"/>
                      <a:pt x="88167" y="905"/>
                    </a:cubicBezTo>
                    <a:cubicBezTo>
                      <a:pt x="88167" y="405"/>
                      <a:pt x="87750" y="0"/>
                      <a:pt x="87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3506798" y="2497777"/>
                <a:ext cx="2116779" cy="1220666"/>
              </a:xfrm>
              <a:custGeom>
                <a:avLst/>
                <a:gdLst/>
                <a:ahLst/>
                <a:cxnLst/>
                <a:rect l="l" t="t" r="r" b="b"/>
                <a:pathLst>
                  <a:path w="77737" h="44828" extrusionOk="0">
                    <a:moveTo>
                      <a:pt x="489" y="0"/>
                    </a:moveTo>
                    <a:cubicBezTo>
                      <a:pt x="227" y="0"/>
                      <a:pt x="1" y="226"/>
                      <a:pt x="1" y="488"/>
                    </a:cubicBezTo>
                    <a:lnTo>
                      <a:pt x="1" y="44351"/>
                    </a:lnTo>
                    <a:cubicBezTo>
                      <a:pt x="1" y="44606"/>
                      <a:pt x="216" y="44828"/>
                      <a:pt x="480" y="44828"/>
                    </a:cubicBezTo>
                    <a:cubicBezTo>
                      <a:pt x="487" y="44828"/>
                      <a:pt x="494" y="44827"/>
                      <a:pt x="501" y="44827"/>
                    </a:cubicBezTo>
                    <a:lnTo>
                      <a:pt x="77249" y="44827"/>
                    </a:lnTo>
                    <a:cubicBezTo>
                      <a:pt x="77511" y="44827"/>
                      <a:pt x="77737" y="44601"/>
                      <a:pt x="77737" y="44339"/>
                    </a:cubicBezTo>
                    <a:lnTo>
                      <a:pt x="77737" y="488"/>
                    </a:lnTo>
                    <a:cubicBezTo>
                      <a:pt x="77737" y="226"/>
                      <a:pt x="77511" y="0"/>
                      <a:pt x="77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4229160" y="2739308"/>
                <a:ext cx="652322" cy="769030"/>
              </a:xfrm>
              <a:custGeom>
                <a:avLst/>
                <a:gdLst/>
                <a:ahLst/>
                <a:cxnLst/>
                <a:rect l="l" t="t" r="r" b="b"/>
                <a:pathLst>
                  <a:path w="23956" h="28242" extrusionOk="0">
                    <a:moveTo>
                      <a:pt x="11978" y="0"/>
                    </a:moveTo>
                    <a:cubicBezTo>
                      <a:pt x="583" y="0"/>
                      <a:pt x="0" y="2834"/>
                      <a:pt x="0" y="3405"/>
                    </a:cubicBezTo>
                    <a:lnTo>
                      <a:pt x="0" y="12895"/>
                    </a:lnTo>
                    <a:cubicBezTo>
                      <a:pt x="0" y="18253"/>
                      <a:pt x="2905" y="23217"/>
                      <a:pt x="7560" y="25837"/>
                    </a:cubicBezTo>
                    <a:lnTo>
                      <a:pt x="11692" y="28170"/>
                    </a:lnTo>
                    <a:cubicBezTo>
                      <a:pt x="11775" y="28218"/>
                      <a:pt x="11871" y="28242"/>
                      <a:pt x="11966" y="28242"/>
                    </a:cubicBezTo>
                    <a:cubicBezTo>
                      <a:pt x="12049" y="28242"/>
                      <a:pt x="12156" y="28230"/>
                      <a:pt x="12263" y="28170"/>
                    </a:cubicBezTo>
                    <a:lnTo>
                      <a:pt x="16395" y="25837"/>
                    </a:lnTo>
                    <a:cubicBezTo>
                      <a:pt x="21062" y="23217"/>
                      <a:pt x="23955" y="18253"/>
                      <a:pt x="23955" y="12895"/>
                    </a:cubicBezTo>
                    <a:lnTo>
                      <a:pt x="23955" y="3405"/>
                    </a:lnTo>
                    <a:cubicBezTo>
                      <a:pt x="23955" y="3358"/>
                      <a:pt x="23955" y="3310"/>
                      <a:pt x="23943" y="3274"/>
                    </a:cubicBezTo>
                    <a:cubicBezTo>
                      <a:pt x="23860" y="2941"/>
                      <a:pt x="22812" y="0"/>
                      <a:pt x="11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213257" y="2724386"/>
                <a:ext cx="682493" cy="799854"/>
              </a:xfrm>
              <a:custGeom>
                <a:avLst/>
                <a:gdLst/>
                <a:ahLst/>
                <a:cxnLst/>
                <a:rect l="l" t="t" r="r" b="b"/>
                <a:pathLst>
                  <a:path w="25064" h="29374" extrusionOk="0">
                    <a:moveTo>
                      <a:pt x="12550" y="1108"/>
                    </a:moveTo>
                    <a:cubicBezTo>
                      <a:pt x="23254" y="1108"/>
                      <a:pt x="23956" y="3965"/>
                      <a:pt x="23956" y="3965"/>
                    </a:cubicBezTo>
                    <a:lnTo>
                      <a:pt x="23956" y="13467"/>
                    </a:lnTo>
                    <a:cubicBezTo>
                      <a:pt x="23956" y="18634"/>
                      <a:pt x="21182" y="23372"/>
                      <a:pt x="16681" y="25909"/>
                    </a:cubicBezTo>
                    <a:lnTo>
                      <a:pt x="12550" y="28242"/>
                    </a:lnTo>
                    <a:lnTo>
                      <a:pt x="8406" y="25909"/>
                    </a:lnTo>
                    <a:cubicBezTo>
                      <a:pt x="3918" y="23372"/>
                      <a:pt x="1132" y="18634"/>
                      <a:pt x="1132" y="13467"/>
                    </a:cubicBezTo>
                    <a:lnTo>
                      <a:pt x="1132" y="3965"/>
                    </a:lnTo>
                    <a:cubicBezTo>
                      <a:pt x="1132" y="3965"/>
                      <a:pt x="1132" y="1108"/>
                      <a:pt x="12550" y="1108"/>
                    </a:cubicBezTo>
                    <a:close/>
                    <a:moveTo>
                      <a:pt x="12550" y="1"/>
                    </a:moveTo>
                    <a:cubicBezTo>
                      <a:pt x="7633" y="1"/>
                      <a:pt x="4108" y="513"/>
                      <a:pt x="2060" y="1548"/>
                    </a:cubicBezTo>
                    <a:cubicBezTo>
                      <a:pt x="155" y="2501"/>
                      <a:pt x="1" y="3644"/>
                      <a:pt x="1" y="3965"/>
                    </a:cubicBezTo>
                    <a:lnTo>
                      <a:pt x="1" y="13467"/>
                    </a:lnTo>
                    <a:cubicBezTo>
                      <a:pt x="1" y="19015"/>
                      <a:pt x="3013" y="24158"/>
                      <a:pt x="7847" y="26885"/>
                    </a:cubicBezTo>
                    <a:lnTo>
                      <a:pt x="11978" y="29230"/>
                    </a:lnTo>
                    <a:cubicBezTo>
                      <a:pt x="12145" y="29314"/>
                      <a:pt x="12335" y="29373"/>
                      <a:pt x="12538" y="29373"/>
                    </a:cubicBezTo>
                    <a:cubicBezTo>
                      <a:pt x="12728" y="29373"/>
                      <a:pt x="12907" y="29326"/>
                      <a:pt x="13086" y="29230"/>
                    </a:cubicBezTo>
                    <a:lnTo>
                      <a:pt x="17217" y="26885"/>
                    </a:lnTo>
                    <a:cubicBezTo>
                      <a:pt x="22063" y="24170"/>
                      <a:pt x="25063" y="19027"/>
                      <a:pt x="25063" y="13467"/>
                    </a:cubicBezTo>
                    <a:lnTo>
                      <a:pt x="25063" y="3965"/>
                    </a:lnTo>
                    <a:cubicBezTo>
                      <a:pt x="25063" y="3882"/>
                      <a:pt x="25051" y="3787"/>
                      <a:pt x="25039" y="3703"/>
                    </a:cubicBezTo>
                    <a:cubicBezTo>
                      <a:pt x="24956" y="3418"/>
                      <a:pt x="24587" y="2406"/>
                      <a:pt x="22730" y="1525"/>
                    </a:cubicBezTo>
                    <a:cubicBezTo>
                      <a:pt x="20587" y="513"/>
                      <a:pt x="17158" y="1"/>
                      <a:pt x="125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4399348" y="2987973"/>
                <a:ext cx="350178" cy="213674"/>
              </a:xfrm>
              <a:custGeom>
                <a:avLst/>
                <a:gdLst/>
                <a:ahLst/>
                <a:cxnLst/>
                <a:rect l="l" t="t" r="r" b="b"/>
                <a:pathLst>
                  <a:path w="12860" h="7847" fill="none" extrusionOk="0">
                    <a:moveTo>
                      <a:pt x="1" y="2858"/>
                    </a:moveTo>
                    <a:lnTo>
                      <a:pt x="5001" y="7847"/>
                    </a:lnTo>
                    <a:lnTo>
                      <a:pt x="12860" y="0"/>
                    </a:lnTo>
                  </a:path>
                </a:pathLst>
              </a:custGeom>
              <a:noFill/>
              <a:ln w="279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oogle Shape;140;p16"/>
          <p:cNvGrpSpPr/>
          <p:nvPr/>
        </p:nvGrpSpPr>
        <p:grpSpPr>
          <a:xfrm>
            <a:off x="340311" y="1033615"/>
            <a:ext cx="1266712" cy="1099108"/>
            <a:chOff x="550079" y="1426223"/>
            <a:chExt cx="1296002" cy="1099108"/>
          </a:xfrm>
        </p:grpSpPr>
        <p:sp>
          <p:nvSpPr>
            <p:cNvPr id="141" name="Google Shape;141;p16"/>
            <p:cNvSpPr txBox="1"/>
            <p:nvPr/>
          </p:nvSpPr>
          <p:spPr>
            <a:xfrm>
              <a:off x="550079" y="1426223"/>
              <a:ext cx="1296001"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Improved code</a:t>
              </a:r>
              <a:endParaRPr b="1" dirty="0">
                <a:solidFill>
                  <a:schemeClr val="dk1"/>
                </a:solidFill>
                <a:latin typeface="Fira Sans"/>
                <a:ea typeface="Fira Sans"/>
                <a:cs typeface="Fira Sans"/>
                <a:sym typeface="Fira Sans"/>
              </a:endParaRPr>
            </a:p>
          </p:txBody>
        </p:sp>
        <p:sp>
          <p:nvSpPr>
            <p:cNvPr id="142" name="Google Shape;142;p16"/>
            <p:cNvSpPr txBox="1"/>
            <p:nvPr/>
          </p:nvSpPr>
          <p:spPr>
            <a:xfrm>
              <a:off x="550081" y="2083131"/>
              <a:ext cx="12960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Objective of the project was to improve the Admino Script using Python Programming.</a:t>
              </a:r>
              <a:endParaRPr sz="1200" dirty="0">
                <a:solidFill>
                  <a:schemeClr val="dk1"/>
                </a:solidFill>
                <a:latin typeface="Fira Sans"/>
                <a:ea typeface="Fira Sans"/>
                <a:cs typeface="Fira Sans"/>
                <a:sym typeface="Fira Sans"/>
              </a:endParaRPr>
            </a:p>
          </p:txBody>
        </p:sp>
      </p:grpSp>
      <p:grpSp>
        <p:nvGrpSpPr>
          <p:cNvPr id="143" name="Google Shape;143;p16"/>
          <p:cNvGrpSpPr/>
          <p:nvPr/>
        </p:nvGrpSpPr>
        <p:grpSpPr>
          <a:xfrm>
            <a:off x="7164283" y="1428533"/>
            <a:ext cx="1527293" cy="925290"/>
            <a:chOff x="7167040" y="1428534"/>
            <a:chExt cx="1562608" cy="925290"/>
          </a:xfrm>
        </p:grpSpPr>
        <p:sp>
          <p:nvSpPr>
            <p:cNvPr id="144" name="Google Shape;144;p16"/>
            <p:cNvSpPr txBox="1"/>
            <p:nvPr/>
          </p:nvSpPr>
          <p:spPr>
            <a:xfrm>
              <a:off x="7167040" y="1428534"/>
              <a:ext cx="1562608" cy="297141"/>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b="1" dirty="0">
                  <a:solidFill>
                    <a:schemeClr val="dk1"/>
                  </a:solidFill>
                  <a:latin typeface="Fira Sans"/>
                  <a:ea typeface="Fira Sans"/>
                  <a:cs typeface="Fira Sans"/>
                  <a:sym typeface="Fira Sans"/>
                </a:rPr>
                <a:t>Benefits of python</a:t>
              </a:r>
              <a:endParaRPr b="1" dirty="0">
                <a:solidFill>
                  <a:schemeClr val="dk1"/>
                </a:solidFill>
                <a:latin typeface="Fira Sans"/>
                <a:ea typeface="Fira Sans"/>
                <a:cs typeface="Fira Sans"/>
                <a:sym typeface="Fira Sans"/>
              </a:endParaRPr>
            </a:p>
          </p:txBody>
        </p:sp>
        <p:sp>
          <p:nvSpPr>
            <p:cNvPr id="145" name="Google Shape;145;p16"/>
            <p:cNvSpPr txBox="1"/>
            <p:nvPr/>
          </p:nvSpPr>
          <p:spPr>
            <a:xfrm>
              <a:off x="7363746" y="1911624"/>
              <a:ext cx="1296000"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1200" dirty="0">
                  <a:solidFill>
                    <a:schemeClr val="dk1"/>
                  </a:solidFill>
                  <a:latin typeface="Fira Sans"/>
                  <a:ea typeface="Fira Sans"/>
                  <a:cs typeface="Fira Sans"/>
                  <a:sym typeface="Fira Sans"/>
                </a:rPr>
                <a:t>Allowed the user to input the arguments and see the error dynamically.</a:t>
              </a:r>
              <a:endParaRPr sz="1200" dirty="0">
                <a:solidFill>
                  <a:schemeClr val="dk1"/>
                </a:solidFill>
                <a:latin typeface="Fira Sans"/>
                <a:ea typeface="Fira Sans"/>
                <a:cs typeface="Fira Sans"/>
                <a:sym typeface="Fira Sans"/>
              </a:endParaRPr>
            </a:p>
          </p:txBody>
        </p:sp>
      </p:grpSp>
      <p:grpSp>
        <p:nvGrpSpPr>
          <p:cNvPr id="146" name="Google Shape;146;p16"/>
          <p:cNvGrpSpPr/>
          <p:nvPr/>
        </p:nvGrpSpPr>
        <p:grpSpPr>
          <a:xfrm>
            <a:off x="457272" y="3825948"/>
            <a:ext cx="1286897" cy="951323"/>
            <a:chOff x="538024" y="3825950"/>
            <a:chExt cx="1316653" cy="951323"/>
          </a:xfrm>
        </p:grpSpPr>
        <p:sp>
          <p:nvSpPr>
            <p:cNvPr id="147" name="Google Shape;147;p16"/>
            <p:cNvSpPr txBox="1"/>
            <p:nvPr/>
          </p:nvSpPr>
          <p:spPr>
            <a:xfrm>
              <a:off x="538024" y="3825950"/>
              <a:ext cx="12960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Use of cryptography</a:t>
              </a:r>
              <a:endParaRPr b="1" dirty="0">
                <a:solidFill>
                  <a:schemeClr val="dk1"/>
                </a:solidFill>
                <a:latin typeface="Fira Sans"/>
                <a:ea typeface="Fira Sans"/>
                <a:cs typeface="Fira Sans"/>
                <a:sym typeface="Fira Sans"/>
              </a:endParaRPr>
            </a:p>
          </p:txBody>
        </p:sp>
        <p:sp>
          <p:nvSpPr>
            <p:cNvPr id="148" name="Google Shape;148;p16"/>
            <p:cNvSpPr txBox="1"/>
            <p:nvPr/>
          </p:nvSpPr>
          <p:spPr>
            <a:xfrm>
              <a:off x="558677" y="4335073"/>
              <a:ext cx="12960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GB" sz="1200" dirty="0">
                  <a:solidFill>
                    <a:schemeClr val="dk1"/>
                  </a:solidFill>
                  <a:latin typeface="Fira Sans"/>
                  <a:ea typeface="Fira Sans"/>
                  <a:cs typeface="Fira Sans"/>
                  <a:sym typeface="Fira Sans"/>
                </a:rPr>
                <a:t>For file encryption and decryption, use of key was done. </a:t>
              </a:r>
              <a:endParaRPr sz="1200" dirty="0">
                <a:solidFill>
                  <a:schemeClr val="dk1"/>
                </a:solidFill>
                <a:latin typeface="Fira Sans"/>
                <a:ea typeface="Fira Sans"/>
                <a:cs typeface="Fira Sans"/>
                <a:sym typeface="Fira Sans"/>
              </a:endParaRPr>
            </a:p>
          </p:txBody>
        </p:sp>
      </p:grpSp>
      <p:grpSp>
        <p:nvGrpSpPr>
          <p:cNvPr id="149" name="Google Shape;149;p16"/>
          <p:cNvGrpSpPr/>
          <p:nvPr/>
        </p:nvGrpSpPr>
        <p:grpSpPr>
          <a:xfrm>
            <a:off x="7164282" y="3845547"/>
            <a:ext cx="1446977" cy="919429"/>
            <a:chOff x="7167040" y="3845548"/>
            <a:chExt cx="1480435" cy="919429"/>
          </a:xfrm>
        </p:grpSpPr>
        <p:sp>
          <p:nvSpPr>
            <p:cNvPr id="150" name="Google Shape;150;p16"/>
            <p:cNvSpPr txBox="1"/>
            <p:nvPr/>
          </p:nvSpPr>
          <p:spPr>
            <a:xfrm>
              <a:off x="7167040" y="3845548"/>
              <a:ext cx="1296000" cy="200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b="1" dirty="0">
                  <a:solidFill>
                    <a:schemeClr val="dk1"/>
                  </a:solidFill>
                  <a:latin typeface="Fira Sans"/>
                  <a:ea typeface="Fira Sans"/>
                  <a:cs typeface="Fira Sans"/>
                  <a:sym typeface="Fira Sans"/>
                </a:rPr>
                <a:t>Use of new Libraries</a:t>
              </a:r>
              <a:endParaRPr b="1" dirty="0">
                <a:solidFill>
                  <a:schemeClr val="dk1"/>
                </a:solidFill>
                <a:latin typeface="Fira Sans"/>
                <a:ea typeface="Fira Sans"/>
                <a:cs typeface="Fira Sans"/>
                <a:sym typeface="Fira Sans"/>
              </a:endParaRPr>
            </a:p>
          </p:txBody>
        </p:sp>
        <p:sp>
          <p:nvSpPr>
            <p:cNvPr id="151" name="Google Shape;151;p16"/>
            <p:cNvSpPr txBox="1"/>
            <p:nvPr/>
          </p:nvSpPr>
          <p:spPr>
            <a:xfrm>
              <a:off x="7351475" y="4322777"/>
              <a:ext cx="1296000"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1200" dirty="0">
                  <a:solidFill>
                    <a:schemeClr val="dk1"/>
                  </a:solidFill>
                  <a:latin typeface="Fira Sans"/>
                  <a:ea typeface="Fira Sans"/>
                  <a:cs typeface="Fira Sans"/>
                  <a:sym typeface="Fira Sans"/>
                </a:rPr>
                <a:t>Learned about python libararies like socket, netifaces, etc</a:t>
              </a:r>
              <a:endParaRPr sz="1200" dirty="0">
                <a:solidFill>
                  <a:schemeClr val="dk1"/>
                </a:solidFill>
                <a:latin typeface="Fira Sans"/>
                <a:ea typeface="Fira Sans"/>
                <a:cs typeface="Fira Sans"/>
                <a:sym typeface="Fira Sans"/>
              </a:endParaRPr>
            </a:p>
          </p:txBody>
        </p:sp>
      </p:grpSp>
      <p:grpSp>
        <p:nvGrpSpPr>
          <p:cNvPr id="152" name="Google Shape;152;p16"/>
          <p:cNvGrpSpPr/>
          <p:nvPr/>
        </p:nvGrpSpPr>
        <p:grpSpPr>
          <a:xfrm>
            <a:off x="279885" y="2589231"/>
            <a:ext cx="1355891" cy="882839"/>
            <a:chOff x="496531" y="2618649"/>
            <a:chExt cx="1315973" cy="882839"/>
          </a:xfrm>
        </p:grpSpPr>
        <p:sp>
          <p:nvSpPr>
            <p:cNvPr id="153" name="Google Shape;153;p16"/>
            <p:cNvSpPr txBox="1"/>
            <p:nvPr/>
          </p:nvSpPr>
          <p:spPr>
            <a:xfrm>
              <a:off x="496531" y="2618649"/>
              <a:ext cx="12960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Error Handling</a:t>
              </a:r>
              <a:endParaRPr b="1" dirty="0">
                <a:solidFill>
                  <a:schemeClr val="dk1"/>
                </a:solidFill>
                <a:latin typeface="Fira Sans"/>
                <a:ea typeface="Fira Sans"/>
                <a:cs typeface="Fira Sans"/>
                <a:sym typeface="Fira Sans"/>
              </a:endParaRPr>
            </a:p>
          </p:txBody>
        </p:sp>
        <p:sp>
          <p:nvSpPr>
            <p:cNvPr id="154" name="Google Shape;154;p16"/>
            <p:cNvSpPr txBox="1"/>
            <p:nvPr/>
          </p:nvSpPr>
          <p:spPr>
            <a:xfrm>
              <a:off x="516504" y="3059288"/>
              <a:ext cx="12960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Clr>
                  <a:schemeClr val="dk1"/>
                </a:buClr>
                <a:buSzPts val="1100"/>
                <a:buFont typeface="Arial"/>
                <a:buNone/>
              </a:pPr>
              <a:r>
                <a:rPr lang="en" sz="1200" dirty="0">
                  <a:solidFill>
                    <a:schemeClr val="dk1"/>
                  </a:solidFill>
                  <a:latin typeface="Fira Sans"/>
                  <a:ea typeface="Fira Sans"/>
                  <a:cs typeface="Fira Sans"/>
                  <a:sym typeface="Fira Sans"/>
                </a:rPr>
                <a:t>W</a:t>
              </a:r>
              <a:r>
                <a:rPr lang="en-US" sz="1200" dirty="0">
                  <a:solidFill>
                    <a:schemeClr val="dk1"/>
                  </a:solidFill>
                  <a:latin typeface="Fira Sans"/>
                  <a:ea typeface="Fira Sans"/>
                  <a:cs typeface="Fira Sans"/>
                  <a:sym typeface="Fira Sans"/>
                </a:rPr>
                <a:t>i</a:t>
              </a:r>
              <a:r>
                <a:rPr lang="en" sz="1200" dirty="0">
                  <a:solidFill>
                    <a:schemeClr val="dk1"/>
                  </a:solidFill>
                  <a:latin typeface="Fira Sans"/>
                  <a:ea typeface="Fira Sans"/>
                  <a:cs typeface="Fira Sans"/>
                  <a:sym typeface="Fira Sans"/>
                </a:rPr>
                <a:t>th python, the code’s exception handling became more clear for the users. </a:t>
              </a:r>
              <a:endParaRPr sz="1200" dirty="0">
                <a:solidFill>
                  <a:schemeClr val="dk1"/>
                </a:solidFill>
                <a:latin typeface="Fira Sans"/>
                <a:ea typeface="Fira Sans"/>
                <a:cs typeface="Fira Sans"/>
                <a:sym typeface="Fira Sans"/>
              </a:endParaRPr>
            </a:p>
          </p:txBody>
        </p:sp>
      </p:grpSp>
      <p:grpSp>
        <p:nvGrpSpPr>
          <p:cNvPr id="155" name="Google Shape;155;p16"/>
          <p:cNvGrpSpPr/>
          <p:nvPr/>
        </p:nvGrpSpPr>
        <p:grpSpPr>
          <a:xfrm>
            <a:off x="7164283" y="2642878"/>
            <a:ext cx="1527293" cy="857822"/>
            <a:chOff x="7167040" y="2642879"/>
            <a:chExt cx="1562608" cy="857822"/>
          </a:xfrm>
        </p:grpSpPr>
        <p:sp>
          <p:nvSpPr>
            <p:cNvPr id="156" name="Google Shape;156;p16"/>
            <p:cNvSpPr txBox="1"/>
            <p:nvPr/>
          </p:nvSpPr>
          <p:spPr>
            <a:xfrm>
              <a:off x="7167040" y="2642879"/>
              <a:ext cx="1562608" cy="233143"/>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b="1" dirty="0">
                  <a:solidFill>
                    <a:schemeClr val="dk1"/>
                  </a:solidFill>
                  <a:latin typeface="Fira Sans"/>
                  <a:ea typeface="Fira Sans"/>
                  <a:cs typeface="Fira Sans"/>
                  <a:sym typeface="Fira Sans"/>
                </a:rPr>
                <a:t>Platform Friendly</a:t>
              </a:r>
              <a:endParaRPr b="1" dirty="0">
                <a:solidFill>
                  <a:schemeClr val="dk1"/>
                </a:solidFill>
                <a:latin typeface="Fira Sans"/>
                <a:ea typeface="Fira Sans"/>
                <a:cs typeface="Fira Sans"/>
                <a:sym typeface="Fira Sans"/>
              </a:endParaRPr>
            </a:p>
          </p:txBody>
        </p:sp>
        <p:sp>
          <p:nvSpPr>
            <p:cNvPr id="157" name="Google Shape;157;p16"/>
            <p:cNvSpPr txBox="1"/>
            <p:nvPr/>
          </p:nvSpPr>
          <p:spPr>
            <a:xfrm>
              <a:off x="7368678" y="3058501"/>
              <a:ext cx="1296000"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GB" sz="1200" dirty="0">
                  <a:solidFill>
                    <a:schemeClr val="dk1"/>
                  </a:solidFill>
                  <a:latin typeface="Fira Sans"/>
                  <a:ea typeface="Fira Sans"/>
                  <a:cs typeface="Fira Sans"/>
                  <a:sym typeface="Fira Sans"/>
                </a:rPr>
                <a:t>The program can be easily used if a user has python installed on their system.</a:t>
              </a:r>
              <a:endParaRPr sz="1200" dirty="0">
                <a:solidFill>
                  <a:schemeClr val="dk1"/>
                </a:solidFill>
                <a:latin typeface="Fira Sans"/>
                <a:ea typeface="Fira Sans"/>
                <a:cs typeface="Fira Sans"/>
                <a:sym typeface="Fira Sans"/>
              </a:endParaRPr>
            </a:p>
          </p:txBody>
        </p:sp>
      </p:grpSp>
      <p:sp>
        <p:nvSpPr>
          <p:cNvPr id="3" name="TextBox 2">
            <a:extLst>
              <a:ext uri="{FF2B5EF4-FFF2-40B4-BE49-F238E27FC236}">
                <a16:creationId xmlns:a16="http://schemas.microsoft.com/office/drawing/2014/main" id="{E5122A7B-EA4A-45B1-7FB2-76E27387AF07}"/>
              </a:ext>
            </a:extLst>
          </p:cNvPr>
          <p:cNvSpPr txBox="1"/>
          <p:nvPr/>
        </p:nvSpPr>
        <p:spPr>
          <a:xfrm>
            <a:off x="1377950" y="4691879"/>
            <a:ext cx="3568700" cy="261610"/>
          </a:xfrm>
          <a:prstGeom prst="rect">
            <a:avLst/>
          </a:prstGeom>
          <a:noFill/>
        </p:spPr>
        <p:txBody>
          <a:bodyPr wrap="square">
            <a:spAutoFit/>
          </a:bodyPr>
          <a:lstStyle/>
          <a:p>
            <a:r>
              <a:rPr lang="en-GB" sz="1100" dirty="0">
                <a:solidFill>
                  <a:schemeClr val="dk1"/>
                </a:solidFill>
                <a:latin typeface="Fira Sans"/>
                <a:ea typeface="Fira Sans"/>
                <a:cs typeface="Fira Sans"/>
                <a:sym typeface="Fira Sans"/>
              </a:rPr>
              <a:t>This can be helpful in secure communication.</a:t>
            </a:r>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Roadblocks Found</a:t>
            </a:r>
            <a:endParaRPr dirty="0"/>
          </a:p>
        </p:txBody>
      </p:sp>
      <p:grpSp>
        <p:nvGrpSpPr>
          <p:cNvPr id="163" name="Google Shape;163;p17"/>
          <p:cNvGrpSpPr/>
          <p:nvPr/>
        </p:nvGrpSpPr>
        <p:grpSpPr>
          <a:xfrm>
            <a:off x="695900" y="1484199"/>
            <a:ext cx="2976850" cy="1561463"/>
            <a:chOff x="695900" y="1484200"/>
            <a:chExt cx="2335900" cy="1087500"/>
          </a:xfrm>
        </p:grpSpPr>
        <p:sp>
          <p:nvSpPr>
            <p:cNvPr id="164" name="Google Shape;164;p17"/>
            <p:cNvSpPr/>
            <p:nvPr/>
          </p:nvSpPr>
          <p:spPr>
            <a:xfrm>
              <a:off x="1143000" y="14842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7"/>
            <p:cNvGrpSpPr/>
            <p:nvPr/>
          </p:nvGrpSpPr>
          <p:grpSpPr>
            <a:xfrm>
              <a:off x="695900" y="1629888"/>
              <a:ext cx="982875" cy="845650"/>
              <a:chOff x="695900" y="1629888"/>
              <a:chExt cx="982875" cy="845650"/>
            </a:xfrm>
          </p:grpSpPr>
          <p:sp>
            <p:nvSpPr>
              <p:cNvPr id="166" name="Google Shape;166;p17"/>
              <p:cNvSpPr/>
              <p:nvPr/>
            </p:nvSpPr>
            <p:spPr>
              <a:xfrm>
                <a:off x="739050" y="1641188"/>
                <a:ext cx="774525" cy="774825"/>
              </a:xfrm>
              <a:custGeom>
                <a:avLst/>
                <a:gdLst/>
                <a:ahLst/>
                <a:cxnLst/>
                <a:rect l="l" t="t" r="r" b="b"/>
                <a:pathLst>
                  <a:path w="30981" h="30993" extrusionOk="0">
                    <a:moveTo>
                      <a:pt x="3001" y="1"/>
                    </a:moveTo>
                    <a:cubicBezTo>
                      <a:pt x="1358" y="1"/>
                      <a:pt x="1" y="1334"/>
                      <a:pt x="1" y="3001"/>
                    </a:cubicBezTo>
                    <a:lnTo>
                      <a:pt x="1" y="27992"/>
                    </a:lnTo>
                    <a:cubicBezTo>
                      <a:pt x="1" y="29647"/>
                      <a:pt x="1334" y="30993"/>
                      <a:pt x="3001" y="30993"/>
                    </a:cubicBezTo>
                    <a:lnTo>
                      <a:pt x="3001" y="30981"/>
                    </a:lnTo>
                    <a:lnTo>
                      <a:pt x="27980" y="30981"/>
                    </a:lnTo>
                    <a:cubicBezTo>
                      <a:pt x="29635" y="30981"/>
                      <a:pt x="30981" y="29647"/>
                      <a:pt x="30981" y="27980"/>
                    </a:cubicBezTo>
                    <a:lnTo>
                      <a:pt x="30981" y="3001"/>
                    </a:lnTo>
                    <a:cubicBezTo>
                      <a:pt x="30981" y="1358"/>
                      <a:pt x="29647"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727750" y="1629888"/>
                <a:ext cx="797150" cy="797150"/>
              </a:xfrm>
              <a:custGeom>
                <a:avLst/>
                <a:gdLst/>
                <a:ahLst/>
                <a:cxnLst/>
                <a:rect l="l" t="t" r="r" b="b"/>
                <a:pathLst>
                  <a:path w="31886" h="31886" extrusionOk="0">
                    <a:moveTo>
                      <a:pt x="28432" y="893"/>
                    </a:moveTo>
                    <a:cubicBezTo>
                      <a:pt x="29849" y="893"/>
                      <a:pt x="30992" y="2048"/>
                      <a:pt x="30992" y="3453"/>
                    </a:cubicBezTo>
                    <a:lnTo>
                      <a:pt x="30992" y="28432"/>
                    </a:lnTo>
                    <a:cubicBezTo>
                      <a:pt x="30992" y="29849"/>
                      <a:pt x="29849" y="30992"/>
                      <a:pt x="28432" y="30992"/>
                    </a:cubicBezTo>
                    <a:lnTo>
                      <a:pt x="3453" y="30992"/>
                    </a:lnTo>
                    <a:cubicBezTo>
                      <a:pt x="2048" y="30992"/>
                      <a:pt x="893" y="29849"/>
                      <a:pt x="893" y="28432"/>
                    </a:cubicBezTo>
                    <a:lnTo>
                      <a:pt x="893" y="3453"/>
                    </a:lnTo>
                    <a:cubicBezTo>
                      <a:pt x="893" y="2048"/>
                      <a:pt x="2048" y="893"/>
                      <a:pt x="3453" y="893"/>
                    </a:cubicBezTo>
                    <a:close/>
                    <a:moveTo>
                      <a:pt x="3453" y="0"/>
                    </a:moveTo>
                    <a:cubicBezTo>
                      <a:pt x="1548" y="0"/>
                      <a:pt x="0" y="1548"/>
                      <a:pt x="0" y="3453"/>
                    </a:cubicBezTo>
                    <a:lnTo>
                      <a:pt x="0" y="28432"/>
                    </a:lnTo>
                    <a:cubicBezTo>
                      <a:pt x="0" y="30337"/>
                      <a:pt x="1548" y="31885"/>
                      <a:pt x="3453" y="31885"/>
                    </a:cubicBezTo>
                    <a:lnTo>
                      <a:pt x="28432" y="31885"/>
                    </a:lnTo>
                    <a:cubicBezTo>
                      <a:pt x="30337" y="31885"/>
                      <a:pt x="31885" y="30337"/>
                      <a:pt x="31885" y="28432"/>
                    </a:cubicBezTo>
                    <a:lnTo>
                      <a:pt x="31885" y="3453"/>
                    </a:lnTo>
                    <a:cubicBezTo>
                      <a:pt x="31885" y="1548"/>
                      <a:pt x="30337" y="0"/>
                      <a:pt x="28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809000" y="1723038"/>
                <a:ext cx="287575" cy="296500"/>
              </a:xfrm>
              <a:custGeom>
                <a:avLst/>
                <a:gdLst/>
                <a:ahLst/>
                <a:cxnLst/>
                <a:rect l="l" t="t" r="r" b="b"/>
                <a:pathLst>
                  <a:path w="11503" h="11860" extrusionOk="0">
                    <a:moveTo>
                      <a:pt x="1084" y="1"/>
                    </a:moveTo>
                    <a:cubicBezTo>
                      <a:pt x="489" y="1"/>
                      <a:pt x="1" y="489"/>
                      <a:pt x="1" y="1084"/>
                    </a:cubicBezTo>
                    <a:lnTo>
                      <a:pt x="1" y="11860"/>
                    </a:lnTo>
                    <a:lnTo>
                      <a:pt x="11502" y="11860"/>
                    </a:lnTo>
                    <a:lnTo>
                      <a:pt x="11502" y="1084"/>
                    </a:lnTo>
                    <a:cubicBezTo>
                      <a:pt x="11502" y="477"/>
                      <a:pt x="11026" y="1"/>
                      <a:pt x="10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886400" y="1757888"/>
                <a:ext cx="133075" cy="133350"/>
              </a:xfrm>
              <a:custGeom>
                <a:avLst/>
                <a:gdLst/>
                <a:ahLst/>
                <a:cxnLst/>
                <a:rect l="l" t="t" r="r" b="b"/>
                <a:pathLst>
                  <a:path w="5323" h="5334" extrusionOk="0">
                    <a:moveTo>
                      <a:pt x="2655" y="0"/>
                    </a:moveTo>
                    <a:cubicBezTo>
                      <a:pt x="1191" y="0"/>
                      <a:pt x="0" y="1191"/>
                      <a:pt x="0" y="2667"/>
                    </a:cubicBezTo>
                    <a:cubicBezTo>
                      <a:pt x="0" y="4143"/>
                      <a:pt x="1191" y="5334"/>
                      <a:pt x="2655" y="5334"/>
                    </a:cubicBezTo>
                    <a:cubicBezTo>
                      <a:pt x="4132" y="5334"/>
                      <a:pt x="5322" y="4143"/>
                      <a:pt x="5322" y="2667"/>
                    </a:cubicBezTo>
                    <a:cubicBezTo>
                      <a:pt x="5322" y="1191"/>
                      <a:pt x="4132" y="0"/>
                      <a:pt x="2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859900" y="1914738"/>
                <a:ext cx="186050" cy="78300"/>
              </a:xfrm>
              <a:custGeom>
                <a:avLst/>
                <a:gdLst/>
                <a:ahLst/>
                <a:cxnLst/>
                <a:rect l="l" t="t" r="r" b="b"/>
                <a:pathLst>
                  <a:path w="7442" h="3132" extrusionOk="0">
                    <a:moveTo>
                      <a:pt x="3144" y="1"/>
                    </a:moveTo>
                    <a:cubicBezTo>
                      <a:pt x="1406" y="1"/>
                      <a:pt x="1" y="1406"/>
                      <a:pt x="1" y="3132"/>
                    </a:cubicBezTo>
                    <a:lnTo>
                      <a:pt x="7442" y="3132"/>
                    </a:lnTo>
                    <a:cubicBezTo>
                      <a:pt x="7442" y="1394"/>
                      <a:pt x="6049" y="1"/>
                      <a:pt x="4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1326625" y="2152863"/>
                <a:ext cx="352150" cy="322675"/>
              </a:xfrm>
              <a:custGeom>
                <a:avLst/>
                <a:gdLst/>
                <a:ahLst/>
                <a:cxnLst/>
                <a:rect l="l" t="t" r="r" b="b"/>
                <a:pathLst>
                  <a:path w="14086" h="12907" extrusionOk="0">
                    <a:moveTo>
                      <a:pt x="858" y="1"/>
                    </a:moveTo>
                    <a:cubicBezTo>
                      <a:pt x="382" y="1"/>
                      <a:pt x="1" y="382"/>
                      <a:pt x="1" y="858"/>
                    </a:cubicBezTo>
                    <a:lnTo>
                      <a:pt x="1" y="12050"/>
                    </a:lnTo>
                    <a:cubicBezTo>
                      <a:pt x="1" y="12526"/>
                      <a:pt x="382" y="12907"/>
                      <a:pt x="858" y="12907"/>
                    </a:cubicBezTo>
                    <a:lnTo>
                      <a:pt x="13228" y="12907"/>
                    </a:lnTo>
                    <a:cubicBezTo>
                      <a:pt x="13693" y="12907"/>
                      <a:pt x="14074" y="12538"/>
                      <a:pt x="14086" y="12050"/>
                    </a:cubicBezTo>
                    <a:lnTo>
                      <a:pt x="14086" y="858"/>
                    </a:lnTo>
                    <a:cubicBezTo>
                      <a:pt x="14086" y="382"/>
                      <a:pt x="13705" y="1"/>
                      <a:pt x="13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1376325" y="1932313"/>
                <a:ext cx="253050" cy="337250"/>
              </a:xfrm>
              <a:custGeom>
                <a:avLst/>
                <a:gdLst/>
                <a:ahLst/>
                <a:cxnLst/>
                <a:rect l="l" t="t" r="r" b="b"/>
                <a:pathLst>
                  <a:path w="10122" h="13490" extrusionOk="0">
                    <a:moveTo>
                      <a:pt x="5049" y="1226"/>
                    </a:moveTo>
                    <a:cubicBezTo>
                      <a:pt x="7157" y="1226"/>
                      <a:pt x="8871" y="2941"/>
                      <a:pt x="8871" y="5048"/>
                    </a:cubicBezTo>
                    <a:lnTo>
                      <a:pt x="8871" y="12252"/>
                    </a:lnTo>
                    <a:lnTo>
                      <a:pt x="1227" y="12252"/>
                    </a:lnTo>
                    <a:lnTo>
                      <a:pt x="1227" y="5048"/>
                    </a:lnTo>
                    <a:cubicBezTo>
                      <a:pt x="1227" y="2941"/>
                      <a:pt x="2930" y="1226"/>
                      <a:pt x="5049" y="1226"/>
                    </a:cubicBezTo>
                    <a:close/>
                    <a:moveTo>
                      <a:pt x="5061" y="0"/>
                    </a:moveTo>
                    <a:cubicBezTo>
                      <a:pt x="2275" y="0"/>
                      <a:pt x="1" y="2262"/>
                      <a:pt x="1" y="5060"/>
                    </a:cubicBezTo>
                    <a:lnTo>
                      <a:pt x="1" y="12883"/>
                    </a:lnTo>
                    <a:cubicBezTo>
                      <a:pt x="1" y="13204"/>
                      <a:pt x="275" y="13490"/>
                      <a:pt x="608" y="13490"/>
                    </a:cubicBezTo>
                    <a:lnTo>
                      <a:pt x="9502" y="13490"/>
                    </a:lnTo>
                    <a:cubicBezTo>
                      <a:pt x="9835" y="13490"/>
                      <a:pt x="10109" y="13204"/>
                      <a:pt x="10121" y="12883"/>
                    </a:cubicBezTo>
                    <a:lnTo>
                      <a:pt x="10121" y="5060"/>
                    </a:lnTo>
                    <a:cubicBezTo>
                      <a:pt x="10121" y="2286"/>
                      <a:pt x="7847" y="0"/>
                      <a:pt x="5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1446575" y="2239788"/>
                <a:ext cx="111650" cy="111650"/>
              </a:xfrm>
              <a:custGeom>
                <a:avLst/>
                <a:gdLst/>
                <a:ahLst/>
                <a:cxnLst/>
                <a:rect l="l" t="t" r="r" b="b"/>
                <a:pathLst>
                  <a:path w="4466" h="4466" extrusionOk="0">
                    <a:moveTo>
                      <a:pt x="2239" y="0"/>
                    </a:moveTo>
                    <a:cubicBezTo>
                      <a:pt x="1001" y="0"/>
                      <a:pt x="1" y="1000"/>
                      <a:pt x="1" y="2227"/>
                    </a:cubicBezTo>
                    <a:cubicBezTo>
                      <a:pt x="1" y="3465"/>
                      <a:pt x="1001" y="4465"/>
                      <a:pt x="2239" y="4465"/>
                    </a:cubicBezTo>
                    <a:cubicBezTo>
                      <a:pt x="3466" y="4465"/>
                      <a:pt x="4466" y="3465"/>
                      <a:pt x="4466" y="2227"/>
                    </a:cubicBezTo>
                    <a:cubicBezTo>
                      <a:pt x="4466" y="1000"/>
                      <a:pt x="3466" y="0"/>
                      <a:pt x="2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1477250" y="2331763"/>
                <a:ext cx="50625" cy="57775"/>
              </a:xfrm>
              <a:custGeom>
                <a:avLst/>
                <a:gdLst/>
                <a:ahLst/>
                <a:cxnLst/>
                <a:rect l="l" t="t" r="r" b="b"/>
                <a:pathLst>
                  <a:path w="2025" h="2311" extrusionOk="0">
                    <a:moveTo>
                      <a:pt x="0" y="0"/>
                    </a:moveTo>
                    <a:lnTo>
                      <a:pt x="0" y="2310"/>
                    </a:lnTo>
                    <a:lnTo>
                      <a:pt x="2024" y="2310"/>
                    </a:lnTo>
                    <a:lnTo>
                      <a:pt x="20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1136125" y="1751613"/>
                <a:ext cx="297675" cy="28325"/>
              </a:xfrm>
              <a:custGeom>
                <a:avLst/>
                <a:gdLst/>
                <a:ahLst/>
                <a:cxnLst/>
                <a:rect l="l" t="t" r="r" b="b"/>
                <a:pathLst>
                  <a:path w="11907" h="1133" extrusionOk="0">
                    <a:moveTo>
                      <a:pt x="1" y="1"/>
                    </a:moveTo>
                    <a:lnTo>
                      <a:pt x="1" y="1132"/>
                    </a:lnTo>
                    <a:lnTo>
                      <a:pt x="11907" y="1132"/>
                    </a:lnTo>
                    <a:lnTo>
                      <a:pt x="11907" y="1"/>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1136125" y="1822763"/>
                <a:ext cx="297675" cy="28300"/>
              </a:xfrm>
              <a:custGeom>
                <a:avLst/>
                <a:gdLst/>
                <a:ahLst/>
                <a:cxnLst/>
                <a:rect l="l" t="t" r="r" b="b"/>
                <a:pathLst>
                  <a:path w="11907" h="1132" extrusionOk="0">
                    <a:moveTo>
                      <a:pt x="1" y="1"/>
                    </a:moveTo>
                    <a:lnTo>
                      <a:pt x="1" y="1132"/>
                    </a:lnTo>
                    <a:lnTo>
                      <a:pt x="11907" y="1132"/>
                    </a:lnTo>
                    <a:lnTo>
                      <a:pt x="11907" y="1"/>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1136125" y="1893613"/>
                <a:ext cx="297675" cy="28300"/>
              </a:xfrm>
              <a:custGeom>
                <a:avLst/>
                <a:gdLst/>
                <a:ahLst/>
                <a:cxnLst/>
                <a:rect l="l" t="t" r="r" b="b"/>
                <a:pathLst>
                  <a:path w="11907" h="1132" extrusionOk="0">
                    <a:moveTo>
                      <a:pt x="1" y="0"/>
                    </a:moveTo>
                    <a:lnTo>
                      <a:pt x="1" y="1131"/>
                    </a:lnTo>
                    <a:lnTo>
                      <a:pt x="11907" y="1131"/>
                    </a:lnTo>
                    <a:lnTo>
                      <a:pt x="11907" y="0"/>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1136125" y="1961463"/>
                <a:ext cx="213750" cy="28300"/>
              </a:xfrm>
              <a:custGeom>
                <a:avLst/>
                <a:gdLst/>
                <a:ahLst/>
                <a:cxnLst/>
                <a:rect l="l" t="t" r="r" b="b"/>
                <a:pathLst>
                  <a:path w="8550" h="1132" extrusionOk="0">
                    <a:moveTo>
                      <a:pt x="1" y="1"/>
                    </a:moveTo>
                    <a:lnTo>
                      <a:pt x="1" y="1132"/>
                    </a:lnTo>
                    <a:lnTo>
                      <a:pt x="8549" y="1132"/>
                    </a:lnTo>
                    <a:lnTo>
                      <a:pt x="8549" y="1"/>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809000" y="2204063"/>
                <a:ext cx="177425" cy="24425"/>
              </a:xfrm>
              <a:custGeom>
                <a:avLst/>
                <a:gdLst/>
                <a:ahLst/>
                <a:cxnLst/>
                <a:rect l="l" t="t" r="r" b="b"/>
                <a:pathLst>
                  <a:path w="7097" h="977" extrusionOk="0">
                    <a:moveTo>
                      <a:pt x="1" y="0"/>
                    </a:moveTo>
                    <a:lnTo>
                      <a:pt x="1" y="977"/>
                    </a:lnTo>
                    <a:lnTo>
                      <a:pt x="7097" y="977"/>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809000" y="2134413"/>
                <a:ext cx="475975" cy="44375"/>
              </a:xfrm>
              <a:custGeom>
                <a:avLst/>
                <a:gdLst/>
                <a:ahLst/>
                <a:cxnLst/>
                <a:rect l="l" t="t" r="r" b="b"/>
                <a:pathLst>
                  <a:path w="19039" h="1775" extrusionOk="0">
                    <a:moveTo>
                      <a:pt x="334" y="0"/>
                    </a:moveTo>
                    <a:cubicBezTo>
                      <a:pt x="143" y="0"/>
                      <a:pt x="1" y="155"/>
                      <a:pt x="1" y="346"/>
                    </a:cubicBezTo>
                    <a:lnTo>
                      <a:pt x="1" y="1429"/>
                    </a:lnTo>
                    <a:cubicBezTo>
                      <a:pt x="1" y="1632"/>
                      <a:pt x="143" y="1774"/>
                      <a:pt x="334" y="1774"/>
                    </a:cubicBezTo>
                    <a:lnTo>
                      <a:pt x="18693" y="1774"/>
                    </a:lnTo>
                    <a:cubicBezTo>
                      <a:pt x="18884" y="1774"/>
                      <a:pt x="19039" y="1632"/>
                      <a:pt x="19039" y="1429"/>
                    </a:cubicBezTo>
                    <a:lnTo>
                      <a:pt x="19039" y="346"/>
                    </a:lnTo>
                    <a:cubicBezTo>
                      <a:pt x="19039" y="155"/>
                      <a:pt x="18884" y="0"/>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809000" y="2086488"/>
                <a:ext cx="177425" cy="24725"/>
              </a:xfrm>
              <a:custGeom>
                <a:avLst/>
                <a:gdLst/>
                <a:ahLst/>
                <a:cxnLst/>
                <a:rect l="l" t="t" r="r" b="b"/>
                <a:pathLst>
                  <a:path w="7097" h="989" extrusionOk="0">
                    <a:moveTo>
                      <a:pt x="1" y="0"/>
                    </a:moveTo>
                    <a:lnTo>
                      <a:pt x="1" y="989"/>
                    </a:lnTo>
                    <a:lnTo>
                      <a:pt x="7097" y="989"/>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700050" y="2262113"/>
                <a:ext cx="568850" cy="77400"/>
              </a:xfrm>
              <a:custGeom>
                <a:avLst/>
                <a:gdLst/>
                <a:ahLst/>
                <a:cxnLst/>
                <a:rect l="l" t="t" r="r" b="b"/>
                <a:pathLst>
                  <a:path w="22754" h="3096" extrusionOk="0">
                    <a:moveTo>
                      <a:pt x="1549" y="0"/>
                    </a:moveTo>
                    <a:cubicBezTo>
                      <a:pt x="691" y="0"/>
                      <a:pt x="1" y="703"/>
                      <a:pt x="1" y="1548"/>
                    </a:cubicBezTo>
                    <a:cubicBezTo>
                      <a:pt x="1" y="2393"/>
                      <a:pt x="691" y="3096"/>
                      <a:pt x="1549" y="3096"/>
                    </a:cubicBezTo>
                    <a:lnTo>
                      <a:pt x="21206" y="3096"/>
                    </a:lnTo>
                    <a:cubicBezTo>
                      <a:pt x="22051" y="3096"/>
                      <a:pt x="22754" y="2393"/>
                      <a:pt x="22754" y="1548"/>
                    </a:cubicBezTo>
                    <a:cubicBezTo>
                      <a:pt x="22754" y="703"/>
                      <a:pt x="22051" y="0"/>
                      <a:pt x="21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695900" y="2257938"/>
                <a:ext cx="576875" cy="85750"/>
              </a:xfrm>
              <a:custGeom>
                <a:avLst/>
                <a:gdLst/>
                <a:ahLst/>
                <a:cxnLst/>
                <a:rect l="l" t="t" r="r" b="b"/>
                <a:pathLst>
                  <a:path w="23075" h="3430" extrusionOk="0">
                    <a:moveTo>
                      <a:pt x="21372" y="334"/>
                    </a:moveTo>
                    <a:cubicBezTo>
                      <a:pt x="22134" y="334"/>
                      <a:pt x="22753" y="953"/>
                      <a:pt x="22753" y="1715"/>
                    </a:cubicBezTo>
                    <a:cubicBezTo>
                      <a:pt x="22753" y="2477"/>
                      <a:pt x="22134" y="3096"/>
                      <a:pt x="21372" y="3096"/>
                    </a:cubicBezTo>
                    <a:lnTo>
                      <a:pt x="1715" y="3096"/>
                    </a:lnTo>
                    <a:cubicBezTo>
                      <a:pt x="953" y="3096"/>
                      <a:pt x="322" y="2477"/>
                      <a:pt x="322" y="1715"/>
                    </a:cubicBezTo>
                    <a:cubicBezTo>
                      <a:pt x="322" y="953"/>
                      <a:pt x="953" y="334"/>
                      <a:pt x="1715" y="334"/>
                    </a:cubicBezTo>
                    <a:close/>
                    <a:moveTo>
                      <a:pt x="1715" y="0"/>
                    </a:moveTo>
                    <a:cubicBezTo>
                      <a:pt x="762" y="0"/>
                      <a:pt x="0" y="774"/>
                      <a:pt x="0" y="1715"/>
                    </a:cubicBezTo>
                    <a:cubicBezTo>
                      <a:pt x="0" y="2656"/>
                      <a:pt x="774" y="3429"/>
                      <a:pt x="1715" y="3429"/>
                    </a:cubicBezTo>
                    <a:lnTo>
                      <a:pt x="21372" y="3429"/>
                    </a:lnTo>
                    <a:cubicBezTo>
                      <a:pt x="22324" y="3429"/>
                      <a:pt x="23075" y="2656"/>
                      <a:pt x="23075" y="1715"/>
                    </a:cubicBezTo>
                    <a:cubicBezTo>
                      <a:pt x="23075" y="774"/>
                      <a:pt x="22313" y="0"/>
                      <a:pt x="21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839075" y="2284438"/>
                <a:ext cx="32750" cy="32750"/>
              </a:xfrm>
              <a:custGeom>
                <a:avLst/>
                <a:gdLst/>
                <a:ahLst/>
                <a:cxnLst/>
                <a:rect l="l" t="t" r="r" b="b"/>
                <a:pathLst>
                  <a:path w="1310" h="1310" extrusionOk="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932825" y="2284438"/>
                <a:ext cx="32775" cy="32750"/>
              </a:xfrm>
              <a:custGeom>
                <a:avLst/>
                <a:gdLst/>
                <a:ahLst/>
                <a:cxnLst/>
                <a:rect l="l" t="t" r="r" b="b"/>
                <a:pathLst>
                  <a:path w="1311" h="1310" extrusionOk="0">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1026600" y="2284438"/>
                <a:ext cx="32750" cy="32750"/>
              </a:xfrm>
              <a:custGeom>
                <a:avLst/>
                <a:gdLst/>
                <a:ahLst/>
                <a:cxnLst/>
                <a:rect l="l" t="t" r="r" b="b"/>
                <a:pathLst>
                  <a:path w="1310" h="1310" extrusionOk="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1120350" y="2284438"/>
                <a:ext cx="32775" cy="32750"/>
              </a:xfrm>
              <a:custGeom>
                <a:avLst/>
                <a:gdLst/>
                <a:ahLst/>
                <a:cxnLst/>
                <a:rect l="l" t="t" r="r" b="b"/>
                <a:pathLst>
                  <a:path w="1311" h="1310" extrusionOk="0">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 name="Google Shape;201;p17"/>
          <p:cNvGrpSpPr/>
          <p:nvPr/>
        </p:nvGrpSpPr>
        <p:grpSpPr>
          <a:xfrm>
            <a:off x="3490300" y="3376500"/>
            <a:ext cx="2809900" cy="1561462"/>
            <a:chOff x="3490300" y="1484200"/>
            <a:chExt cx="2265250" cy="1087500"/>
          </a:xfrm>
        </p:grpSpPr>
        <p:sp>
          <p:nvSpPr>
            <p:cNvPr id="202" name="Google Shape;202;p17"/>
            <p:cNvSpPr/>
            <p:nvPr/>
          </p:nvSpPr>
          <p:spPr>
            <a:xfrm>
              <a:off x="3866750" y="14842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17"/>
            <p:cNvGrpSpPr/>
            <p:nvPr/>
          </p:nvGrpSpPr>
          <p:grpSpPr>
            <a:xfrm>
              <a:off x="3490300" y="1629888"/>
              <a:ext cx="797425" cy="797150"/>
              <a:chOff x="3490300" y="1629888"/>
              <a:chExt cx="797425" cy="797150"/>
            </a:xfrm>
          </p:grpSpPr>
          <p:sp>
            <p:nvSpPr>
              <p:cNvPr id="204" name="Google Shape;204;p17"/>
              <p:cNvSpPr/>
              <p:nvPr/>
            </p:nvSpPr>
            <p:spPr>
              <a:xfrm>
                <a:off x="3501300" y="1641188"/>
                <a:ext cx="774825" cy="774825"/>
              </a:xfrm>
              <a:custGeom>
                <a:avLst/>
                <a:gdLst/>
                <a:ahLst/>
                <a:cxnLst/>
                <a:rect l="l" t="t" r="r" b="b"/>
                <a:pathLst>
                  <a:path w="30993" h="30993" extrusionOk="0">
                    <a:moveTo>
                      <a:pt x="3013" y="1"/>
                    </a:moveTo>
                    <a:cubicBezTo>
                      <a:pt x="1358" y="1"/>
                      <a:pt x="1" y="1334"/>
                      <a:pt x="1" y="3001"/>
                    </a:cubicBezTo>
                    <a:lnTo>
                      <a:pt x="1" y="27992"/>
                    </a:lnTo>
                    <a:cubicBezTo>
                      <a:pt x="1" y="29647"/>
                      <a:pt x="1346" y="30993"/>
                      <a:pt x="3013" y="30993"/>
                    </a:cubicBezTo>
                    <a:lnTo>
                      <a:pt x="3013" y="30981"/>
                    </a:lnTo>
                    <a:lnTo>
                      <a:pt x="27980" y="30981"/>
                    </a:lnTo>
                    <a:cubicBezTo>
                      <a:pt x="29635" y="30981"/>
                      <a:pt x="30993" y="29647"/>
                      <a:pt x="30993" y="27980"/>
                    </a:cubicBezTo>
                    <a:lnTo>
                      <a:pt x="30993" y="3001"/>
                    </a:lnTo>
                    <a:cubicBezTo>
                      <a:pt x="30993" y="1358"/>
                      <a:pt x="29659"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3490300" y="1629888"/>
                <a:ext cx="797425" cy="797150"/>
              </a:xfrm>
              <a:custGeom>
                <a:avLst/>
                <a:gdLst/>
                <a:ahLst/>
                <a:cxnLst/>
                <a:rect l="l" t="t" r="r" b="b"/>
                <a:pathLst>
                  <a:path w="31897" h="31886" extrusionOk="0">
                    <a:moveTo>
                      <a:pt x="28432" y="893"/>
                    </a:moveTo>
                    <a:cubicBezTo>
                      <a:pt x="29837" y="893"/>
                      <a:pt x="30992" y="2048"/>
                      <a:pt x="30992" y="3453"/>
                    </a:cubicBezTo>
                    <a:lnTo>
                      <a:pt x="30992" y="28432"/>
                    </a:lnTo>
                    <a:cubicBezTo>
                      <a:pt x="30992" y="29849"/>
                      <a:pt x="29837" y="30992"/>
                      <a:pt x="28432" y="30992"/>
                    </a:cubicBezTo>
                    <a:lnTo>
                      <a:pt x="3453" y="30992"/>
                    </a:lnTo>
                    <a:cubicBezTo>
                      <a:pt x="2036" y="30992"/>
                      <a:pt x="893" y="29849"/>
                      <a:pt x="893" y="28432"/>
                    </a:cubicBezTo>
                    <a:lnTo>
                      <a:pt x="893" y="3453"/>
                    </a:lnTo>
                    <a:cubicBezTo>
                      <a:pt x="893" y="2048"/>
                      <a:pt x="2036" y="893"/>
                      <a:pt x="3453" y="893"/>
                    </a:cubicBezTo>
                    <a:close/>
                    <a:moveTo>
                      <a:pt x="3453" y="0"/>
                    </a:moveTo>
                    <a:cubicBezTo>
                      <a:pt x="1548" y="0"/>
                      <a:pt x="0" y="1548"/>
                      <a:pt x="0" y="3453"/>
                    </a:cubicBezTo>
                    <a:lnTo>
                      <a:pt x="0" y="28432"/>
                    </a:lnTo>
                    <a:cubicBezTo>
                      <a:pt x="0" y="30337"/>
                      <a:pt x="1548" y="31885"/>
                      <a:pt x="3453" y="31885"/>
                    </a:cubicBezTo>
                    <a:lnTo>
                      <a:pt x="28420" y="31885"/>
                    </a:lnTo>
                    <a:cubicBezTo>
                      <a:pt x="30325" y="31885"/>
                      <a:pt x="31885" y="30337"/>
                      <a:pt x="31885" y="28432"/>
                    </a:cubicBezTo>
                    <a:lnTo>
                      <a:pt x="31885" y="3453"/>
                    </a:lnTo>
                    <a:cubicBezTo>
                      <a:pt x="31897" y="1548"/>
                      <a:pt x="30337" y="0"/>
                      <a:pt x="28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3571850" y="1818288"/>
                <a:ext cx="287550" cy="296500"/>
              </a:xfrm>
              <a:custGeom>
                <a:avLst/>
                <a:gdLst/>
                <a:ahLst/>
                <a:cxnLst/>
                <a:rect l="l" t="t" r="r" b="b"/>
                <a:pathLst>
                  <a:path w="11502" h="11860" extrusionOk="0">
                    <a:moveTo>
                      <a:pt x="1084" y="1"/>
                    </a:moveTo>
                    <a:cubicBezTo>
                      <a:pt x="489" y="1"/>
                      <a:pt x="0" y="489"/>
                      <a:pt x="0" y="1084"/>
                    </a:cubicBezTo>
                    <a:lnTo>
                      <a:pt x="0" y="11860"/>
                    </a:lnTo>
                    <a:lnTo>
                      <a:pt x="11502" y="11860"/>
                    </a:lnTo>
                    <a:lnTo>
                      <a:pt x="11502" y="1084"/>
                    </a:lnTo>
                    <a:cubicBezTo>
                      <a:pt x="11502" y="489"/>
                      <a:pt x="11014" y="1"/>
                      <a:pt x="10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3648650" y="1853138"/>
                <a:ext cx="133375" cy="133350"/>
              </a:xfrm>
              <a:custGeom>
                <a:avLst/>
                <a:gdLst/>
                <a:ahLst/>
                <a:cxnLst/>
                <a:rect l="l" t="t" r="r" b="b"/>
                <a:pathLst>
                  <a:path w="5335" h="5334" extrusionOk="0">
                    <a:moveTo>
                      <a:pt x="2667" y="0"/>
                    </a:moveTo>
                    <a:cubicBezTo>
                      <a:pt x="1203" y="0"/>
                      <a:pt x="0" y="1191"/>
                      <a:pt x="0" y="2667"/>
                    </a:cubicBezTo>
                    <a:cubicBezTo>
                      <a:pt x="0" y="4143"/>
                      <a:pt x="1203" y="5334"/>
                      <a:pt x="2667" y="5334"/>
                    </a:cubicBezTo>
                    <a:cubicBezTo>
                      <a:pt x="4144" y="5334"/>
                      <a:pt x="5334" y="4143"/>
                      <a:pt x="5334" y="2667"/>
                    </a:cubicBezTo>
                    <a:cubicBezTo>
                      <a:pt x="5334" y="1191"/>
                      <a:pt x="4144" y="0"/>
                      <a:pt x="2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3622450" y="2010288"/>
                <a:ext cx="186050" cy="78600"/>
              </a:xfrm>
              <a:custGeom>
                <a:avLst/>
                <a:gdLst/>
                <a:ahLst/>
                <a:cxnLst/>
                <a:rect l="l" t="t" r="r" b="b"/>
                <a:pathLst>
                  <a:path w="7442" h="3144" extrusionOk="0">
                    <a:moveTo>
                      <a:pt x="3144" y="0"/>
                    </a:moveTo>
                    <a:cubicBezTo>
                      <a:pt x="1394" y="0"/>
                      <a:pt x="0" y="1417"/>
                      <a:pt x="0" y="3144"/>
                    </a:cubicBezTo>
                    <a:lnTo>
                      <a:pt x="7442" y="3144"/>
                    </a:lnTo>
                    <a:cubicBezTo>
                      <a:pt x="7442" y="1394"/>
                      <a:pt x="6037" y="0"/>
                      <a:pt x="4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3515000" y="1652213"/>
                <a:ext cx="747725" cy="114025"/>
              </a:xfrm>
              <a:custGeom>
                <a:avLst/>
                <a:gdLst/>
                <a:ahLst/>
                <a:cxnLst/>
                <a:rect l="l" t="t" r="r" b="b"/>
                <a:pathLst>
                  <a:path w="29909" h="4561" extrusionOk="0">
                    <a:moveTo>
                      <a:pt x="5489" y="0"/>
                    </a:moveTo>
                    <a:cubicBezTo>
                      <a:pt x="2751" y="0"/>
                      <a:pt x="488" y="1965"/>
                      <a:pt x="0" y="4560"/>
                    </a:cubicBezTo>
                    <a:lnTo>
                      <a:pt x="29909" y="4560"/>
                    </a:lnTo>
                    <a:cubicBezTo>
                      <a:pt x="29421" y="1965"/>
                      <a:pt x="27158" y="0"/>
                      <a:pt x="24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3588225" y="1674538"/>
                <a:ext cx="43175" cy="43175"/>
              </a:xfrm>
              <a:custGeom>
                <a:avLst/>
                <a:gdLst/>
                <a:ahLst/>
                <a:cxnLst/>
                <a:rect l="l" t="t" r="r" b="b"/>
                <a:pathLst>
                  <a:path w="1727" h="1727" extrusionOk="0">
                    <a:moveTo>
                      <a:pt x="858" y="0"/>
                    </a:moveTo>
                    <a:cubicBezTo>
                      <a:pt x="381" y="0"/>
                      <a:pt x="0" y="393"/>
                      <a:pt x="0" y="869"/>
                    </a:cubicBezTo>
                    <a:cubicBezTo>
                      <a:pt x="0" y="1346"/>
                      <a:pt x="381"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3672750" y="1674538"/>
                <a:ext cx="43200" cy="43175"/>
              </a:xfrm>
              <a:custGeom>
                <a:avLst/>
                <a:gdLst/>
                <a:ahLst/>
                <a:cxnLst/>
                <a:rect l="l" t="t" r="r" b="b"/>
                <a:pathLst>
                  <a:path w="1728" h="1727" extrusionOk="0">
                    <a:moveTo>
                      <a:pt x="858" y="0"/>
                    </a:moveTo>
                    <a:cubicBezTo>
                      <a:pt x="382" y="0"/>
                      <a:pt x="1" y="393"/>
                      <a:pt x="1" y="869"/>
                    </a:cubicBezTo>
                    <a:cubicBezTo>
                      <a:pt x="1" y="1346"/>
                      <a:pt x="382"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3757000" y="1674538"/>
                <a:ext cx="43175" cy="43175"/>
              </a:xfrm>
              <a:custGeom>
                <a:avLst/>
                <a:gdLst/>
                <a:ahLst/>
                <a:cxnLst/>
                <a:rect l="l" t="t" r="r" b="b"/>
                <a:pathLst>
                  <a:path w="1727" h="1727" extrusionOk="0">
                    <a:moveTo>
                      <a:pt x="869" y="0"/>
                    </a:moveTo>
                    <a:cubicBezTo>
                      <a:pt x="393" y="0"/>
                      <a:pt x="0" y="393"/>
                      <a:pt x="0" y="869"/>
                    </a:cubicBezTo>
                    <a:cubicBezTo>
                      <a:pt x="0" y="1346"/>
                      <a:pt x="393" y="1727"/>
                      <a:pt x="869" y="1727"/>
                    </a:cubicBezTo>
                    <a:cubicBezTo>
                      <a:pt x="1346" y="1727"/>
                      <a:pt x="1727" y="1346"/>
                      <a:pt x="1727" y="869"/>
                    </a:cubicBezTo>
                    <a:cubicBezTo>
                      <a:pt x="1727" y="393"/>
                      <a:pt x="1346" y="0"/>
                      <a:pt x="869"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3576600" y="2180538"/>
                <a:ext cx="532550" cy="14925"/>
              </a:xfrm>
              <a:custGeom>
                <a:avLst/>
                <a:gdLst/>
                <a:ahLst/>
                <a:cxnLst/>
                <a:rect l="l" t="t" r="r" b="b"/>
                <a:pathLst>
                  <a:path w="21302" h="597" extrusionOk="0">
                    <a:moveTo>
                      <a:pt x="1" y="1"/>
                    </a:moveTo>
                    <a:lnTo>
                      <a:pt x="1" y="596"/>
                    </a:lnTo>
                    <a:lnTo>
                      <a:pt x="21301" y="596"/>
                    </a:lnTo>
                    <a:lnTo>
                      <a:pt x="213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a:off x="3576600" y="2242763"/>
                <a:ext cx="532550" cy="14900"/>
              </a:xfrm>
              <a:custGeom>
                <a:avLst/>
                <a:gdLst/>
                <a:ahLst/>
                <a:cxnLst/>
                <a:rect l="l" t="t" r="r" b="b"/>
                <a:pathLst>
                  <a:path w="21302" h="596" extrusionOk="0">
                    <a:moveTo>
                      <a:pt x="1" y="0"/>
                    </a:moveTo>
                    <a:lnTo>
                      <a:pt x="1" y="596"/>
                    </a:lnTo>
                    <a:lnTo>
                      <a:pt x="21301" y="596"/>
                    </a:lnTo>
                    <a:lnTo>
                      <a:pt x="213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3576600" y="2304963"/>
                <a:ext cx="532550" cy="14900"/>
              </a:xfrm>
              <a:custGeom>
                <a:avLst/>
                <a:gdLst/>
                <a:ahLst/>
                <a:cxnLst/>
                <a:rect l="l" t="t" r="r" b="b"/>
                <a:pathLst>
                  <a:path w="21302" h="596" extrusionOk="0">
                    <a:moveTo>
                      <a:pt x="1" y="1"/>
                    </a:moveTo>
                    <a:lnTo>
                      <a:pt x="1" y="596"/>
                    </a:lnTo>
                    <a:lnTo>
                      <a:pt x="21301" y="596"/>
                    </a:lnTo>
                    <a:lnTo>
                      <a:pt x="213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4126975" y="2152263"/>
                <a:ext cx="56275" cy="39925"/>
              </a:xfrm>
              <a:custGeom>
                <a:avLst/>
                <a:gdLst/>
                <a:ahLst/>
                <a:cxnLst/>
                <a:rect l="l" t="t" r="r" b="b"/>
                <a:pathLst>
                  <a:path w="2251" h="1597" fill="none" extrusionOk="0">
                    <a:moveTo>
                      <a:pt x="1" y="953"/>
                    </a:moveTo>
                    <a:lnTo>
                      <a:pt x="644" y="1596"/>
                    </a:lnTo>
                    <a:lnTo>
                      <a:pt x="2251" y="1"/>
                    </a:ln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4126975" y="2217763"/>
                <a:ext cx="56275" cy="39900"/>
              </a:xfrm>
              <a:custGeom>
                <a:avLst/>
                <a:gdLst/>
                <a:ahLst/>
                <a:cxnLst/>
                <a:rect l="l" t="t" r="r" b="b"/>
                <a:pathLst>
                  <a:path w="2251" h="1596" fill="none" extrusionOk="0">
                    <a:moveTo>
                      <a:pt x="1" y="953"/>
                    </a:moveTo>
                    <a:lnTo>
                      <a:pt x="644" y="1596"/>
                    </a:lnTo>
                    <a:lnTo>
                      <a:pt x="2251" y="0"/>
                    </a:ln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4126975" y="2279963"/>
                <a:ext cx="56275" cy="40200"/>
              </a:xfrm>
              <a:custGeom>
                <a:avLst/>
                <a:gdLst/>
                <a:ahLst/>
                <a:cxnLst/>
                <a:rect l="l" t="t" r="r" b="b"/>
                <a:pathLst>
                  <a:path w="2251" h="1608" fill="none" extrusionOk="0">
                    <a:moveTo>
                      <a:pt x="1" y="953"/>
                    </a:moveTo>
                    <a:lnTo>
                      <a:pt x="644" y="1608"/>
                    </a:lnTo>
                    <a:lnTo>
                      <a:pt x="2251" y="1"/>
                    </a:ln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a:off x="3903425" y="1818888"/>
                <a:ext cx="301550" cy="296800"/>
              </a:xfrm>
              <a:custGeom>
                <a:avLst/>
                <a:gdLst/>
                <a:ahLst/>
                <a:cxnLst/>
                <a:rect l="l" t="t" r="r" b="b"/>
                <a:pathLst>
                  <a:path w="12062" h="11872" extrusionOk="0">
                    <a:moveTo>
                      <a:pt x="5966" y="3573"/>
                    </a:moveTo>
                    <a:cubicBezTo>
                      <a:pt x="7169" y="3573"/>
                      <a:pt x="8133" y="4549"/>
                      <a:pt x="8133" y="5716"/>
                    </a:cubicBezTo>
                    <a:cubicBezTo>
                      <a:pt x="8133" y="6894"/>
                      <a:pt x="7157" y="7859"/>
                      <a:pt x="5966" y="7859"/>
                    </a:cubicBezTo>
                    <a:cubicBezTo>
                      <a:pt x="4763" y="7859"/>
                      <a:pt x="3787" y="6894"/>
                      <a:pt x="3787" y="5716"/>
                    </a:cubicBezTo>
                    <a:cubicBezTo>
                      <a:pt x="3787" y="4549"/>
                      <a:pt x="4763" y="3573"/>
                      <a:pt x="5966" y="3573"/>
                    </a:cubicBezTo>
                    <a:close/>
                    <a:moveTo>
                      <a:pt x="5418" y="1"/>
                    </a:moveTo>
                    <a:cubicBezTo>
                      <a:pt x="5133" y="1"/>
                      <a:pt x="4894" y="215"/>
                      <a:pt x="4859" y="501"/>
                    </a:cubicBezTo>
                    <a:lnTo>
                      <a:pt x="4775" y="1227"/>
                    </a:lnTo>
                    <a:cubicBezTo>
                      <a:pt x="4347" y="1346"/>
                      <a:pt x="3918" y="1501"/>
                      <a:pt x="3537" y="1727"/>
                    </a:cubicBezTo>
                    <a:lnTo>
                      <a:pt x="2942" y="1263"/>
                    </a:lnTo>
                    <a:cubicBezTo>
                      <a:pt x="2841" y="1184"/>
                      <a:pt x="2724" y="1147"/>
                      <a:pt x="2609" y="1147"/>
                    </a:cubicBezTo>
                    <a:cubicBezTo>
                      <a:pt x="2464" y="1147"/>
                      <a:pt x="2321" y="1205"/>
                      <a:pt x="2216" y="1310"/>
                    </a:cubicBezTo>
                    <a:lnTo>
                      <a:pt x="1287" y="2215"/>
                    </a:lnTo>
                    <a:cubicBezTo>
                      <a:pt x="1096" y="2418"/>
                      <a:pt x="1073" y="2727"/>
                      <a:pt x="1251" y="2954"/>
                    </a:cubicBezTo>
                    <a:lnTo>
                      <a:pt x="1751" y="3573"/>
                    </a:lnTo>
                    <a:cubicBezTo>
                      <a:pt x="1549" y="3930"/>
                      <a:pt x="1394" y="4299"/>
                      <a:pt x="1287" y="4704"/>
                    </a:cubicBezTo>
                    <a:lnTo>
                      <a:pt x="489" y="4799"/>
                    </a:lnTo>
                    <a:cubicBezTo>
                      <a:pt x="203" y="4823"/>
                      <a:pt x="1" y="5061"/>
                      <a:pt x="1" y="5347"/>
                    </a:cubicBezTo>
                    <a:lnTo>
                      <a:pt x="1" y="6609"/>
                    </a:lnTo>
                    <a:cubicBezTo>
                      <a:pt x="1" y="6894"/>
                      <a:pt x="203" y="7121"/>
                      <a:pt x="489" y="7156"/>
                    </a:cubicBezTo>
                    <a:lnTo>
                      <a:pt x="1334" y="7204"/>
                    </a:lnTo>
                    <a:cubicBezTo>
                      <a:pt x="1442" y="7561"/>
                      <a:pt x="1585" y="7918"/>
                      <a:pt x="1787" y="8252"/>
                    </a:cubicBezTo>
                    <a:lnTo>
                      <a:pt x="1251" y="8919"/>
                    </a:lnTo>
                    <a:cubicBezTo>
                      <a:pt x="1073" y="9145"/>
                      <a:pt x="1096" y="9442"/>
                      <a:pt x="1287" y="9633"/>
                    </a:cubicBezTo>
                    <a:lnTo>
                      <a:pt x="2216" y="10538"/>
                    </a:lnTo>
                    <a:cubicBezTo>
                      <a:pt x="2318" y="10647"/>
                      <a:pt x="2463" y="10701"/>
                      <a:pt x="2608" y="10701"/>
                    </a:cubicBezTo>
                    <a:cubicBezTo>
                      <a:pt x="2732" y="10701"/>
                      <a:pt x="2855" y="10662"/>
                      <a:pt x="2954" y="10585"/>
                    </a:cubicBezTo>
                    <a:lnTo>
                      <a:pt x="3632" y="10062"/>
                    </a:lnTo>
                    <a:cubicBezTo>
                      <a:pt x="3966" y="10264"/>
                      <a:pt x="4347" y="10407"/>
                      <a:pt x="4728" y="10526"/>
                    </a:cubicBezTo>
                    <a:lnTo>
                      <a:pt x="4835" y="11371"/>
                    </a:lnTo>
                    <a:cubicBezTo>
                      <a:pt x="4859" y="11657"/>
                      <a:pt x="5097" y="11871"/>
                      <a:pt x="5383" y="11871"/>
                    </a:cubicBezTo>
                    <a:lnTo>
                      <a:pt x="6680" y="11871"/>
                    </a:lnTo>
                    <a:cubicBezTo>
                      <a:pt x="6966" y="11871"/>
                      <a:pt x="7204" y="11657"/>
                      <a:pt x="7228" y="11371"/>
                    </a:cubicBezTo>
                    <a:lnTo>
                      <a:pt x="7323" y="10562"/>
                    </a:lnTo>
                    <a:cubicBezTo>
                      <a:pt x="7740" y="10454"/>
                      <a:pt x="8121" y="10288"/>
                      <a:pt x="8490" y="10097"/>
                    </a:cubicBezTo>
                    <a:lnTo>
                      <a:pt x="9145" y="10597"/>
                    </a:lnTo>
                    <a:cubicBezTo>
                      <a:pt x="9249" y="10679"/>
                      <a:pt x="9371" y="10719"/>
                      <a:pt x="9491" y="10719"/>
                    </a:cubicBezTo>
                    <a:cubicBezTo>
                      <a:pt x="9633" y="10719"/>
                      <a:pt x="9774" y="10665"/>
                      <a:pt x="9883" y="10562"/>
                    </a:cubicBezTo>
                    <a:lnTo>
                      <a:pt x="10788" y="9669"/>
                    </a:lnTo>
                    <a:cubicBezTo>
                      <a:pt x="10990" y="9466"/>
                      <a:pt x="11014" y="9157"/>
                      <a:pt x="10836" y="8930"/>
                    </a:cubicBezTo>
                    <a:lnTo>
                      <a:pt x="10324" y="8311"/>
                    </a:lnTo>
                    <a:cubicBezTo>
                      <a:pt x="10538" y="7954"/>
                      <a:pt x="10693" y="7585"/>
                      <a:pt x="10800" y="7180"/>
                    </a:cubicBezTo>
                    <a:lnTo>
                      <a:pt x="11574" y="7085"/>
                    </a:lnTo>
                    <a:cubicBezTo>
                      <a:pt x="11860" y="7061"/>
                      <a:pt x="12062" y="6823"/>
                      <a:pt x="12062" y="6537"/>
                    </a:cubicBezTo>
                    <a:lnTo>
                      <a:pt x="12062" y="5275"/>
                    </a:lnTo>
                    <a:cubicBezTo>
                      <a:pt x="12062" y="4990"/>
                      <a:pt x="11860" y="4763"/>
                      <a:pt x="11574" y="4728"/>
                    </a:cubicBezTo>
                    <a:lnTo>
                      <a:pt x="10812" y="4632"/>
                    </a:lnTo>
                    <a:cubicBezTo>
                      <a:pt x="10717" y="4239"/>
                      <a:pt x="10550" y="3858"/>
                      <a:pt x="10359" y="3513"/>
                    </a:cubicBezTo>
                    <a:lnTo>
                      <a:pt x="10836" y="2942"/>
                    </a:lnTo>
                    <a:cubicBezTo>
                      <a:pt x="11014" y="2715"/>
                      <a:pt x="10979" y="2418"/>
                      <a:pt x="10788" y="2227"/>
                    </a:cubicBezTo>
                    <a:lnTo>
                      <a:pt x="9859" y="1310"/>
                    </a:lnTo>
                    <a:cubicBezTo>
                      <a:pt x="9756" y="1207"/>
                      <a:pt x="9614" y="1156"/>
                      <a:pt x="9469" y="1156"/>
                    </a:cubicBezTo>
                    <a:cubicBezTo>
                      <a:pt x="9348" y="1156"/>
                      <a:pt x="9225" y="1192"/>
                      <a:pt x="9121" y="1263"/>
                    </a:cubicBezTo>
                    <a:lnTo>
                      <a:pt x="8538" y="1715"/>
                    </a:lnTo>
                    <a:cubicBezTo>
                      <a:pt x="8169" y="1489"/>
                      <a:pt x="7764" y="1322"/>
                      <a:pt x="7335" y="1227"/>
                    </a:cubicBezTo>
                    <a:lnTo>
                      <a:pt x="7240" y="501"/>
                    </a:lnTo>
                    <a:cubicBezTo>
                      <a:pt x="7216" y="215"/>
                      <a:pt x="6978" y="1"/>
                      <a:pt x="66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0" name="Google Shape;220;p17"/>
          <p:cNvGrpSpPr/>
          <p:nvPr/>
        </p:nvGrpSpPr>
        <p:grpSpPr>
          <a:xfrm>
            <a:off x="6143300" y="1484200"/>
            <a:ext cx="2816550" cy="1627300"/>
            <a:chOff x="6143300" y="1484200"/>
            <a:chExt cx="2420620" cy="1087500"/>
          </a:xfrm>
        </p:grpSpPr>
        <p:sp>
          <p:nvSpPr>
            <p:cNvPr id="221" name="Google Shape;221;p17"/>
            <p:cNvSpPr/>
            <p:nvPr/>
          </p:nvSpPr>
          <p:spPr>
            <a:xfrm>
              <a:off x="6675120" y="14842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7"/>
            <p:cNvGrpSpPr/>
            <p:nvPr/>
          </p:nvGrpSpPr>
          <p:grpSpPr>
            <a:xfrm>
              <a:off x="6143300" y="1629888"/>
              <a:ext cx="1093625" cy="842100"/>
              <a:chOff x="6143300" y="1629888"/>
              <a:chExt cx="1093625" cy="842100"/>
            </a:xfrm>
          </p:grpSpPr>
          <p:sp>
            <p:nvSpPr>
              <p:cNvPr id="223" name="Google Shape;223;p17"/>
              <p:cNvSpPr/>
              <p:nvPr/>
            </p:nvSpPr>
            <p:spPr>
              <a:xfrm>
                <a:off x="6277250" y="1641188"/>
                <a:ext cx="774825" cy="774825"/>
              </a:xfrm>
              <a:custGeom>
                <a:avLst/>
                <a:gdLst/>
                <a:ahLst/>
                <a:cxnLst/>
                <a:rect l="l" t="t" r="r" b="b"/>
                <a:pathLst>
                  <a:path w="30993" h="30993" extrusionOk="0">
                    <a:moveTo>
                      <a:pt x="3013" y="1"/>
                    </a:moveTo>
                    <a:cubicBezTo>
                      <a:pt x="1358" y="1"/>
                      <a:pt x="0" y="1334"/>
                      <a:pt x="0" y="3001"/>
                    </a:cubicBezTo>
                    <a:lnTo>
                      <a:pt x="0" y="27992"/>
                    </a:lnTo>
                    <a:cubicBezTo>
                      <a:pt x="0" y="29647"/>
                      <a:pt x="1346" y="30993"/>
                      <a:pt x="3013" y="30993"/>
                    </a:cubicBezTo>
                    <a:lnTo>
                      <a:pt x="3013" y="30981"/>
                    </a:lnTo>
                    <a:lnTo>
                      <a:pt x="27980" y="30981"/>
                    </a:lnTo>
                    <a:cubicBezTo>
                      <a:pt x="29635" y="30981"/>
                      <a:pt x="30992" y="29647"/>
                      <a:pt x="30992" y="27980"/>
                    </a:cubicBezTo>
                    <a:lnTo>
                      <a:pt x="30992" y="3001"/>
                    </a:lnTo>
                    <a:cubicBezTo>
                      <a:pt x="30992" y="1358"/>
                      <a:pt x="29647"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6266225" y="1629888"/>
                <a:ext cx="796850" cy="797150"/>
              </a:xfrm>
              <a:custGeom>
                <a:avLst/>
                <a:gdLst/>
                <a:ahLst/>
                <a:cxnLst/>
                <a:rect l="l" t="t" r="r" b="b"/>
                <a:pathLst>
                  <a:path w="31874" h="31886" extrusionOk="0">
                    <a:moveTo>
                      <a:pt x="28421" y="893"/>
                    </a:moveTo>
                    <a:cubicBezTo>
                      <a:pt x="29838" y="893"/>
                      <a:pt x="30981" y="2048"/>
                      <a:pt x="30981" y="3453"/>
                    </a:cubicBezTo>
                    <a:lnTo>
                      <a:pt x="30981" y="28432"/>
                    </a:lnTo>
                    <a:cubicBezTo>
                      <a:pt x="30981" y="29849"/>
                      <a:pt x="29838" y="30992"/>
                      <a:pt x="28421" y="30992"/>
                    </a:cubicBezTo>
                    <a:lnTo>
                      <a:pt x="3454" y="30992"/>
                    </a:lnTo>
                    <a:cubicBezTo>
                      <a:pt x="2037" y="30992"/>
                      <a:pt x="894" y="29849"/>
                      <a:pt x="894" y="28432"/>
                    </a:cubicBezTo>
                    <a:lnTo>
                      <a:pt x="894" y="3453"/>
                    </a:lnTo>
                    <a:cubicBezTo>
                      <a:pt x="894" y="2048"/>
                      <a:pt x="2037" y="893"/>
                      <a:pt x="3454" y="893"/>
                    </a:cubicBezTo>
                    <a:close/>
                    <a:moveTo>
                      <a:pt x="3454" y="0"/>
                    </a:moveTo>
                    <a:cubicBezTo>
                      <a:pt x="1549" y="0"/>
                      <a:pt x="1" y="1548"/>
                      <a:pt x="1" y="3453"/>
                    </a:cubicBezTo>
                    <a:lnTo>
                      <a:pt x="1" y="28432"/>
                    </a:lnTo>
                    <a:cubicBezTo>
                      <a:pt x="1" y="30337"/>
                      <a:pt x="1549" y="31885"/>
                      <a:pt x="3454" y="31885"/>
                    </a:cubicBezTo>
                    <a:lnTo>
                      <a:pt x="28421" y="31885"/>
                    </a:lnTo>
                    <a:cubicBezTo>
                      <a:pt x="30326" y="31885"/>
                      <a:pt x="31874" y="30337"/>
                      <a:pt x="31874" y="28432"/>
                    </a:cubicBezTo>
                    <a:lnTo>
                      <a:pt x="31874" y="3453"/>
                    </a:lnTo>
                    <a:cubicBezTo>
                      <a:pt x="31874" y="1548"/>
                      <a:pt x="30326" y="0"/>
                      <a:pt x="28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6290650" y="1652213"/>
                <a:ext cx="748025" cy="114025"/>
              </a:xfrm>
              <a:custGeom>
                <a:avLst/>
                <a:gdLst/>
                <a:ahLst/>
                <a:cxnLst/>
                <a:rect l="l" t="t" r="r" b="b"/>
                <a:pathLst>
                  <a:path w="29921" h="4561" extrusionOk="0">
                    <a:moveTo>
                      <a:pt x="5501" y="0"/>
                    </a:moveTo>
                    <a:cubicBezTo>
                      <a:pt x="2750" y="0"/>
                      <a:pt x="500" y="1965"/>
                      <a:pt x="0" y="4560"/>
                    </a:cubicBezTo>
                    <a:lnTo>
                      <a:pt x="29921" y="4560"/>
                    </a:lnTo>
                    <a:cubicBezTo>
                      <a:pt x="29432" y="1965"/>
                      <a:pt x="27158" y="0"/>
                      <a:pt x="24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6363875" y="1674538"/>
                <a:ext cx="43175" cy="43175"/>
              </a:xfrm>
              <a:custGeom>
                <a:avLst/>
                <a:gdLst/>
                <a:ahLst/>
                <a:cxnLst/>
                <a:rect l="l" t="t" r="r" b="b"/>
                <a:pathLst>
                  <a:path w="1727" h="1727" extrusionOk="0">
                    <a:moveTo>
                      <a:pt x="869" y="0"/>
                    </a:moveTo>
                    <a:cubicBezTo>
                      <a:pt x="393" y="0"/>
                      <a:pt x="0" y="393"/>
                      <a:pt x="0" y="869"/>
                    </a:cubicBezTo>
                    <a:cubicBezTo>
                      <a:pt x="0" y="1346"/>
                      <a:pt x="393" y="1727"/>
                      <a:pt x="869" y="1727"/>
                    </a:cubicBezTo>
                    <a:cubicBezTo>
                      <a:pt x="1345" y="1727"/>
                      <a:pt x="1726" y="1346"/>
                      <a:pt x="1726" y="869"/>
                    </a:cubicBezTo>
                    <a:cubicBezTo>
                      <a:pt x="1726" y="393"/>
                      <a:pt x="1345" y="0"/>
                      <a:pt x="869"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6448400" y="1674538"/>
                <a:ext cx="43175" cy="43175"/>
              </a:xfrm>
              <a:custGeom>
                <a:avLst/>
                <a:gdLst/>
                <a:ahLst/>
                <a:cxnLst/>
                <a:rect l="l" t="t" r="r" b="b"/>
                <a:pathLst>
                  <a:path w="1727" h="1727" extrusionOk="0">
                    <a:moveTo>
                      <a:pt x="870" y="0"/>
                    </a:moveTo>
                    <a:cubicBezTo>
                      <a:pt x="393" y="0"/>
                      <a:pt x="0" y="393"/>
                      <a:pt x="0" y="869"/>
                    </a:cubicBezTo>
                    <a:cubicBezTo>
                      <a:pt x="0" y="1346"/>
                      <a:pt x="393" y="1727"/>
                      <a:pt x="870" y="1727"/>
                    </a:cubicBezTo>
                    <a:cubicBezTo>
                      <a:pt x="1346" y="1727"/>
                      <a:pt x="1727" y="1346"/>
                      <a:pt x="1727" y="869"/>
                    </a:cubicBezTo>
                    <a:cubicBezTo>
                      <a:pt x="1727" y="393"/>
                      <a:pt x="1346" y="0"/>
                      <a:pt x="870"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6532925" y="1674538"/>
                <a:ext cx="43200" cy="43175"/>
              </a:xfrm>
              <a:custGeom>
                <a:avLst/>
                <a:gdLst/>
                <a:ahLst/>
                <a:cxnLst/>
                <a:rect l="l" t="t" r="r" b="b"/>
                <a:pathLst>
                  <a:path w="1728" h="1727" extrusionOk="0">
                    <a:moveTo>
                      <a:pt x="870" y="0"/>
                    </a:moveTo>
                    <a:cubicBezTo>
                      <a:pt x="382" y="0"/>
                      <a:pt x="1" y="393"/>
                      <a:pt x="1" y="869"/>
                    </a:cubicBezTo>
                    <a:cubicBezTo>
                      <a:pt x="1" y="1346"/>
                      <a:pt x="382" y="1727"/>
                      <a:pt x="870" y="1727"/>
                    </a:cubicBezTo>
                    <a:cubicBezTo>
                      <a:pt x="1346" y="1727"/>
                      <a:pt x="1727" y="1346"/>
                      <a:pt x="1727" y="869"/>
                    </a:cubicBezTo>
                    <a:cubicBezTo>
                      <a:pt x="1727" y="393"/>
                      <a:pt x="1346" y="0"/>
                      <a:pt x="870"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6601100" y="1807888"/>
                <a:ext cx="126825" cy="140225"/>
              </a:xfrm>
              <a:custGeom>
                <a:avLst/>
                <a:gdLst/>
                <a:ahLst/>
                <a:cxnLst/>
                <a:rect l="l" t="t" r="r" b="b"/>
                <a:pathLst>
                  <a:path w="5073" h="5609" fill="none" extrusionOk="0">
                    <a:moveTo>
                      <a:pt x="1120" y="5596"/>
                    </a:moveTo>
                    <a:lnTo>
                      <a:pt x="3929" y="5608"/>
                    </a:lnTo>
                    <a:cubicBezTo>
                      <a:pt x="4549" y="5608"/>
                      <a:pt x="5060" y="5108"/>
                      <a:pt x="5060" y="4489"/>
                    </a:cubicBezTo>
                    <a:lnTo>
                      <a:pt x="5072" y="1143"/>
                    </a:lnTo>
                    <a:cubicBezTo>
                      <a:pt x="5072" y="524"/>
                      <a:pt x="4560" y="12"/>
                      <a:pt x="3953" y="12"/>
                    </a:cubicBezTo>
                    <a:lnTo>
                      <a:pt x="1143" y="0"/>
                    </a:lnTo>
                    <a:cubicBezTo>
                      <a:pt x="512" y="0"/>
                      <a:pt x="12" y="500"/>
                      <a:pt x="12" y="1108"/>
                    </a:cubicBezTo>
                    <a:lnTo>
                      <a:pt x="0" y="4465"/>
                    </a:lnTo>
                    <a:cubicBezTo>
                      <a:pt x="0" y="5084"/>
                      <a:pt x="500" y="5596"/>
                      <a:pt x="1120" y="5596"/>
                    </a:cubicBezTo>
                    <a:close/>
                  </a:path>
                </a:pathLst>
              </a:custGeom>
              <a:noFill/>
              <a:ln w="8625" cap="rnd" cmpd="sng">
                <a:solidFill>
                  <a:srgbClr val="5B688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6473700" y="1879313"/>
                <a:ext cx="381625" cy="342325"/>
              </a:xfrm>
              <a:custGeom>
                <a:avLst/>
                <a:gdLst/>
                <a:ahLst/>
                <a:cxnLst/>
                <a:rect l="l" t="t" r="r" b="b"/>
                <a:pathLst>
                  <a:path w="15265" h="13693" extrusionOk="0">
                    <a:moveTo>
                      <a:pt x="917" y="1"/>
                    </a:moveTo>
                    <a:lnTo>
                      <a:pt x="0" y="13693"/>
                    </a:lnTo>
                    <a:lnTo>
                      <a:pt x="15264" y="13693"/>
                    </a:lnTo>
                    <a:lnTo>
                      <a:pt x="143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593350" y="1934088"/>
                <a:ext cx="141425" cy="233100"/>
              </a:xfrm>
              <a:custGeom>
                <a:avLst/>
                <a:gdLst/>
                <a:ahLst/>
                <a:cxnLst/>
                <a:rect l="l" t="t" r="r" b="b"/>
                <a:pathLst>
                  <a:path w="5657" h="9324" extrusionOk="0">
                    <a:moveTo>
                      <a:pt x="2418" y="1"/>
                    </a:moveTo>
                    <a:lnTo>
                      <a:pt x="2418" y="1013"/>
                    </a:lnTo>
                    <a:cubicBezTo>
                      <a:pt x="1120" y="1167"/>
                      <a:pt x="215" y="1977"/>
                      <a:pt x="215" y="3132"/>
                    </a:cubicBezTo>
                    <a:cubicBezTo>
                      <a:pt x="227" y="4191"/>
                      <a:pt x="918" y="4823"/>
                      <a:pt x="2013" y="5061"/>
                    </a:cubicBezTo>
                    <a:lnTo>
                      <a:pt x="3239" y="5358"/>
                    </a:lnTo>
                    <a:cubicBezTo>
                      <a:pt x="4001" y="5549"/>
                      <a:pt x="4335" y="5835"/>
                      <a:pt x="4335" y="6406"/>
                    </a:cubicBezTo>
                    <a:cubicBezTo>
                      <a:pt x="4335" y="7025"/>
                      <a:pt x="3716" y="7442"/>
                      <a:pt x="2930" y="7442"/>
                    </a:cubicBezTo>
                    <a:cubicBezTo>
                      <a:pt x="2084" y="7418"/>
                      <a:pt x="1453" y="7049"/>
                      <a:pt x="1275" y="6323"/>
                    </a:cubicBezTo>
                    <a:lnTo>
                      <a:pt x="1" y="6347"/>
                    </a:lnTo>
                    <a:cubicBezTo>
                      <a:pt x="144" y="7573"/>
                      <a:pt x="1037" y="8240"/>
                      <a:pt x="2382" y="8394"/>
                    </a:cubicBezTo>
                    <a:lnTo>
                      <a:pt x="2382" y="9323"/>
                    </a:lnTo>
                    <a:lnTo>
                      <a:pt x="3465" y="9323"/>
                    </a:lnTo>
                    <a:lnTo>
                      <a:pt x="3465" y="8394"/>
                    </a:lnTo>
                    <a:cubicBezTo>
                      <a:pt x="4799" y="8240"/>
                      <a:pt x="5656" y="7478"/>
                      <a:pt x="5609" y="6394"/>
                    </a:cubicBezTo>
                    <a:cubicBezTo>
                      <a:pt x="5609" y="5370"/>
                      <a:pt x="5097" y="4596"/>
                      <a:pt x="3823" y="4251"/>
                    </a:cubicBezTo>
                    <a:lnTo>
                      <a:pt x="2632" y="3941"/>
                    </a:lnTo>
                    <a:cubicBezTo>
                      <a:pt x="1763" y="3691"/>
                      <a:pt x="1513" y="3465"/>
                      <a:pt x="1513" y="2989"/>
                    </a:cubicBezTo>
                    <a:cubicBezTo>
                      <a:pt x="1513" y="2334"/>
                      <a:pt x="2132" y="1941"/>
                      <a:pt x="2954" y="1941"/>
                    </a:cubicBezTo>
                    <a:cubicBezTo>
                      <a:pt x="3787" y="1965"/>
                      <a:pt x="4156" y="2382"/>
                      <a:pt x="4263" y="3120"/>
                    </a:cubicBezTo>
                    <a:lnTo>
                      <a:pt x="5513" y="3096"/>
                    </a:lnTo>
                    <a:cubicBezTo>
                      <a:pt x="5513" y="2084"/>
                      <a:pt x="4751" y="1215"/>
                      <a:pt x="3501" y="1013"/>
                    </a:cubicBezTo>
                    <a:lnTo>
                      <a:pt x="35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6143300" y="2220738"/>
                <a:ext cx="273875" cy="251250"/>
              </a:xfrm>
              <a:custGeom>
                <a:avLst/>
                <a:gdLst/>
                <a:ahLst/>
                <a:cxnLst/>
                <a:rect l="l" t="t" r="r" b="b"/>
                <a:pathLst>
                  <a:path w="10955" h="10050" extrusionOk="0">
                    <a:moveTo>
                      <a:pt x="679" y="0"/>
                    </a:moveTo>
                    <a:cubicBezTo>
                      <a:pt x="298" y="0"/>
                      <a:pt x="1" y="298"/>
                      <a:pt x="1" y="667"/>
                    </a:cubicBezTo>
                    <a:lnTo>
                      <a:pt x="1" y="9382"/>
                    </a:lnTo>
                    <a:cubicBezTo>
                      <a:pt x="1" y="9751"/>
                      <a:pt x="298" y="10049"/>
                      <a:pt x="679" y="10049"/>
                    </a:cubicBezTo>
                    <a:lnTo>
                      <a:pt x="10288" y="10049"/>
                    </a:lnTo>
                    <a:cubicBezTo>
                      <a:pt x="10657" y="10049"/>
                      <a:pt x="10954" y="9751"/>
                      <a:pt x="10954" y="9382"/>
                    </a:cubicBezTo>
                    <a:lnTo>
                      <a:pt x="10954" y="667"/>
                    </a:lnTo>
                    <a:cubicBezTo>
                      <a:pt x="10954" y="298"/>
                      <a:pt x="10657" y="0"/>
                      <a:pt x="102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6181700" y="2048688"/>
                <a:ext cx="197375" cy="262550"/>
              </a:xfrm>
              <a:custGeom>
                <a:avLst/>
                <a:gdLst/>
                <a:ahLst/>
                <a:cxnLst/>
                <a:rect l="l" t="t" r="r" b="b"/>
                <a:pathLst>
                  <a:path w="7895" h="10502" extrusionOk="0">
                    <a:moveTo>
                      <a:pt x="3941" y="977"/>
                    </a:moveTo>
                    <a:cubicBezTo>
                      <a:pt x="5584" y="977"/>
                      <a:pt x="6918" y="2322"/>
                      <a:pt x="6918" y="3953"/>
                    </a:cubicBezTo>
                    <a:lnTo>
                      <a:pt x="6918" y="9549"/>
                    </a:lnTo>
                    <a:lnTo>
                      <a:pt x="965" y="9549"/>
                    </a:lnTo>
                    <a:lnTo>
                      <a:pt x="965" y="3953"/>
                    </a:lnTo>
                    <a:cubicBezTo>
                      <a:pt x="965" y="2322"/>
                      <a:pt x="2310" y="977"/>
                      <a:pt x="3941" y="977"/>
                    </a:cubicBezTo>
                    <a:close/>
                    <a:moveTo>
                      <a:pt x="3941" y="0"/>
                    </a:moveTo>
                    <a:cubicBezTo>
                      <a:pt x="1774" y="0"/>
                      <a:pt x="0" y="1763"/>
                      <a:pt x="0" y="3941"/>
                    </a:cubicBezTo>
                    <a:lnTo>
                      <a:pt x="0" y="10025"/>
                    </a:lnTo>
                    <a:cubicBezTo>
                      <a:pt x="0" y="10299"/>
                      <a:pt x="215" y="10502"/>
                      <a:pt x="477" y="10502"/>
                    </a:cubicBezTo>
                    <a:lnTo>
                      <a:pt x="7394" y="10502"/>
                    </a:lnTo>
                    <a:cubicBezTo>
                      <a:pt x="7668" y="10502"/>
                      <a:pt x="7894" y="10299"/>
                      <a:pt x="7894" y="10025"/>
                    </a:cubicBezTo>
                    <a:lnTo>
                      <a:pt x="7894" y="3941"/>
                    </a:lnTo>
                    <a:cubicBezTo>
                      <a:pt x="7894" y="1763"/>
                      <a:pt x="6120" y="0"/>
                      <a:pt x="39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6236775" y="2288288"/>
                <a:ext cx="87225" cy="86950"/>
              </a:xfrm>
              <a:custGeom>
                <a:avLst/>
                <a:gdLst/>
                <a:ahLst/>
                <a:cxnLst/>
                <a:rect l="l" t="t" r="r" b="b"/>
                <a:pathLst>
                  <a:path w="3489" h="3478" extrusionOk="0">
                    <a:moveTo>
                      <a:pt x="1738" y="1"/>
                    </a:moveTo>
                    <a:cubicBezTo>
                      <a:pt x="774" y="1"/>
                      <a:pt x="0" y="775"/>
                      <a:pt x="0" y="1739"/>
                    </a:cubicBezTo>
                    <a:cubicBezTo>
                      <a:pt x="0" y="2704"/>
                      <a:pt x="774" y="3478"/>
                      <a:pt x="1738" y="3478"/>
                    </a:cubicBezTo>
                    <a:cubicBezTo>
                      <a:pt x="2703" y="3478"/>
                      <a:pt x="3489" y="2704"/>
                      <a:pt x="3489" y="1739"/>
                    </a:cubicBezTo>
                    <a:cubicBezTo>
                      <a:pt x="3489" y="775"/>
                      <a:pt x="2703" y="1"/>
                      <a:pt x="1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6260575" y="2359438"/>
                <a:ext cx="39625" cy="45275"/>
              </a:xfrm>
              <a:custGeom>
                <a:avLst/>
                <a:gdLst/>
                <a:ahLst/>
                <a:cxnLst/>
                <a:rect l="l" t="t" r="r" b="b"/>
                <a:pathLst>
                  <a:path w="1585" h="1811" extrusionOk="0">
                    <a:moveTo>
                      <a:pt x="1" y="0"/>
                    </a:moveTo>
                    <a:lnTo>
                      <a:pt x="1" y="1810"/>
                    </a:lnTo>
                    <a:lnTo>
                      <a:pt x="1584" y="1810"/>
                    </a:lnTo>
                    <a:lnTo>
                      <a:pt x="15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6771950" y="2156438"/>
                <a:ext cx="464975" cy="315550"/>
              </a:xfrm>
              <a:custGeom>
                <a:avLst/>
                <a:gdLst/>
                <a:ahLst/>
                <a:cxnLst/>
                <a:rect l="l" t="t" r="r" b="b"/>
                <a:pathLst>
                  <a:path w="18599" h="12622" extrusionOk="0">
                    <a:moveTo>
                      <a:pt x="632" y="0"/>
                    </a:moveTo>
                    <a:cubicBezTo>
                      <a:pt x="274" y="0"/>
                      <a:pt x="1" y="286"/>
                      <a:pt x="1" y="643"/>
                    </a:cubicBezTo>
                    <a:lnTo>
                      <a:pt x="1" y="11978"/>
                    </a:lnTo>
                    <a:cubicBezTo>
                      <a:pt x="1" y="12335"/>
                      <a:pt x="274" y="12621"/>
                      <a:pt x="632" y="12621"/>
                    </a:cubicBezTo>
                    <a:lnTo>
                      <a:pt x="17943" y="12621"/>
                    </a:lnTo>
                    <a:cubicBezTo>
                      <a:pt x="18300" y="12621"/>
                      <a:pt x="18598" y="12335"/>
                      <a:pt x="18586" y="11978"/>
                    </a:cubicBezTo>
                    <a:lnTo>
                      <a:pt x="18586" y="643"/>
                    </a:lnTo>
                    <a:cubicBezTo>
                      <a:pt x="18586" y="286"/>
                      <a:pt x="18300" y="0"/>
                      <a:pt x="179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6858875" y="2183513"/>
                <a:ext cx="71450" cy="71475"/>
              </a:xfrm>
              <a:custGeom>
                <a:avLst/>
                <a:gdLst/>
                <a:ahLst/>
                <a:cxnLst/>
                <a:rect l="l" t="t" r="r" b="b"/>
                <a:pathLst>
                  <a:path w="2858" h="2859" extrusionOk="0">
                    <a:moveTo>
                      <a:pt x="1429" y="1"/>
                    </a:moveTo>
                    <a:cubicBezTo>
                      <a:pt x="643" y="1"/>
                      <a:pt x="0" y="644"/>
                      <a:pt x="0" y="1430"/>
                    </a:cubicBezTo>
                    <a:cubicBezTo>
                      <a:pt x="0" y="2227"/>
                      <a:pt x="643" y="2858"/>
                      <a:pt x="1429" y="2858"/>
                    </a:cubicBezTo>
                    <a:cubicBezTo>
                      <a:pt x="2215" y="2858"/>
                      <a:pt x="2858" y="2227"/>
                      <a:pt x="2858" y="1430"/>
                    </a:cubicBezTo>
                    <a:cubicBezTo>
                      <a:pt x="2858" y="644"/>
                      <a:pt x="2215" y="1"/>
                      <a:pt x="1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6815700" y="2183513"/>
                <a:ext cx="71475" cy="71475"/>
              </a:xfrm>
              <a:custGeom>
                <a:avLst/>
                <a:gdLst/>
                <a:ahLst/>
                <a:cxnLst/>
                <a:rect l="l" t="t" r="r" b="b"/>
                <a:pathLst>
                  <a:path w="2859" h="2859" extrusionOk="0">
                    <a:moveTo>
                      <a:pt x="1429" y="1"/>
                    </a:moveTo>
                    <a:cubicBezTo>
                      <a:pt x="644" y="1"/>
                      <a:pt x="1" y="644"/>
                      <a:pt x="1" y="1430"/>
                    </a:cubicBezTo>
                    <a:cubicBezTo>
                      <a:pt x="1" y="2227"/>
                      <a:pt x="644" y="2858"/>
                      <a:pt x="1429" y="2858"/>
                    </a:cubicBezTo>
                    <a:cubicBezTo>
                      <a:pt x="2215" y="2858"/>
                      <a:pt x="2858" y="2227"/>
                      <a:pt x="2858" y="1430"/>
                    </a:cubicBezTo>
                    <a:cubicBezTo>
                      <a:pt x="2858" y="644"/>
                      <a:pt x="2215" y="1"/>
                      <a:pt x="1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6815700" y="2348713"/>
                <a:ext cx="378050" cy="23550"/>
              </a:xfrm>
              <a:custGeom>
                <a:avLst/>
                <a:gdLst/>
                <a:ahLst/>
                <a:cxnLst/>
                <a:rect l="l" t="t" r="r" b="b"/>
                <a:pathLst>
                  <a:path w="15122" h="942" extrusionOk="0">
                    <a:moveTo>
                      <a:pt x="1" y="1"/>
                    </a:moveTo>
                    <a:lnTo>
                      <a:pt x="1" y="941"/>
                    </a:lnTo>
                    <a:lnTo>
                      <a:pt x="15122" y="941"/>
                    </a:lnTo>
                    <a:lnTo>
                      <a:pt x="15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7036575" y="2196313"/>
                <a:ext cx="157175" cy="23550"/>
              </a:xfrm>
              <a:custGeom>
                <a:avLst/>
                <a:gdLst/>
                <a:ahLst/>
                <a:cxnLst/>
                <a:rect l="l" t="t" r="r" b="b"/>
                <a:pathLst>
                  <a:path w="6287" h="942" extrusionOk="0">
                    <a:moveTo>
                      <a:pt x="0" y="1"/>
                    </a:moveTo>
                    <a:lnTo>
                      <a:pt x="0" y="941"/>
                    </a:lnTo>
                    <a:lnTo>
                      <a:pt x="6287" y="941"/>
                    </a:lnTo>
                    <a:lnTo>
                      <a:pt x="62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7036575" y="2232038"/>
                <a:ext cx="125625" cy="23250"/>
              </a:xfrm>
              <a:custGeom>
                <a:avLst/>
                <a:gdLst/>
                <a:ahLst/>
                <a:cxnLst/>
                <a:rect l="l" t="t" r="r" b="b"/>
                <a:pathLst>
                  <a:path w="5025" h="930" extrusionOk="0">
                    <a:moveTo>
                      <a:pt x="0" y="1"/>
                    </a:moveTo>
                    <a:lnTo>
                      <a:pt x="0" y="929"/>
                    </a:lnTo>
                    <a:lnTo>
                      <a:pt x="5025" y="929"/>
                    </a:lnTo>
                    <a:lnTo>
                      <a:pt x="50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6930300" y="2410938"/>
                <a:ext cx="149150" cy="23525"/>
              </a:xfrm>
              <a:custGeom>
                <a:avLst/>
                <a:gdLst/>
                <a:ahLst/>
                <a:cxnLst/>
                <a:rect l="l" t="t" r="r" b="b"/>
                <a:pathLst>
                  <a:path w="5966" h="941" extrusionOk="0">
                    <a:moveTo>
                      <a:pt x="1" y="0"/>
                    </a:moveTo>
                    <a:lnTo>
                      <a:pt x="1" y="941"/>
                    </a:lnTo>
                    <a:lnTo>
                      <a:pt x="5966" y="941"/>
                    </a:lnTo>
                    <a:lnTo>
                      <a:pt x="59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2" name="Google Shape;272;p17"/>
          <p:cNvGrpSpPr/>
          <p:nvPr/>
        </p:nvGrpSpPr>
        <p:grpSpPr>
          <a:xfrm>
            <a:off x="2095314" y="1492169"/>
            <a:ext cx="1304200" cy="1086019"/>
            <a:chOff x="2095314" y="1492169"/>
            <a:chExt cx="1304200" cy="1086019"/>
          </a:xfrm>
        </p:grpSpPr>
        <p:sp>
          <p:nvSpPr>
            <p:cNvPr id="273" name="Google Shape;273;p17"/>
            <p:cNvSpPr txBox="1"/>
            <p:nvPr/>
          </p:nvSpPr>
          <p:spPr>
            <a:xfrm>
              <a:off x="2095314" y="1492169"/>
              <a:ext cx="1304200" cy="387262"/>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Error Handling</a:t>
              </a:r>
              <a:endParaRPr b="1" dirty="0">
                <a:solidFill>
                  <a:schemeClr val="dk1"/>
                </a:solidFill>
                <a:latin typeface="Fira Sans"/>
                <a:ea typeface="Fira Sans"/>
                <a:cs typeface="Fira Sans"/>
                <a:sym typeface="Fira Sans"/>
              </a:endParaRPr>
            </a:p>
          </p:txBody>
        </p:sp>
        <p:sp>
          <p:nvSpPr>
            <p:cNvPr id="274" name="Google Shape;274;p17"/>
            <p:cNvSpPr txBox="1"/>
            <p:nvPr/>
          </p:nvSpPr>
          <p:spPr>
            <a:xfrm>
              <a:off x="2186210" y="2172288"/>
              <a:ext cx="1052700" cy="4059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Tried making the whole script structured with error cases.</a:t>
              </a:r>
              <a:endParaRPr sz="1200" dirty="0">
                <a:solidFill>
                  <a:schemeClr val="dk1"/>
                </a:solidFill>
                <a:latin typeface="Fira Sans"/>
                <a:ea typeface="Fira Sans"/>
                <a:cs typeface="Fira Sans"/>
                <a:sym typeface="Fira Sans"/>
              </a:endParaRPr>
            </a:p>
          </p:txBody>
        </p:sp>
      </p:grpSp>
      <p:grpSp>
        <p:nvGrpSpPr>
          <p:cNvPr id="275" name="Google Shape;275;p17"/>
          <p:cNvGrpSpPr/>
          <p:nvPr/>
        </p:nvGrpSpPr>
        <p:grpSpPr>
          <a:xfrm>
            <a:off x="7324243" y="1649215"/>
            <a:ext cx="1452900" cy="1063066"/>
            <a:chOff x="7324243" y="1649215"/>
            <a:chExt cx="1452900" cy="1063066"/>
          </a:xfrm>
        </p:grpSpPr>
        <p:sp>
          <p:nvSpPr>
            <p:cNvPr id="276" name="Google Shape;276;p17"/>
            <p:cNvSpPr txBox="1"/>
            <p:nvPr/>
          </p:nvSpPr>
          <p:spPr>
            <a:xfrm>
              <a:off x="7324243" y="1649215"/>
              <a:ext cx="1452900" cy="139793"/>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File permissions</a:t>
              </a:r>
              <a:endParaRPr b="1" dirty="0">
                <a:solidFill>
                  <a:schemeClr val="dk1"/>
                </a:solidFill>
                <a:latin typeface="Fira Sans"/>
                <a:ea typeface="Fira Sans"/>
                <a:cs typeface="Fira Sans"/>
                <a:sym typeface="Fira Sans"/>
              </a:endParaRPr>
            </a:p>
          </p:txBody>
        </p:sp>
        <p:sp>
          <p:nvSpPr>
            <p:cNvPr id="277" name="Google Shape;277;p17"/>
            <p:cNvSpPr txBox="1"/>
            <p:nvPr/>
          </p:nvSpPr>
          <p:spPr>
            <a:xfrm>
              <a:off x="7589641" y="2306381"/>
              <a:ext cx="1052700" cy="4059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For file encryption and decryption, reading and saving the file in binary format.</a:t>
              </a:r>
              <a:endParaRPr sz="1200" dirty="0">
                <a:solidFill>
                  <a:schemeClr val="dk1"/>
                </a:solidFill>
                <a:latin typeface="Fira Sans"/>
                <a:ea typeface="Fira Sans"/>
                <a:cs typeface="Fira Sans"/>
                <a:sym typeface="Fira Sans"/>
              </a:endParaRPr>
            </a:p>
          </p:txBody>
        </p:sp>
      </p:grpSp>
      <p:sp>
        <p:nvSpPr>
          <p:cNvPr id="282" name="Google Shape;282;p17"/>
          <p:cNvSpPr txBox="1"/>
          <p:nvPr/>
        </p:nvSpPr>
        <p:spPr>
          <a:xfrm>
            <a:off x="7367250" y="3529586"/>
            <a:ext cx="1052700" cy="1839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endParaRPr b="1" dirty="0">
              <a:solidFill>
                <a:schemeClr val="dk1"/>
              </a:solidFill>
              <a:latin typeface="Fira Sans"/>
              <a:ea typeface="Fira Sans"/>
              <a:cs typeface="Fira Sans"/>
              <a:sym typeface="Fira Sans"/>
            </a:endParaRPr>
          </a:p>
        </p:txBody>
      </p:sp>
      <p:grpSp>
        <p:nvGrpSpPr>
          <p:cNvPr id="284" name="Google Shape;284;p17"/>
          <p:cNvGrpSpPr/>
          <p:nvPr/>
        </p:nvGrpSpPr>
        <p:grpSpPr>
          <a:xfrm>
            <a:off x="4695446" y="3509958"/>
            <a:ext cx="1068429" cy="993642"/>
            <a:chOff x="4695446" y="3509958"/>
            <a:chExt cx="1068429" cy="993642"/>
          </a:xfrm>
        </p:grpSpPr>
        <p:sp>
          <p:nvSpPr>
            <p:cNvPr id="285" name="Google Shape;285;p17"/>
            <p:cNvSpPr txBox="1"/>
            <p:nvPr/>
          </p:nvSpPr>
          <p:spPr>
            <a:xfrm>
              <a:off x="4711175" y="3509958"/>
              <a:ext cx="1052700" cy="1839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SUDO Command</a:t>
              </a:r>
              <a:endParaRPr b="1" dirty="0">
                <a:solidFill>
                  <a:schemeClr val="dk1"/>
                </a:solidFill>
                <a:latin typeface="Fira Sans"/>
                <a:ea typeface="Fira Sans"/>
                <a:cs typeface="Fira Sans"/>
                <a:sym typeface="Fira Sans"/>
              </a:endParaRPr>
            </a:p>
          </p:txBody>
        </p:sp>
        <p:sp>
          <p:nvSpPr>
            <p:cNvPr id="286" name="Google Shape;286;p17"/>
            <p:cNvSpPr txBox="1"/>
            <p:nvPr/>
          </p:nvSpPr>
          <p:spPr>
            <a:xfrm>
              <a:off x="4695446" y="4097700"/>
              <a:ext cx="1052700" cy="4059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Understood the Sudo command functionality.</a:t>
              </a:r>
              <a:endParaRPr sz="1200" dirty="0">
                <a:solidFill>
                  <a:schemeClr val="dk1"/>
                </a:solidFill>
                <a:latin typeface="Fira Sans"/>
                <a:ea typeface="Fira Sans"/>
                <a:cs typeface="Fira Sans"/>
                <a:sym typeface="Fira Sans"/>
              </a:endParaRPr>
            </a:p>
          </p:txBody>
        </p:sp>
      </p:grpSp>
      <p:sp>
        <p:nvSpPr>
          <p:cNvPr id="288" name="Google Shape;288;p17"/>
          <p:cNvSpPr txBox="1"/>
          <p:nvPr/>
        </p:nvSpPr>
        <p:spPr>
          <a:xfrm>
            <a:off x="4597250" y="3529586"/>
            <a:ext cx="1052700" cy="1839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endParaRPr b="1" dirty="0">
              <a:solidFill>
                <a:schemeClr val="dk1"/>
              </a:solidFill>
              <a:latin typeface="Fira Sans"/>
              <a:ea typeface="Fira Sans"/>
              <a:cs typeface="Fira Sans"/>
              <a:sym typeface="Fir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8"/>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Development Explanations</a:t>
            </a:r>
            <a:endParaRPr dirty="0"/>
          </a:p>
        </p:txBody>
      </p:sp>
      <p:grpSp>
        <p:nvGrpSpPr>
          <p:cNvPr id="295" name="Google Shape;295;p18"/>
          <p:cNvGrpSpPr/>
          <p:nvPr/>
        </p:nvGrpSpPr>
        <p:grpSpPr>
          <a:xfrm>
            <a:off x="2925069" y="2092209"/>
            <a:ext cx="3082032" cy="1806690"/>
            <a:chOff x="2925068" y="2092209"/>
            <a:chExt cx="3288881" cy="1876746"/>
          </a:xfrm>
        </p:grpSpPr>
        <p:sp>
          <p:nvSpPr>
            <p:cNvPr id="296" name="Google Shape;296;p18"/>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8"/>
          <p:cNvSpPr txBox="1"/>
          <p:nvPr/>
        </p:nvSpPr>
        <p:spPr>
          <a:xfrm>
            <a:off x="442777" y="1296675"/>
            <a:ext cx="12960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endParaRPr b="1" dirty="0">
              <a:solidFill>
                <a:schemeClr val="dk1"/>
              </a:solidFill>
              <a:latin typeface="Fira Sans"/>
              <a:ea typeface="Fira Sans"/>
              <a:cs typeface="Fira Sans"/>
              <a:sym typeface="Fira Sans"/>
            </a:endParaRPr>
          </a:p>
        </p:txBody>
      </p:sp>
      <p:sp>
        <p:nvSpPr>
          <p:cNvPr id="320" name="Google Shape;320;p18"/>
          <p:cNvSpPr txBox="1"/>
          <p:nvPr/>
        </p:nvSpPr>
        <p:spPr>
          <a:xfrm>
            <a:off x="7405301" y="2651772"/>
            <a:ext cx="1296000" cy="200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endParaRPr b="1" dirty="0">
              <a:solidFill>
                <a:schemeClr val="dk1"/>
              </a:solidFill>
              <a:latin typeface="Fira Sans"/>
              <a:ea typeface="Fira Sans"/>
              <a:cs typeface="Fira Sans"/>
              <a:sym typeface="Fira Sans"/>
            </a:endParaRPr>
          </a:p>
        </p:txBody>
      </p:sp>
      <p:grpSp>
        <p:nvGrpSpPr>
          <p:cNvPr id="322" name="Google Shape;322;p18"/>
          <p:cNvGrpSpPr/>
          <p:nvPr/>
        </p:nvGrpSpPr>
        <p:grpSpPr>
          <a:xfrm>
            <a:off x="5755676" y="2164968"/>
            <a:ext cx="1594238" cy="753150"/>
            <a:chOff x="5761500" y="1390650"/>
            <a:chExt cx="1594238" cy="753150"/>
          </a:xfrm>
        </p:grpSpPr>
        <p:grpSp>
          <p:nvGrpSpPr>
            <p:cNvPr id="323" name="Google Shape;323;p18"/>
            <p:cNvGrpSpPr/>
            <p:nvPr/>
          </p:nvGrpSpPr>
          <p:grpSpPr>
            <a:xfrm>
              <a:off x="6879773" y="1390650"/>
              <a:ext cx="475964" cy="475964"/>
              <a:chOff x="6574973" y="1390650"/>
              <a:chExt cx="475964" cy="475964"/>
            </a:xfrm>
          </p:grpSpPr>
          <p:sp>
            <p:nvSpPr>
              <p:cNvPr id="324" name="Google Shape;324;p18"/>
              <p:cNvSpPr/>
              <p:nvPr/>
            </p:nvSpPr>
            <p:spPr>
              <a:xfrm>
                <a:off x="6574973" y="1390650"/>
                <a:ext cx="475964" cy="475964"/>
              </a:xfrm>
              <a:custGeom>
                <a:avLst/>
                <a:gdLst/>
                <a:ahLst/>
                <a:cxnLst/>
                <a:rect l="l" t="t" r="r" b="b"/>
                <a:pathLst>
                  <a:path w="14467" h="14467" extrusionOk="0">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6614552" y="1513268"/>
                <a:ext cx="398781" cy="230728"/>
              </a:xfrm>
              <a:custGeom>
                <a:avLst/>
                <a:gdLst/>
                <a:ahLst/>
                <a:cxnLst/>
                <a:rect l="l" t="t" r="r" b="b"/>
                <a:pathLst>
                  <a:path w="12121" h="7013" fill="none" extrusionOk="0">
                    <a:moveTo>
                      <a:pt x="5001" y="7013"/>
                    </a:moveTo>
                    <a:lnTo>
                      <a:pt x="2262" y="7013"/>
                    </a:lnTo>
                    <a:cubicBezTo>
                      <a:pt x="1119" y="7013"/>
                      <a:pt x="0" y="6060"/>
                      <a:pt x="0" y="4870"/>
                    </a:cubicBezTo>
                    <a:cubicBezTo>
                      <a:pt x="0" y="3774"/>
                      <a:pt x="810" y="2786"/>
                      <a:pt x="1941" y="2786"/>
                    </a:cubicBezTo>
                    <a:cubicBezTo>
                      <a:pt x="2262" y="2786"/>
                      <a:pt x="2572" y="2881"/>
                      <a:pt x="2858" y="3012"/>
                    </a:cubicBezTo>
                    <a:cubicBezTo>
                      <a:pt x="2858" y="2941"/>
                      <a:pt x="2846" y="2858"/>
                      <a:pt x="2846" y="2786"/>
                    </a:cubicBezTo>
                    <a:cubicBezTo>
                      <a:pt x="2846" y="1238"/>
                      <a:pt x="4096" y="0"/>
                      <a:pt x="5632" y="0"/>
                    </a:cubicBezTo>
                    <a:cubicBezTo>
                      <a:pt x="6941" y="0"/>
                      <a:pt x="8037" y="917"/>
                      <a:pt x="8334" y="2131"/>
                    </a:cubicBezTo>
                    <a:cubicBezTo>
                      <a:pt x="8704" y="1881"/>
                      <a:pt x="9168" y="1726"/>
                      <a:pt x="9644" y="1726"/>
                    </a:cubicBezTo>
                    <a:cubicBezTo>
                      <a:pt x="10359" y="1726"/>
                      <a:pt x="11049" y="2060"/>
                      <a:pt x="11490" y="2619"/>
                    </a:cubicBezTo>
                    <a:cubicBezTo>
                      <a:pt x="11823" y="3036"/>
                      <a:pt x="12002" y="3560"/>
                      <a:pt x="12025" y="4096"/>
                    </a:cubicBezTo>
                    <a:cubicBezTo>
                      <a:pt x="12121" y="5513"/>
                      <a:pt x="11252" y="7013"/>
                      <a:pt x="9739" y="7013"/>
                    </a:cubicBezTo>
                    <a:lnTo>
                      <a:pt x="7072" y="7013"/>
                    </a:lnTo>
                    <a:lnTo>
                      <a:pt x="7072" y="7013"/>
                    </a:lnTo>
                    <a:lnTo>
                      <a:pt x="7072" y="5060"/>
                    </a:lnTo>
                    <a:lnTo>
                      <a:pt x="7751" y="5060"/>
                    </a:lnTo>
                    <a:lnTo>
                      <a:pt x="6037" y="3155"/>
                    </a:lnTo>
                    <a:lnTo>
                      <a:pt x="4334" y="5060"/>
                    </a:lnTo>
                    <a:lnTo>
                      <a:pt x="5013" y="5060"/>
                    </a:lnTo>
                    <a:lnTo>
                      <a:pt x="5013" y="7013"/>
                    </a:lnTo>
                  </a:path>
                </a:pathLst>
              </a:custGeom>
              <a:solidFill>
                <a:schemeClr val="accent5"/>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18"/>
            <p:cNvCxnSpPr/>
            <p:nvPr/>
          </p:nvCxnSpPr>
          <p:spPr>
            <a:xfrm rot="10800000" flipH="1">
              <a:off x="5761500" y="1639500"/>
              <a:ext cx="980700" cy="504300"/>
            </a:xfrm>
            <a:prstGeom prst="curvedConnector3">
              <a:avLst>
                <a:gd name="adj1" fmla="val 50000"/>
              </a:avLst>
            </a:prstGeom>
            <a:noFill/>
            <a:ln w="9525" cap="flat" cmpd="sng">
              <a:solidFill>
                <a:srgbClr val="000000"/>
              </a:solidFill>
              <a:prstDash val="solid"/>
              <a:round/>
              <a:headEnd type="none" w="med" len="med"/>
              <a:tailEnd type="oval" w="med" len="med"/>
            </a:ln>
          </p:spPr>
        </p:cxnSp>
      </p:grpSp>
      <p:grpSp>
        <p:nvGrpSpPr>
          <p:cNvPr id="327" name="Google Shape;327;p18"/>
          <p:cNvGrpSpPr/>
          <p:nvPr/>
        </p:nvGrpSpPr>
        <p:grpSpPr>
          <a:xfrm>
            <a:off x="1582521" y="2179185"/>
            <a:ext cx="1589955" cy="753150"/>
            <a:chOff x="1784020" y="1390650"/>
            <a:chExt cx="1589955" cy="753150"/>
          </a:xfrm>
        </p:grpSpPr>
        <p:grpSp>
          <p:nvGrpSpPr>
            <p:cNvPr id="328" name="Google Shape;328;p18"/>
            <p:cNvGrpSpPr/>
            <p:nvPr/>
          </p:nvGrpSpPr>
          <p:grpSpPr>
            <a:xfrm>
              <a:off x="1784020" y="1390650"/>
              <a:ext cx="475964" cy="475964"/>
              <a:chOff x="2088820" y="1390650"/>
              <a:chExt cx="475964" cy="475964"/>
            </a:xfrm>
          </p:grpSpPr>
          <p:sp>
            <p:nvSpPr>
              <p:cNvPr id="329" name="Google Shape;329;p18"/>
              <p:cNvSpPr/>
              <p:nvPr/>
            </p:nvSpPr>
            <p:spPr>
              <a:xfrm>
                <a:off x="2088820" y="1390650"/>
                <a:ext cx="475964" cy="475964"/>
              </a:xfrm>
              <a:custGeom>
                <a:avLst/>
                <a:gdLst/>
                <a:ahLst/>
                <a:cxnLst/>
                <a:rect l="l" t="t" r="r" b="b"/>
                <a:pathLst>
                  <a:path w="14467" h="14467" extrusionOk="0">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2202423" y="1609599"/>
                <a:ext cx="248395" cy="170060"/>
              </a:xfrm>
              <a:custGeom>
                <a:avLst/>
                <a:gdLst/>
                <a:ahLst/>
                <a:cxnLst/>
                <a:rect l="l" t="t" r="r" b="b"/>
                <a:pathLst>
                  <a:path w="7550" h="5169" fill="none" extrusionOk="0">
                    <a:moveTo>
                      <a:pt x="7049" y="5168"/>
                    </a:moveTo>
                    <a:lnTo>
                      <a:pt x="489" y="5168"/>
                    </a:lnTo>
                    <a:cubicBezTo>
                      <a:pt x="215" y="5168"/>
                      <a:pt x="1" y="4954"/>
                      <a:pt x="1" y="4680"/>
                    </a:cubicBezTo>
                    <a:lnTo>
                      <a:pt x="1" y="501"/>
                    </a:lnTo>
                    <a:cubicBezTo>
                      <a:pt x="1" y="227"/>
                      <a:pt x="215" y="1"/>
                      <a:pt x="489" y="1"/>
                    </a:cubicBezTo>
                    <a:lnTo>
                      <a:pt x="7049" y="1"/>
                    </a:lnTo>
                    <a:cubicBezTo>
                      <a:pt x="7323" y="1"/>
                      <a:pt x="7549" y="227"/>
                      <a:pt x="7549" y="501"/>
                    </a:cubicBezTo>
                    <a:lnTo>
                      <a:pt x="7549" y="4680"/>
                    </a:lnTo>
                    <a:cubicBezTo>
                      <a:pt x="7549" y="4966"/>
                      <a:pt x="7323" y="5168"/>
                      <a:pt x="7049" y="5168"/>
                    </a:cubicBezTo>
                    <a:close/>
                  </a:path>
                </a:pathLst>
              </a:custGeom>
              <a:solidFill>
                <a:schemeClr val="accent2"/>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2243943" y="1477210"/>
                <a:ext cx="164566" cy="133212"/>
              </a:xfrm>
              <a:custGeom>
                <a:avLst/>
                <a:gdLst/>
                <a:ahLst/>
                <a:cxnLst/>
                <a:rect l="l" t="t" r="r" b="b"/>
                <a:pathLst>
                  <a:path w="5002" h="4049" fill="none" extrusionOk="0">
                    <a:moveTo>
                      <a:pt x="5001" y="4049"/>
                    </a:moveTo>
                    <a:lnTo>
                      <a:pt x="5001" y="2501"/>
                    </a:lnTo>
                    <a:cubicBezTo>
                      <a:pt x="5001" y="1120"/>
                      <a:pt x="3882" y="1"/>
                      <a:pt x="2501" y="1"/>
                    </a:cubicBezTo>
                    <a:lnTo>
                      <a:pt x="2501" y="1"/>
                    </a:lnTo>
                    <a:cubicBezTo>
                      <a:pt x="1120" y="1"/>
                      <a:pt x="1" y="1120"/>
                      <a:pt x="1" y="2501"/>
                    </a:cubicBezTo>
                    <a:lnTo>
                      <a:pt x="1" y="4049"/>
                    </a:lnTo>
                  </a:path>
                </a:pathLst>
              </a:custGeom>
              <a:solidFill>
                <a:schemeClr val="accent2"/>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2303492" y="1655824"/>
                <a:ext cx="45468" cy="78006"/>
              </a:xfrm>
              <a:custGeom>
                <a:avLst/>
                <a:gdLst/>
                <a:ahLst/>
                <a:cxnLst/>
                <a:rect l="l" t="t" r="r" b="b"/>
                <a:pathLst>
                  <a:path w="1382" h="2371" extrusionOk="0">
                    <a:moveTo>
                      <a:pt x="691" y="1"/>
                    </a:moveTo>
                    <a:cubicBezTo>
                      <a:pt x="298" y="1"/>
                      <a:pt x="0" y="299"/>
                      <a:pt x="0" y="680"/>
                    </a:cubicBezTo>
                    <a:cubicBezTo>
                      <a:pt x="0" y="953"/>
                      <a:pt x="155" y="1180"/>
                      <a:pt x="381" y="1299"/>
                    </a:cubicBezTo>
                    <a:lnTo>
                      <a:pt x="84" y="2370"/>
                    </a:lnTo>
                    <a:lnTo>
                      <a:pt x="1286" y="2370"/>
                    </a:lnTo>
                    <a:lnTo>
                      <a:pt x="1001" y="1299"/>
                    </a:lnTo>
                    <a:cubicBezTo>
                      <a:pt x="1227" y="1180"/>
                      <a:pt x="1382" y="953"/>
                      <a:pt x="1382" y="680"/>
                    </a:cubicBezTo>
                    <a:cubicBezTo>
                      <a:pt x="1382" y="310"/>
                      <a:pt x="1084" y="1"/>
                      <a:pt x="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3" name="Google Shape;333;p18"/>
            <p:cNvCxnSpPr/>
            <p:nvPr/>
          </p:nvCxnSpPr>
          <p:spPr>
            <a:xfrm rot="10800000">
              <a:off x="2393275" y="1639500"/>
              <a:ext cx="980700" cy="504300"/>
            </a:xfrm>
            <a:prstGeom prst="curvedConnector3">
              <a:avLst>
                <a:gd name="adj1" fmla="val 50000"/>
              </a:avLst>
            </a:prstGeom>
            <a:noFill/>
            <a:ln w="9525" cap="flat" cmpd="sng">
              <a:solidFill>
                <a:srgbClr val="000000"/>
              </a:solidFill>
              <a:prstDash val="solid"/>
              <a:round/>
              <a:headEnd type="none" w="med" len="med"/>
              <a:tailEnd type="oval" w="med" len="med"/>
            </a:ln>
          </p:spPr>
        </p:cxnSp>
      </p:grpSp>
      <p:grpSp>
        <p:nvGrpSpPr>
          <p:cNvPr id="334" name="Google Shape;334;p18"/>
          <p:cNvGrpSpPr/>
          <p:nvPr/>
        </p:nvGrpSpPr>
        <p:grpSpPr>
          <a:xfrm>
            <a:off x="5700016" y="2906365"/>
            <a:ext cx="1479413" cy="1566321"/>
            <a:chOff x="5700016" y="2906365"/>
            <a:chExt cx="1479413" cy="1566321"/>
          </a:xfrm>
        </p:grpSpPr>
        <p:grpSp>
          <p:nvGrpSpPr>
            <p:cNvPr id="335" name="Google Shape;335;p18"/>
            <p:cNvGrpSpPr/>
            <p:nvPr/>
          </p:nvGrpSpPr>
          <p:grpSpPr>
            <a:xfrm>
              <a:off x="6703465" y="3281433"/>
              <a:ext cx="475964" cy="1191253"/>
              <a:chOff x="6398665" y="3281433"/>
              <a:chExt cx="475964" cy="1191253"/>
            </a:xfrm>
          </p:grpSpPr>
          <p:sp>
            <p:nvSpPr>
              <p:cNvPr id="336" name="Google Shape;336;p18"/>
              <p:cNvSpPr/>
              <p:nvPr/>
            </p:nvSpPr>
            <p:spPr>
              <a:xfrm>
                <a:off x="6398665" y="3281433"/>
                <a:ext cx="475964" cy="475964"/>
              </a:xfrm>
              <a:custGeom>
                <a:avLst/>
                <a:gdLst/>
                <a:ahLst/>
                <a:cxnLst/>
                <a:rect l="l" t="t" r="r" b="b"/>
                <a:pathLst>
                  <a:path w="14467" h="14467" extrusionOk="0">
                    <a:moveTo>
                      <a:pt x="7228" y="0"/>
                    </a:moveTo>
                    <a:cubicBezTo>
                      <a:pt x="3239" y="0"/>
                      <a:pt x="1" y="3239"/>
                      <a:pt x="1" y="7239"/>
                    </a:cubicBezTo>
                    <a:cubicBezTo>
                      <a:pt x="1" y="11240"/>
                      <a:pt x="3239" y="14466"/>
                      <a:pt x="7228" y="14466"/>
                    </a:cubicBezTo>
                    <a:cubicBezTo>
                      <a:pt x="11228" y="14466"/>
                      <a:pt x="14467" y="11240"/>
                      <a:pt x="14467" y="7239"/>
                    </a:cubicBezTo>
                    <a:cubicBezTo>
                      <a:pt x="14467" y="3239"/>
                      <a:pt x="11228" y="0"/>
                      <a:pt x="7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18"/>
              <p:cNvSpPr/>
              <p:nvPr/>
            </p:nvSpPr>
            <p:spPr>
              <a:xfrm>
                <a:off x="6536746" y="3391207"/>
                <a:ext cx="199802" cy="300871"/>
              </a:xfrm>
              <a:custGeom>
                <a:avLst/>
                <a:gdLst/>
                <a:ahLst/>
                <a:cxnLst/>
                <a:rect l="l" t="t" r="r" b="b"/>
                <a:pathLst>
                  <a:path w="6073" h="9145" fill="none" extrusionOk="0">
                    <a:moveTo>
                      <a:pt x="0" y="0"/>
                    </a:moveTo>
                    <a:lnTo>
                      <a:pt x="6073" y="0"/>
                    </a:lnTo>
                    <a:lnTo>
                      <a:pt x="6073" y="9144"/>
                    </a:lnTo>
                    <a:lnTo>
                      <a:pt x="0" y="9144"/>
                    </a:lnTo>
                    <a:close/>
                  </a:path>
                </a:pathLst>
              </a:custGeom>
              <a:solidFill>
                <a:schemeClr val="accen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a:off x="6782572" y="4472653"/>
                <a:ext cx="61161" cy="33"/>
              </a:xfrm>
              <a:custGeom>
                <a:avLst/>
                <a:gdLst/>
                <a:ahLst/>
                <a:cxnLst/>
                <a:rect l="l" t="t" r="r" b="b"/>
                <a:pathLst>
                  <a:path w="1859" h="1" fill="none" extrusionOk="0">
                    <a:moveTo>
                      <a:pt x="1" y="1"/>
                    </a:moveTo>
                    <a:lnTo>
                      <a:pt x="1858" y="1"/>
                    </a:lnTo>
                  </a:path>
                </a:pathLst>
              </a:custGeom>
              <a:solidFill>
                <a:schemeClr val="accen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a:off x="6771221" y="4272884"/>
                <a:ext cx="83862" cy="98733"/>
              </a:xfrm>
              <a:custGeom>
                <a:avLst/>
                <a:gdLst/>
                <a:ahLst/>
                <a:cxnLst/>
                <a:rect l="l" t="t" r="r" b="b"/>
                <a:pathLst>
                  <a:path w="2549" h="3001" fill="none" extrusionOk="0">
                    <a:moveTo>
                      <a:pt x="1" y="2465"/>
                    </a:moveTo>
                    <a:lnTo>
                      <a:pt x="941" y="3001"/>
                    </a:lnTo>
                    <a:lnTo>
                      <a:pt x="2549" y="0"/>
                    </a:lnTo>
                  </a:path>
                </a:pathLst>
              </a:custGeom>
              <a:solidFill>
                <a:schemeClr val="accen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0" name="Google Shape;340;p18"/>
            <p:cNvCxnSpPr/>
            <p:nvPr/>
          </p:nvCxnSpPr>
          <p:spPr>
            <a:xfrm>
              <a:off x="5700016" y="2906365"/>
              <a:ext cx="980700" cy="504300"/>
            </a:xfrm>
            <a:prstGeom prst="curvedConnector3">
              <a:avLst>
                <a:gd name="adj1" fmla="val 50000"/>
              </a:avLst>
            </a:prstGeom>
            <a:noFill/>
            <a:ln w="9525" cap="flat" cmpd="sng">
              <a:solidFill>
                <a:srgbClr val="000000"/>
              </a:solidFill>
              <a:prstDash val="solid"/>
              <a:round/>
              <a:headEnd type="none" w="med" len="med"/>
              <a:tailEnd type="oval" w="med" len="med"/>
            </a:ln>
          </p:spPr>
        </p:cxnSp>
      </p:grpSp>
      <p:grpSp>
        <p:nvGrpSpPr>
          <p:cNvPr id="341" name="Google Shape;341;p18"/>
          <p:cNvGrpSpPr/>
          <p:nvPr/>
        </p:nvGrpSpPr>
        <p:grpSpPr>
          <a:xfrm>
            <a:off x="1566014" y="2944694"/>
            <a:ext cx="1589955" cy="747384"/>
            <a:chOff x="1784020" y="3839300"/>
            <a:chExt cx="1589955" cy="747384"/>
          </a:xfrm>
        </p:grpSpPr>
        <p:grpSp>
          <p:nvGrpSpPr>
            <p:cNvPr id="342" name="Google Shape;342;p18"/>
            <p:cNvGrpSpPr/>
            <p:nvPr/>
          </p:nvGrpSpPr>
          <p:grpSpPr>
            <a:xfrm>
              <a:off x="1784020" y="4110720"/>
              <a:ext cx="475964" cy="475964"/>
              <a:chOff x="2088820" y="4110720"/>
              <a:chExt cx="475964" cy="475964"/>
            </a:xfrm>
          </p:grpSpPr>
          <p:sp>
            <p:nvSpPr>
              <p:cNvPr id="343" name="Google Shape;343;p18"/>
              <p:cNvSpPr/>
              <p:nvPr/>
            </p:nvSpPr>
            <p:spPr>
              <a:xfrm>
                <a:off x="2088820" y="4110720"/>
                <a:ext cx="475964" cy="475964"/>
              </a:xfrm>
              <a:custGeom>
                <a:avLst/>
                <a:gdLst/>
                <a:ahLst/>
                <a:cxnLst/>
                <a:rect l="l" t="t" r="r" b="b"/>
                <a:pathLst>
                  <a:path w="14467" h="14467" extrusionOk="0">
                    <a:moveTo>
                      <a:pt x="7228" y="0"/>
                    </a:moveTo>
                    <a:cubicBezTo>
                      <a:pt x="3239" y="0"/>
                      <a:pt x="1" y="3239"/>
                      <a:pt x="1" y="7239"/>
                    </a:cubicBezTo>
                    <a:cubicBezTo>
                      <a:pt x="1" y="11240"/>
                      <a:pt x="3239" y="14466"/>
                      <a:pt x="7228" y="14466"/>
                    </a:cubicBezTo>
                    <a:cubicBezTo>
                      <a:pt x="11228" y="14466"/>
                      <a:pt x="14467" y="11240"/>
                      <a:pt x="14467" y="7239"/>
                    </a:cubicBezTo>
                    <a:cubicBezTo>
                      <a:pt x="14467" y="3239"/>
                      <a:pt x="11228" y="0"/>
                      <a:pt x="72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2167582" y="4189844"/>
                <a:ext cx="318472" cy="318110"/>
              </a:xfrm>
              <a:custGeom>
                <a:avLst/>
                <a:gdLst/>
                <a:ahLst/>
                <a:cxnLst/>
                <a:rect l="l" t="t" r="r" b="b"/>
                <a:pathLst>
                  <a:path w="9680" h="9669" fill="none" extrusionOk="0">
                    <a:moveTo>
                      <a:pt x="9680" y="4834"/>
                    </a:moveTo>
                    <a:cubicBezTo>
                      <a:pt x="9680" y="7501"/>
                      <a:pt x="7513" y="9668"/>
                      <a:pt x="4834" y="9668"/>
                    </a:cubicBezTo>
                    <a:cubicBezTo>
                      <a:pt x="2167" y="9668"/>
                      <a:pt x="0" y="7501"/>
                      <a:pt x="0" y="4834"/>
                    </a:cubicBezTo>
                    <a:cubicBezTo>
                      <a:pt x="0" y="2167"/>
                      <a:pt x="2167" y="0"/>
                      <a:pt x="4834" y="0"/>
                    </a:cubicBezTo>
                    <a:cubicBezTo>
                      <a:pt x="7513" y="0"/>
                      <a:pt x="9680" y="2167"/>
                      <a:pt x="9680" y="4834"/>
                    </a:cubicBezTo>
                    <a:close/>
                  </a:path>
                </a:pathLst>
              </a:custGeom>
              <a:solidFill>
                <a:schemeClr val="accent4"/>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2233382" y="4189844"/>
                <a:ext cx="186872" cy="318110"/>
              </a:xfrm>
              <a:custGeom>
                <a:avLst/>
                <a:gdLst/>
                <a:ahLst/>
                <a:cxnLst/>
                <a:rect l="l" t="t" r="r" b="b"/>
                <a:pathLst>
                  <a:path w="5680" h="9669" fill="none" extrusionOk="0">
                    <a:moveTo>
                      <a:pt x="5680" y="4834"/>
                    </a:moveTo>
                    <a:cubicBezTo>
                      <a:pt x="5680" y="7501"/>
                      <a:pt x="4406" y="9668"/>
                      <a:pt x="2834" y="9668"/>
                    </a:cubicBezTo>
                    <a:cubicBezTo>
                      <a:pt x="1262" y="9668"/>
                      <a:pt x="0" y="7501"/>
                      <a:pt x="0" y="4834"/>
                    </a:cubicBezTo>
                    <a:cubicBezTo>
                      <a:pt x="0" y="2167"/>
                      <a:pt x="1262" y="0"/>
                      <a:pt x="2834" y="0"/>
                    </a:cubicBezTo>
                    <a:cubicBezTo>
                      <a:pt x="4406" y="0"/>
                      <a:pt x="5680" y="2167"/>
                      <a:pt x="5680" y="4834"/>
                    </a:cubicBezTo>
                    <a:close/>
                  </a:path>
                </a:pathLst>
              </a:custGeom>
              <a:solidFill>
                <a:schemeClr val="accent4"/>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2167582" y="4255250"/>
                <a:ext cx="318472" cy="187267"/>
              </a:xfrm>
              <a:custGeom>
                <a:avLst/>
                <a:gdLst/>
                <a:ahLst/>
                <a:cxnLst/>
                <a:rect l="l" t="t" r="r" b="b"/>
                <a:pathLst>
                  <a:path w="9680" h="5692" fill="none" extrusionOk="0">
                    <a:moveTo>
                      <a:pt x="9680" y="2846"/>
                    </a:moveTo>
                    <a:cubicBezTo>
                      <a:pt x="9680" y="4418"/>
                      <a:pt x="7513" y="5692"/>
                      <a:pt x="4834" y="5692"/>
                    </a:cubicBezTo>
                    <a:cubicBezTo>
                      <a:pt x="2167" y="5692"/>
                      <a:pt x="0" y="4418"/>
                      <a:pt x="0" y="2846"/>
                    </a:cubicBezTo>
                    <a:cubicBezTo>
                      <a:pt x="0" y="1275"/>
                      <a:pt x="2167" y="1"/>
                      <a:pt x="4834" y="1"/>
                    </a:cubicBezTo>
                    <a:cubicBezTo>
                      <a:pt x="7513" y="1"/>
                      <a:pt x="9680" y="1275"/>
                      <a:pt x="9680" y="2846"/>
                    </a:cubicBezTo>
                    <a:close/>
                  </a:path>
                </a:pathLst>
              </a:custGeom>
              <a:solidFill>
                <a:schemeClr val="accent4"/>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2167187" y="4348883"/>
                <a:ext cx="318867" cy="33"/>
              </a:xfrm>
              <a:custGeom>
                <a:avLst/>
                <a:gdLst/>
                <a:ahLst/>
                <a:cxnLst/>
                <a:rect l="l" t="t" r="r" b="b"/>
                <a:pathLst>
                  <a:path w="9692" h="1" fill="none" extrusionOk="0">
                    <a:moveTo>
                      <a:pt x="0" y="0"/>
                    </a:moveTo>
                    <a:lnTo>
                      <a:pt x="9692" y="0"/>
                    </a:lnTo>
                  </a:path>
                </a:pathLst>
              </a:custGeom>
              <a:solidFill>
                <a:schemeClr val="accent4"/>
              </a:solidFill>
              <a:ln w="68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8" name="Google Shape;348;p18"/>
            <p:cNvCxnSpPr/>
            <p:nvPr/>
          </p:nvCxnSpPr>
          <p:spPr>
            <a:xfrm flipH="1">
              <a:off x="2393275" y="3839300"/>
              <a:ext cx="980700" cy="504300"/>
            </a:xfrm>
            <a:prstGeom prst="curvedConnector3">
              <a:avLst>
                <a:gd name="adj1" fmla="val 50000"/>
              </a:avLst>
            </a:prstGeom>
            <a:noFill/>
            <a:ln w="9525" cap="flat" cmpd="sng">
              <a:solidFill>
                <a:srgbClr val="000000"/>
              </a:solidFill>
              <a:prstDash val="solid"/>
              <a:round/>
              <a:headEnd type="none" w="med" len="med"/>
              <a:tailEnd type="oval" w="med" len="med"/>
            </a:ln>
          </p:spPr>
        </p:cxnSp>
      </p:grpSp>
      <p:grpSp>
        <p:nvGrpSpPr>
          <p:cNvPr id="349" name="Google Shape;349;p18"/>
          <p:cNvGrpSpPr/>
          <p:nvPr/>
        </p:nvGrpSpPr>
        <p:grpSpPr>
          <a:xfrm>
            <a:off x="5721682" y="2730654"/>
            <a:ext cx="1405816" cy="475964"/>
            <a:chOff x="5949922" y="2750685"/>
            <a:chExt cx="1405816" cy="475964"/>
          </a:xfrm>
        </p:grpSpPr>
        <p:grpSp>
          <p:nvGrpSpPr>
            <p:cNvPr id="350" name="Google Shape;350;p18"/>
            <p:cNvGrpSpPr/>
            <p:nvPr/>
          </p:nvGrpSpPr>
          <p:grpSpPr>
            <a:xfrm>
              <a:off x="6879773" y="2750685"/>
              <a:ext cx="475964" cy="475964"/>
              <a:chOff x="6574973" y="2683684"/>
              <a:chExt cx="475964" cy="475964"/>
            </a:xfrm>
          </p:grpSpPr>
          <p:sp>
            <p:nvSpPr>
              <p:cNvPr id="351" name="Google Shape;351;p18"/>
              <p:cNvSpPr/>
              <p:nvPr/>
            </p:nvSpPr>
            <p:spPr>
              <a:xfrm>
                <a:off x="6574973" y="2683684"/>
                <a:ext cx="475964" cy="475964"/>
              </a:xfrm>
              <a:custGeom>
                <a:avLst/>
                <a:gdLst/>
                <a:ahLst/>
                <a:cxnLst/>
                <a:rect l="l" t="t" r="r" b="b"/>
                <a:pathLst>
                  <a:path w="14467" h="14467" extrusionOk="0">
                    <a:moveTo>
                      <a:pt x="7228" y="1"/>
                    </a:moveTo>
                    <a:cubicBezTo>
                      <a:pt x="3239" y="1"/>
                      <a:pt x="1" y="3239"/>
                      <a:pt x="1" y="7228"/>
                    </a:cubicBezTo>
                    <a:cubicBezTo>
                      <a:pt x="1" y="11228"/>
                      <a:pt x="3239" y="14467"/>
                      <a:pt x="7228" y="14467"/>
                    </a:cubicBezTo>
                    <a:cubicBezTo>
                      <a:pt x="11228" y="14467"/>
                      <a:pt x="14467" y="11228"/>
                      <a:pt x="14467" y="7228"/>
                    </a:cubicBezTo>
                    <a:cubicBezTo>
                      <a:pt x="14467" y="3239"/>
                      <a:pt x="11228" y="1"/>
                      <a:pt x="7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6641958" y="2718558"/>
                <a:ext cx="341996" cy="398419"/>
              </a:xfrm>
              <a:custGeom>
                <a:avLst/>
                <a:gdLst/>
                <a:ahLst/>
                <a:cxnLst/>
                <a:rect l="l" t="t" r="r" b="b"/>
                <a:pathLst>
                  <a:path w="10395" h="12110" fill="none" extrusionOk="0">
                    <a:moveTo>
                      <a:pt x="1" y="6049"/>
                    </a:moveTo>
                    <a:cubicBezTo>
                      <a:pt x="5894" y="12109"/>
                      <a:pt x="10395" y="6049"/>
                      <a:pt x="10395" y="6049"/>
                    </a:cubicBezTo>
                    <a:cubicBezTo>
                      <a:pt x="4513" y="0"/>
                      <a:pt x="1" y="6049"/>
                      <a:pt x="1" y="6049"/>
                    </a:cubicBezTo>
                    <a:close/>
                  </a:path>
                </a:pathLst>
              </a:custGeom>
              <a:solidFill>
                <a:schemeClr val="accent6"/>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6761055" y="2865851"/>
                <a:ext cx="103832" cy="103832"/>
              </a:xfrm>
              <a:custGeom>
                <a:avLst/>
                <a:gdLst/>
                <a:ahLst/>
                <a:cxnLst/>
                <a:rect l="l" t="t" r="r" b="b"/>
                <a:pathLst>
                  <a:path w="3156" h="3156" fill="none" extrusionOk="0">
                    <a:moveTo>
                      <a:pt x="3155" y="1572"/>
                    </a:moveTo>
                    <a:cubicBezTo>
                      <a:pt x="3155" y="2441"/>
                      <a:pt x="2441" y="3155"/>
                      <a:pt x="1572" y="3155"/>
                    </a:cubicBezTo>
                    <a:cubicBezTo>
                      <a:pt x="703" y="3155"/>
                      <a:pt x="0" y="2441"/>
                      <a:pt x="0" y="1572"/>
                    </a:cubicBezTo>
                    <a:cubicBezTo>
                      <a:pt x="0" y="703"/>
                      <a:pt x="703" y="0"/>
                      <a:pt x="1572" y="0"/>
                    </a:cubicBezTo>
                    <a:cubicBezTo>
                      <a:pt x="2441" y="0"/>
                      <a:pt x="3155" y="703"/>
                      <a:pt x="3155" y="1572"/>
                    </a:cubicBezTo>
                    <a:close/>
                  </a:path>
                </a:pathLst>
              </a:custGeom>
              <a:solidFill>
                <a:schemeClr val="accent6"/>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6685451" y="2801203"/>
                <a:ext cx="240532" cy="240170"/>
              </a:xfrm>
              <a:custGeom>
                <a:avLst/>
                <a:gdLst/>
                <a:ahLst/>
                <a:cxnLst/>
                <a:rect l="l" t="t" r="r" b="b"/>
                <a:pathLst>
                  <a:path w="7311" h="7300" fill="none" extrusionOk="0">
                    <a:moveTo>
                      <a:pt x="7311" y="1"/>
                    </a:moveTo>
                    <a:lnTo>
                      <a:pt x="0" y="7299"/>
                    </a:lnTo>
                  </a:path>
                </a:pathLst>
              </a:custGeom>
              <a:solidFill>
                <a:schemeClr val="accent6"/>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5" name="Google Shape;355;p18"/>
            <p:cNvCxnSpPr/>
            <p:nvPr/>
          </p:nvCxnSpPr>
          <p:spPr>
            <a:xfrm>
              <a:off x="5949922" y="2938250"/>
              <a:ext cx="784200" cy="0"/>
            </a:xfrm>
            <a:prstGeom prst="straightConnector1">
              <a:avLst/>
            </a:prstGeom>
            <a:noFill/>
            <a:ln w="9525" cap="flat" cmpd="sng">
              <a:solidFill>
                <a:schemeClr val="dk1"/>
              </a:solidFill>
              <a:prstDash val="solid"/>
              <a:round/>
              <a:headEnd type="none" w="med" len="med"/>
              <a:tailEnd type="oval" w="med" len="med"/>
            </a:ln>
          </p:spPr>
        </p:cxnSp>
      </p:grpSp>
      <p:grpSp>
        <p:nvGrpSpPr>
          <p:cNvPr id="356" name="Google Shape;356;p18"/>
          <p:cNvGrpSpPr/>
          <p:nvPr/>
        </p:nvGrpSpPr>
        <p:grpSpPr>
          <a:xfrm>
            <a:off x="1783263" y="2752248"/>
            <a:ext cx="1403521" cy="472839"/>
            <a:chOff x="1783263" y="2752248"/>
            <a:chExt cx="1403521" cy="472839"/>
          </a:xfrm>
        </p:grpSpPr>
        <p:grpSp>
          <p:nvGrpSpPr>
            <p:cNvPr id="357" name="Google Shape;357;p18"/>
            <p:cNvGrpSpPr/>
            <p:nvPr/>
          </p:nvGrpSpPr>
          <p:grpSpPr>
            <a:xfrm>
              <a:off x="1783263" y="2752248"/>
              <a:ext cx="473201" cy="472839"/>
              <a:chOff x="2088063" y="2683289"/>
              <a:chExt cx="473201" cy="472839"/>
            </a:xfrm>
          </p:grpSpPr>
          <p:sp>
            <p:nvSpPr>
              <p:cNvPr id="358" name="Google Shape;358;p18"/>
              <p:cNvSpPr/>
              <p:nvPr/>
            </p:nvSpPr>
            <p:spPr>
              <a:xfrm>
                <a:off x="2088063" y="2683289"/>
                <a:ext cx="473201" cy="472839"/>
              </a:xfrm>
              <a:custGeom>
                <a:avLst/>
                <a:gdLst/>
                <a:ahLst/>
                <a:cxnLst/>
                <a:rect l="l" t="t" r="r" b="b"/>
                <a:pathLst>
                  <a:path w="14383" h="14372" extrusionOk="0">
                    <a:moveTo>
                      <a:pt x="7191" y="1"/>
                    </a:moveTo>
                    <a:cubicBezTo>
                      <a:pt x="3227" y="1"/>
                      <a:pt x="0" y="3216"/>
                      <a:pt x="0" y="7180"/>
                    </a:cubicBezTo>
                    <a:cubicBezTo>
                      <a:pt x="0" y="11157"/>
                      <a:pt x="3227" y="14372"/>
                      <a:pt x="7191" y="14372"/>
                    </a:cubicBezTo>
                    <a:cubicBezTo>
                      <a:pt x="11168" y="14372"/>
                      <a:pt x="14383" y="11157"/>
                      <a:pt x="14383" y="7180"/>
                    </a:cubicBezTo>
                    <a:cubicBezTo>
                      <a:pt x="14383" y="3216"/>
                      <a:pt x="11168" y="1"/>
                      <a:pt x="7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2166003" y="2758499"/>
                <a:ext cx="319262" cy="319294"/>
              </a:xfrm>
              <a:custGeom>
                <a:avLst/>
                <a:gdLst/>
                <a:ahLst/>
                <a:cxnLst/>
                <a:rect l="l" t="t" r="r" b="b"/>
                <a:pathLst>
                  <a:path w="9704" h="9705" fill="none" extrusionOk="0">
                    <a:moveTo>
                      <a:pt x="9442" y="3870"/>
                    </a:moveTo>
                    <a:lnTo>
                      <a:pt x="8478" y="3501"/>
                    </a:lnTo>
                    <a:cubicBezTo>
                      <a:pt x="8442" y="3406"/>
                      <a:pt x="8418" y="3335"/>
                      <a:pt x="8370" y="3263"/>
                    </a:cubicBezTo>
                    <a:lnTo>
                      <a:pt x="8787" y="2311"/>
                    </a:lnTo>
                    <a:cubicBezTo>
                      <a:pt x="8859" y="2144"/>
                      <a:pt x="8811" y="1965"/>
                      <a:pt x="8692" y="1846"/>
                    </a:cubicBezTo>
                    <a:lnTo>
                      <a:pt x="7859" y="1013"/>
                    </a:lnTo>
                    <a:cubicBezTo>
                      <a:pt x="7739" y="894"/>
                      <a:pt x="7549" y="846"/>
                      <a:pt x="7406" y="918"/>
                    </a:cubicBezTo>
                    <a:lnTo>
                      <a:pt x="6454" y="1334"/>
                    </a:lnTo>
                    <a:cubicBezTo>
                      <a:pt x="6370" y="1311"/>
                      <a:pt x="6287" y="1263"/>
                      <a:pt x="6215" y="1239"/>
                    </a:cubicBezTo>
                    <a:lnTo>
                      <a:pt x="5834" y="263"/>
                    </a:lnTo>
                    <a:cubicBezTo>
                      <a:pt x="5775" y="108"/>
                      <a:pt x="5620" y="1"/>
                      <a:pt x="5453" y="1"/>
                    </a:cubicBezTo>
                    <a:lnTo>
                      <a:pt x="4263" y="1"/>
                    </a:lnTo>
                    <a:cubicBezTo>
                      <a:pt x="4084" y="1"/>
                      <a:pt x="3929" y="108"/>
                      <a:pt x="3870" y="263"/>
                    </a:cubicBezTo>
                    <a:lnTo>
                      <a:pt x="3501" y="1239"/>
                    </a:lnTo>
                    <a:cubicBezTo>
                      <a:pt x="3406" y="1263"/>
                      <a:pt x="3334" y="1299"/>
                      <a:pt x="3263" y="1334"/>
                    </a:cubicBezTo>
                    <a:lnTo>
                      <a:pt x="2310" y="918"/>
                    </a:lnTo>
                    <a:cubicBezTo>
                      <a:pt x="2144" y="846"/>
                      <a:pt x="1965" y="894"/>
                      <a:pt x="1846" y="1013"/>
                    </a:cubicBezTo>
                    <a:lnTo>
                      <a:pt x="1012" y="1846"/>
                    </a:lnTo>
                    <a:cubicBezTo>
                      <a:pt x="893" y="1965"/>
                      <a:pt x="846" y="2156"/>
                      <a:pt x="929" y="2311"/>
                    </a:cubicBezTo>
                    <a:lnTo>
                      <a:pt x="1346" y="3263"/>
                    </a:lnTo>
                    <a:cubicBezTo>
                      <a:pt x="1310" y="3335"/>
                      <a:pt x="1262" y="3430"/>
                      <a:pt x="1239" y="3501"/>
                    </a:cubicBezTo>
                    <a:lnTo>
                      <a:pt x="274" y="3870"/>
                    </a:lnTo>
                    <a:cubicBezTo>
                      <a:pt x="108" y="3930"/>
                      <a:pt x="0" y="4097"/>
                      <a:pt x="0" y="4263"/>
                    </a:cubicBezTo>
                    <a:lnTo>
                      <a:pt x="0" y="5454"/>
                    </a:lnTo>
                    <a:cubicBezTo>
                      <a:pt x="0" y="5633"/>
                      <a:pt x="108" y="5775"/>
                      <a:pt x="274" y="5835"/>
                    </a:cubicBezTo>
                    <a:lnTo>
                      <a:pt x="1239" y="6204"/>
                    </a:lnTo>
                    <a:cubicBezTo>
                      <a:pt x="1262" y="6299"/>
                      <a:pt x="1298" y="6371"/>
                      <a:pt x="1346" y="6442"/>
                    </a:cubicBezTo>
                    <a:lnTo>
                      <a:pt x="929" y="7395"/>
                    </a:lnTo>
                    <a:cubicBezTo>
                      <a:pt x="846" y="7561"/>
                      <a:pt x="893" y="7740"/>
                      <a:pt x="1012" y="7859"/>
                    </a:cubicBezTo>
                    <a:lnTo>
                      <a:pt x="1846" y="8692"/>
                    </a:lnTo>
                    <a:cubicBezTo>
                      <a:pt x="1965" y="8812"/>
                      <a:pt x="2155" y="8859"/>
                      <a:pt x="2310" y="8788"/>
                    </a:cubicBezTo>
                    <a:lnTo>
                      <a:pt x="3263" y="8371"/>
                    </a:lnTo>
                    <a:cubicBezTo>
                      <a:pt x="3334" y="8395"/>
                      <a:pt x="3429" y="8442"/>
                      <a:pt x="3501" y="8466"/>
                    </a:cubicBezTo>
                    <a:lnTo>
                      <a:pt x="3870" y="9443"/>
                    </a:lnTo>
                    <a:cubicBezTo>
                      <a:pt x="3929" y="9597"/>
                      <a:pt x="4096" y="9704"/>
                      <a:pt x="4263" y="9704"/>
                    </a:cubicBezTo>
                    <a:lnTo>
                      <a:pt x="5453" y="9704"/>
                    </a:lnTo>
                    <a:cubicBezTo>
                      <a:pt x="5632" y="9704"/>
                      <a:pt x="5775" y="9597"/>
                      <a:pt x="5834" y="9443"/>
                    </a:cubicBezTo>
                    <a:lnTo>
                      <a:pt x="6215" y="8466"/>
                    </a:lnTo>
                    <a:cubicBezTo>
                      <a:pt x="6299" y="8442"/>
                      <a:pt x="6370" y="8407"/>
                      <a:pt x="6454" y="8371"/>
                    </a:cubicBezTo>
                    <a:lnTo>
                      <a:pt x="7406" y="8788"/>
                    </a:lnTo>
                    <a:cubicBezTo>
                      <a:pt x="7561" y="8859"/>
                      <a:pt x="7739" y="8812"/>
                      <a:pt x="7859" y="8692"/>
                    </a:cubicBezTo>
                    <a:lnTo>
                      <a:pt x="8692" y="7859"/>
                    </a:lnTo>
                    <a:cubicBezTo>
                      <a:pt x="8811" y="7740"/>
                      <a:pt x="8859" y="7549"/>
                      <a:pt x="8787" y="7395"/>
                    </a:cubicBezTo>
                    <a:lnTo>
                      <a:pt x="8370" y="6442"/>
                    </a:lnTo>
                    <a:cubicBezTo>
                      <a:pt x="8394" y="6371"/>
                      <a:pt x="8442" y="6287"/>
                      <a:pt x="8478" y="6204"/>
                    </a:cubicBezTo>
                    <a:lnTo>
                      <a:pt x="9442" y="5835"/>
                    </a:lnTo>
                    <a:cubicBezTo>
                      <a:pt x="9609" y="5775"/>
                      <a:pt x="9704" y="5609"/>
                      <a:pt x="9704" y="5454"/>
                    </a:cubicBezTo>
                    <a:lnTo>
                      <a:pt x="9704" y="4263"/>
                    </a:lnTo>
                    <a:cubicBezTo>
                      <a:pt x="9704" y="4097"/>
                      <a:pt x="9609" y="3930"/>
                      <a:pt x="9442" y="3870"/>
                    </a:cubicBezTo>
                    <a:close/>
                  </a:path>
                </a:pathLst>
              </a:custGeom>
              <a:solidFill>
                <a:schemeClr val="accent3"/>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2255326" y="2850158"/>
                <a:ext cx="139068" cy="139101"/>
              </a:xfrm>
              <a:custGeom>
                <a:avLst/>
                <a:gdLst/>
                <a:ahLst/>
                <a:cxnLst/>
                <a:rect l="l" t="t" r="r" b="b"/>
                <a:pathLst>
                  <a:path w="4227" h="4228" fill="none" extrusionOk="0">
                    <a:moveTo>
                      <a:pt x="4227" y="2108"/>
                    </a:moveTo>
                    <a:cubicBezTo>
                      <a:pt x="4227" y="3275"/>
                      <a:pt x="3274" y="4228"/>
                      <a:pt x="2107" y="4228"/>
                    </a:cubicBezTo>
                    <a:cubicBezTo>
                      <a:pt x="941" y="4228"/>
                      <a:pt x="0" y="3275"/>
                      <a:pt x="0" y="2108"/>
                    </a:cubicBezTo>
                    <a:cubicBezTo>
                      <a:pt x="0" y="942"/>
                      <a:pt x="941" y="1"/>
                      <a:pt x="2107" y="1"/>
                    </a:cubicBezTo>
                    <a:cubicBezTo>
                      <a:pt x="3274" y="1"/>
                      <a:pt x="4227" y="942"/>
                      <a:pt x="4227" y="2108"/>
                    </a:cubicBezTo>
                    <a:close/>
                  </a:path>
                </a:pathLst>
              </a:custGeom>
              <a:solidFill>
                <a:schemeClr val="accent3"/>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1" name="Google Shape;361;p18"/>
            <p:cNvCxnSpPr/>
            <p:nvPr/>
          </p:nvCxnSpPr>
          <p:spPr>
            <a:xfrm rot="10800000">
              <a:off x="2402584" y="2938250"/>
              <a:ext cx="784200" cy="0"/>
            </a:xfrm>
            <a:prstGeom prst="straightConnector1">
              <a:avLst/>
            </a:prstGeom>
            <a:noFill/>
            <a:ln w="9525" cap="flat" cmpd="sng">
              <a:solidFill>
                <a:schemeClr val="dk1"/>
              </a:solidFill>
              <a:prstDash val="solid"/>
              <a:round/>
              <a:headEnd type="none" w="med" len="med"/>
              <a:tailEnd type="oval" w="med" len="med"/>
            </a:ln>
          </p:spPr>
        </p:cxnSp>
      </p:grpSp>
      <p:sp>
        <p:nvSpPr>
          <p:cNvPr id="4" name="TextBox 3">
            <a:extLst>
              <a:ext uri="{FF2B5EF4-FFF2-40B4-BE49-F238E27FC236}">
                <a16:creationId xmlns:a16="http://schemas.microsoft.com/office/drawing/2014/main" id="{DA1A28B8-E13C-871C-4877-827F1DACDC93}"/>
              </a:ext>
            </a:extLst>
          </p:cNvPr>
          <p:cNvSpPr txBox="1"/>
          <p:nvPr/>
        </p:nvSpPr>
        <p:spPr>
          <a:xfrm>
            <a:off x="1441449" y="865323"/>
            <a:ext cx="6057901" cy="1169551"/>
          </a:xfrm>
          <a:prstGeom prst="rect">
            <a:avLst/>
          </a:prstGeom>
          <a:noFill/>
        </p:spPr>
        <p:txBody>
          <a:bodyPr wrap="square">
            <a:spAutoFit/>
          </a:bodyPr>
          <a:lstStyle/>
          <a:p>
            <a:r>
              <a:rPr lang="en-GB" sz="1000" dirty="0"/>
              <a:t>The “</a:t>
            </a:r>
            <a:r>
              <a:rPr lang="en-GB" sz="1000" dirty="0" err="1"/>
              <a:t>os</a:t>
            </a:r>
            <a:r>
              <a:rPr lang="en-GB" sz="1000" dirty="0"/>
              <a:t>” module was used to look for files in the current directory with the same name because the application was meant to read that file and the filename was being entered as a string. After the file was located, its contents were taken out and placed into a variable. After then, the variable was used to carry out the encryption and decryption procedures. The output file must eventually be saved in the current directory. It also required a </a:t>
            </a:r>
            <a:r>
              <a:rPr lang="en-GB" sz="1000" dirty="0" err="1"/>
              <a:t>keyfile</a:t>
            </a:r>
            <a:r>
              <a:rPr lang="en-GB" sz="1000" dirty="0"/>
              <a:t> to enable encryption and decryption in between all of this. I so had to handle several file reads and writes within the script. I got to have decent understanding of the Fernet class in the Cryptography module which was a good step.</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9"/>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Potential</a:t>
            </a:r>
            <a:r>
              <a:rPr lang="en-US" dirty="0"/>
              <a:t> Future Improvements</a:t>
            </a:r>
            <a:endParaRPr dirty="0"/>
          </a:p>
        </p:txBody>
      </p:sp>
      <p:grpSp>
        <p:nvGrpSpPr>
          <p:cNvPr id="367" name="Google Shape;367;p19"/>
          <p:cNvGrpSpPr/>
          <p:nvPr/>
        </p:nvGrpSpPr>
        <p:grpSpPr>
          <a:xfrm>
            <a:off x="5328178" y="3305225"/>
            <a:ext cx="3350029" cy="1057250"/>
            <a:chOff x="5328178" y="3305225"/>
            <a:chExt cx="3350029" cy="1057250"/>
          </a:xfrm>
        </p:grpSpPr>
        <p:cxnSp>
          <p:nvCxnSpPr>
            <p:cNvPr id="368" name="Google Shape;368;p19"/>
            <p:cNvCxnSpPr/>
            <p:nvPr/>
          </p:nvCxnSpPr>
          <p:spPr>
            <a:xfrm rot="10800000">
              <a:off x="5328178" y="3305225"/>
              <a:ext cx="827700" cy="440700"/>
            </a:xfrm>
            <a:prstGeom prst="straightConnector1">
              <a:avLst/>
            </a:prstGeom>
            <a:noFill/>
            <a:ln w="28575" cap="flat" cmpd="sng">
              <a:solidFill>
                <a:schemeClr val="accent6"/>
              </a:solidFill>
              <a:prstDash val="solid"/>
              <a:round/>
              <a:headEnd type="none" w="med" len="med"/>
              <a:tailEnd type="none" w="med" len="med"/>
            </a:ln>
          </p:spPr>
        </p:cxnSp>
        <p:grpSp>
          <p:nvGrpSpPr>
            <p:cNvPr id="369" name="Google Shape;369;p19"/>
            <p:cNvGrpSpPr/>
            <p:nvPr/>
          </p:nvGrpSpPr>
          <p:grpSpPr>
            <a:xfrm>
              <a:off x="6147685" y="3460810"/>
              <a:ext cx="2530523" cy="901665"/>
              <a:chOff x="6147685" y="3460810"/>
              <a:chExt cx="2530523" cy="901665"/>
            </a:xfrm>
          </p:grpSpPr>
          <p:grpSp>
            <p:nvGrpSpPr>
              <p:cNvPr id="370" name="Google Shape;370;p19"/>
              <p:cNvGrpSpPr/>
              <p:nvPr/>
            </p:nvGrpSpPr>
            <p:grpSpPr>
              <a:xfrm>
                <a:off x="6147685" y="3460810"/>
                <a:ext cx="2530523" cy="901665"/>
                <a:chOff x="6147685" y="3460810"/>
                <a:chExt cx="2530523" cy="901665"/>
              </a:xfrm>
            </p:grpSpPr>
            <p:sp>
              <p:nvSpPr>
                <p:cNvPr id="371" name="Google Shape;371;p19"/>
                <p:cNvSpPr/>
                <p:nvPr/>
              </p:nvSpPr>
              <p:spPr>
                <a:xfrm flipH="1">
                  <a:off x="6147685" y="3460810"/>
                  <a:ext cx="2079483" cy="901665"/>
                </a:xfrm>
                <a:custGeom>
                  <a:avLst/>
                  <a:gdLst/>
                  <a:ahLst/>
                  <a:cxnLst/>
                  <a:rect l="l" t="t" r="r" b="b"/>
                  <a:pathLst>
                    <a:path w="51722" h="19611" extrusionOk="0">
                      <a:moveTo>
                        <a:pt x="46840" y="19610"/>
                      </a:moveTo>
                      <a:lnTo>
                        <a:pt x="1" y="19610"/>
                      </a:lnTo>
                      <a:lnTo>
                        <a:pt x="1" y="1"/>
                      </a:lnTo>
                      <a:lnTo>
                        <a:pt x="46840" y="1"/>
                      </a:lnTo>
                      <a:cubicBezTo>
                        <a:pt x="49531" y="1"/>
                        <a:pt x="51722" y="2191"/>
                        <a:pt x="51722" y="4882"/>
                      </a:cubicBezTo>
                      <a:lnTo>
                        <a:pt x="51722" y="14729"/>
                      </a:lnTo>
                      <a:cubicBezTo>
                        <a:pt x="51722" y="17431"/>
                        <a:pt x="49531" y="19610"/>
                        <a:pt x="46840" y="196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flipH="1">
                  <a:off x="6191229" y="3510648"/>
                  <a:ext cx="1992841" cy="801986"/>
                </a:xfrm>
                <a:custGeom>
                  <a:avLst/>
                  <a:gdLst/>
                  <a:ahLst/>
                  <a:cxnLst/>
                  <a:rect l="l" t="t" r="r" b="b"/>
                  <a:pathLst>
                    <a:path w="49567" h="17443" extrusionOk="0">
                      <a:moveTo>
                        <a:pt x="0" y="17443"/>
                      </a:moveTo>
                      <a:lnTo>
                        <a:pt x="0" y="0"/>
                      </a:lnTo>
                      <a:lnTo>
                        <a:pt x="40839" y="0"/>
                      </a:lnTo>
                      <a:cubicBezTo>
                        <a:pt x="45649" y="0"/>
                        <a:pt x="49566" y="3917"/>
                        <a:pt x="49566" y="8727"/>
                      </a:cubicBezTo>
                      <a:cubicBezTo>
                        <a:pt x="49566" y="13526"/>
                        <a:pt x="45649" y="17443"/>
                        <a:pt x="40839" y="17443"/>
                      </a:cubicBezTo>
                      <a:lnTo>
                        <a:pt x="0" y="1744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flipH="1">
                  <a:off x="7776037" y="3460810"/>
                  <a:ext cx="902171" cy="901665"/>
                </a:xfrm>
                <a:custGeom>
                  <a:avLst/>
                  <a:gdLst/>
                  <a:ahLst/>
                  <a:cxnLst/>
                  <a:rect l="l" t="t" r="r" b="b"/>
                  <a:pathLst>
                    <a:path w="19622" h="19611" extrusionOk="0">
                      <a:moveTo>
                        <a:pt x="19622" y="9811"/>
                      </a:moveTo>
                      <a:cubicBezTo>
                        <a:pt x="19622" y="15217"/>
                        <a:pt x="15228" y="19610"/>
                        <a:pt x="9811" y="19610"/>
                      </a:cubicBezTo>
                      <a:cubicBezTo>
                        <a:pt x="4393" y="19610"/>
                        <a:pt x="0" y="15217"/>
                        <a:pt x="0" y="9811"/>
                      </a:cubicBezTo>
                      <a:cubicBezTo>
                        <a:pt x="0" y="4394"/>
                        <a:pt x="4393" y="1"/>
                        <a:pt x="9811" y="1"/>
                      </a:cubicBezTo>
                      <a:cubicBezTo>
                        <a:pt x="15228" y="1"/>
                        <a:pt x="19622" y="4394"/>
                        <a:pt x="19622" y="98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flipH="1">
                  <a:off x="7812728" y="3498602"/>
                  <a:ext cx="827733" cy="826629"/>
                </a:xfrm>
                <a:custGeom>
                  <a:avLst/>
                  <a:gdLst/>
                  <a:ahLst/>
                  <a:cxnLst/>
                  <a:rect l="l" t="t" r="r" b="b"/>
                  <a:pathLst>
                    <a:path w="18003" h="17979" extrusionOk="0">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31"/>
                        <a:pt x="8990" y="17431"/>
                      </a:cubicBezTo>
                      <a:cubicBezTo>
                        <a:pt x="13657" y="17431"/>
                        <a:pt x="17443" y="13645"/>
                        <a:pt x="17443" y="8989"/>
                      </a:cubicBezTo>
                      <a:cubicBezTo>
                        <a:pt x="17443" y="4322"/>
                        <a:pt x="13669" y="536"/>
                        <a:pt x="8990"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19"/>
              <p:cNvSpPr/>
              <p:nvPr/>
            </p:nvSpPr>
            <p:spPr>
              <a:xfrm flipH="1">
                <a:off x="7942433" y="3660209"/>
                <a:ext cx="567730" cy="498074"/>
              </a:xfrm>
              <a:custGeom>
                <a:avLst/>
                <a:gdLst/>
                <a:ahLst/>
                <a:cxnLst/>
                <a:rect l="l" t="t" r="r" b="b"/>
                <a:pathLst>
                  <a:path w="12348" h="10833" extrusionOk="0">
                    <a:moveTo>
                      <a:pt x="5168" y="295"/>
                    </a:moveTo>
                    <a:cubicBezTo>
                      <a:pt x="4489" y="664"/>
                      <a:pt x="3929" y="1391"/>
                      <a:pt x="3536" y="2343"/>
                    </a:cubicBezTo>
                    <a:lnTo>
                      <a:pt x="1941" y="2343"/>
                    </a:lnTo>
                    <a:cubicBezTo>
                      <a:pt x="2393" y="1748"/>
                      <a:pt x="2965" y="1224"/>
                      <a:pt x="3656" y="843"/>
                    </a:cubicBezTo>
                    <a:cubicBezTo>
                      <a:pt x="4132" y="569"/>
                      <a:pt x="4644" y="390"/>
                      <a:pt x="5168" y="295"/>
                    </a:cubicBezTo>
                    <a:close/>
                    <a:moveTo>
                      <a:pt x="6061" y="236"/>
                    </a:moveTo>
                    <a:lnTo>
                      <a:pt x="6061" y="2355"/>
                    </a:lnTo>
                    <a:lnTo>
                      <a:pt x="3763" y="2355"/>
                    </a:lnTo>
                    <a:cubicBezTo>
                      <a:pt x="4287" y="1105"/>
                      <a:pt x="5120" y="295"/>
                      <a:pt x="6061" y="236"/>
                    </a:cubicBezTo>
                    <a:close/>
                    <a:moveTo>
                      <a:pt x="6251" y="236"/>
                    </a:moveTo>
                    <a:cubicBezTo>
                      <a:pt x="7180" y="295"/>
                      <a:pt x="8025" y="1105"/>
                      <a:pt x="8537" y="2355"/>
                    </a:cubicBezTo>
                    <a:lnTo>
                      <a:pt x="6251" y="2355"/>
                    </a:lnTo>
                    <a:lnTo>
                      <a:pt x="6251" y="236"/>
                    </a:lnTo>
                    <a:close/>
                    <a:moveTo>
                      <a:pt x="7144" y="295"/>
                    </a:moveTo>
                    <a:lnTo>
                      <a:pt x="7144" y="295"/>
                    </a:lnTo>
                    <a:cubicBezTo>
                      <a:pt x="8406" y="545"/>
                      <a:pt x="9585" y="1260"/>
                      <a:pt x="10383" y="2355"/>
                    </a:cubicBezTo>
                    <a:lnTo>
                      <a:pt x="8763" y="2355"/>
                    </a:lnTo>
                    <a:cubicBezTo>
                      <a:pt x="8382" y="1403"/>
                      <a:pt x="7799" y="664"/>
                      <a:pt x="7144" y="295"/>
                    </a:cubicBezTo>
                    <a:close/>
                    <a:moveTo>
                      <a:pt x="3465" y="2569"/>
                    </a:moveTo>
                    <a:cubicBezTo>
                      <a:pt x="3167" y="3367"/>
                      <a:pt x="2989" y="4320"/>
                      <a:pt x="2977" y="5332"/>
                    </a:cubicBezTo>
                    <a:lnTo>
                      <a:pt x="965" y="5332"/>
                    </a:lnTo>
                    <a:cubicBezTo>
                      <a:pt x="977" y="4355"/>
                      <a:pt x="1274" y="3391"/>
                      <a:pt x="1810" y="2569"/>
                    </a:cubicBezTo>
                    <a:close/>
                    <a:moveTo>
                      <a:pt x="6061" y="2569"/>
                    </a:moveTo>
                    <a:lnTo>
                      <a:pt x="6061" y="5332"/>
                    </a:lnTo>
                    <a:lnTo>
                      <a:pt x="3179" y="5332"/>
                    </a:lnTo>
                    <a:cubicBezTo>
                      <a:pt x="3191" y="4308"/>
                      <a:pt x="3382" y="3355"/>
                      <a:pt x="3679" y="2569"/>
                    </a:cubicBezTo>
                    <a:close/>
                    <a:moveTo>
                      <a:pt x="8632" y="2569"/>
                    </a:moveTo>
                    <a:cubicBezTo>
                      <a:pt x="8930" y="3367"/>
                      <a:pt x="9109" y="4320"/>
                      <a:pt x="9120" y="5332"/>
                    </a:cubicBezTo>
                    <a:lnTo>
                      <a:pt x="6251" y="5332"/>
                    </a:lnTo>
                    <a:lnTo>
                      <a:pt x="6251" y="2569"/>
                    </a:lnTo>
                    <a:close/>
                    <a:moveTo>
                      <a:pt x="10525" y="2569"/>
                    </a:moveTo>
                    <a:cubicBezTo>
                      <a:pt x="10597" y="2676"/>
                      <a:pt x="10668" y="2796"/>
                      <a:pt x="10728" y="2903"/>
                    </a:cubicBezTo>
                    <a:cubicBezTo>
                      <a:pt x="11156" y="3689"/>
                      <a:pt x="11371" y="4522"/>
                      <a:pt x="11371" y="5332"/>
                    </a:cubicBezTo>
                    <a:lnTo>
                      <a:pt x="9335" y="5332"/>
                    </a:lnTo>
                    <a:cubicBezTo>
                      <a:pt x="9311" y="4320"/>
                      <a:pt x="9132" y="3367"/>
                      <a:pt x="8835" y="2569"/>
                    </a:cubicBezTo>
                    <a:close/>
                    <a:moveTo>
                      <a:pt x="2977" y="5546"/>
                    </a:moveTo>
                    <a:cubicBezTo>
                      <a:pt x="2989" y="6558"/>
                      <a:pt x="3167" y="7510"/>
                      <a:pt x="3465" y="8308"/>
                    </a:cubicBezTo>
                    <a:lnTo>
                      <a:pt x="1846" y="8308"/>
                    </a:lnTo>
                    <a:cubicBezTo>
                      <a:pt x="1751" y="8177"/>
                      <a:pt x="1679" y="8058"/>
                      <a:pt x="1584" y="7915"/>
                    </a:cubicBezTo>
                    <a:cubicBezTo>
                      <a:pt x="1191" y="7165"/>
                      <a:pt x="977" y="6344"/>
                      <a:pt x="965" y="5546"/>
                    </a:cubicBezTo>
                    <a:close/>
                    <a:moveTo>
                      <a:pt x="6061" y="5546"/>
                    </a:moveTo>
                    <a:lnTo>
                      <a:pt x="6061" y="8308"/>
                    </a:lnTo>
                    <a:lnTo>
                      <a:pt x="3679" y="8308"/>
                    </a:lnTo>
                    <a:cubicBezTo>
                      <a:pt x="3382" y="7510"/>
                      <a:pt x="3191" y="6558"/>
                      <a:pt x="3179" y="5546"/>
                    </a:cubicBezTo>
                    <a:close/>
                    <a:moveTo>
                      <a:pt x="9120" y="5546"/>
                    </a:moveTo>
                    <a:cubicBezTo>
                      <a:pt x="9109" y="6570"/>
                      <a:pt x="8930" y="7522"/>
                      <a:pt x="8632" y="8308"/>
                    </a:cubicBezTo>
                    <a:lnTo>
                      <a:pt x="6251" y="8308"/>
                    </a:lnTo>
                    <a:lnTo>
                      <a:pt x="6251" y="5546"/>
                    </a:lnTo>
                    <a:close/>
                    <a:moveTo>
                      <a:pt x="11371" y="5546"/>
                    </a:moveTo>
                    <a:cubicBezTo>
                      <a:pt x="11335" y="6522"/>
                      <a:pt x="11037" y="7499"/>
                      <a:pt x="10490" y="8308"/>
                    </a:cubicBezTo>
                    <a:lnTo>
                      <a:pt x="8835" y="8308"/>
                    </a:lnTo>
                    <a:cubicBezTo>
                      <a:pt x="9132" y="7510"/>
                      <a:pt x="9311" y="6558"/>
                      <a:pt x="9335" y="5546"/>
                    </a:cubicBezTo>
                    <a:close/>
                    <a:moveTo>
                      <a:pt x="3536" y="8522"/>
                    </a:moveTo>
                    <a:cubicBezTo>
                      <a:pt x="3894" y="9404"/>
                      <a:pt x="4406" y="10094"/>
                      <a:pt x="5013" y="10487"/>
                    </a:cubicBezTo>
                    <a:cubicBezTo>
                      <a:pt x="3834" y="10201"/>
                      <a:pt x="2751" y="9534"/>
                      <a:pt x="1989" y="8522"/>
                    </a:cubicBezTo>
                    <a:close/>
                    <a:moveTo>
                      <a:pt x="10359" y="8522"/>
                    </a:moveTo>
                    <a:cubicBezTo>
                      <a:pt x="9906" y="9106"/>
                      <a:pt x="9347" y="9606"/>
                      <a:pt x="8680" y="9975"/>
                    </a:cubicBezTo>
                    <a:cubicBezTo>
                      <a:pt x="8228" y="10237"/>
                      <a:pt x="7751" y="10392"/>
                      <a:pt x="7275" y="10499"/>
                    </a:cubicBezTo>
                    <a:cubicBezTo>
                      <a:pt x="7882" y="10118"/>
                      <a:pt x="8406" y="9415"/>
                      <a:pt x="8775" y="8522"/>
                    </a:cubicBezTo>
                    <a:close/>
                    <a:moveTo>
                      <a:pt x="6061" y="8522"/>
                    </a:moveTo>
                    <a:lnTo>
                      <a:pt x="6061" y="10618"/>
                    </a:lnTo>
                    <a:cubicBezTo>
                      <a:pt x="5965" y="10618"/>
                      <a:pt x="5858" y="10618"/>
                      <a:pt x="5775" y="10606"/>
                    </a:cubicBezTo>
                    <a:cubicBezTo>
                      <a:pt x="4953" y="10427"/>
                      <a:pt x="4227" y="9642"/>
                      <a:pt x="3763" y="8522"/>
                    </a:cubicBezTo>
                    <a:close/>
                    <a:moveTo>
                      <a:pt x="8537" y="8522"/>
                    </a:moveTo>
                    <a:cubicBezTo>
                      <a:pt x="8061" y="9642"/>
                      <a:pt x="7346" y="10427"/>
                      <a:pt x="6513" y="10606"/>
                    </a:cubicBezTo>
                    <a:cubicBezTo>
                      <a:pt x="6442" y="10606"/>
                      <a:pt x="6358" y="10606"/>
                      <a:pt x="6251" y="10618"/>
                    </a:cubicBezTo>
                    <a:lnTo>
                      <a:pt x="6251" y="8522"/>
                    </a:lnTo>
                    <a:close/>
                    <a:moveTo>
                      <a:pt x="6161" y="1"/>
                    </a:moveTo>
                    <a:cubicBezTo>
                      <a:pt x="5283" y="1"/>
                      <a:pt x="4393" y="214"/>
                      <a:pt x="3572" y="664"/>
                    </a:cubicBezTo>
                    <a:cubicBezTo>
                      <a:pt x="953" y="2093"/>
                      <a:pt x="0" y="5391"/>
                      <a:pt x="1429" y="7999"/>
                    </a:cubicBezTo>
                    <a:cubicBezTo>
                      <a:pt x="2334" y="9665"/>
                      <a:pt x="4001" y="10642"/>
                      <a:pt x="5763" y="10785"/>
                    </a:cubicBezTo>
                    <a:cubicBezTo>
                      <a:pt x="5894" y="10808"/>
                      <a:pt x="6025" y="10832"/>
                      <a:pt x="6156" y="10832"/>
                    </a:cubicBezTo>
                    <a:cubicBezTo>
                      <a:pt x="6275" y="10832"/>
                      <a:pt x="6418" y="10808"/>
                      <a:pt x="6537" y="10785"/>
                    </a:cubicBezTo>
                    <a:cubicBezTo>
                      <a:pt x="7287" y="10737"/>
                      <a:pt x="8061" y="10511"/>
                      <a:pt x="8775" y="10130"/>
                    </a:cubicBezTo>
                    <a:cubicBezTo>
                      <a:pt x="11383" y="8713"/>
                      <a:pt x="12347" y="5427"/>
                      <a:pt x="10906" y="2807"/>
                    </a:cubicBezTo>
                    <a:cubicBezTo>
                      <a:pt x="9928" y="1013"/>
                      <a:pt x="8071" y="1"/>
                      <a:pt x="6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19"/>
          <p:cNvGrpSpPr/>
          <p:nvPr/>
        </p:nvGrpSpPr>
        <p:grpSpPr>
          <a:xfrm>
            <a:off x="5309642" y="1623333"/>
            <a:ext cx="3350029" cy="902950"/>
            <a:chOff x="5328178" y="1528475"/>
            <a:chExt cx="3350029" cy="902950"/>
          </a:xfrm>
        </p:grpSpPr>
        <p:cxnSp>
          <p:nvCxnSpPr>
            <p:cNvPr id="377" name="Google Shape;377;p19"/>
            <p:cNvCxnSpPr/>
            <p:nvPr/>
          </p:nvCxnSpPr>
          <p:spPr>
            <a:xfrm flipH="1">
              <a:off x="5328178" y="1990725"/>
              <a:ext cx="827700" cy="440700"/>
            </a:xfrm>
            <a:prstGeom prst="straightConnector1">
              <a:avLst/>
            </a:prstGeom>
            <a:noFill/>
            <a:ln w="28575" cap="flat" cmpd="sng">
              <a:solidFill>
                <a:schemeClr val="accent5"/>
              </a:solidFill>
              <a:prstDash val="solid"/>
              <a:round/>
              <a:headEnd type="none" w="med" len="med"/>
              <a:tailEnd type="none" w="med" len="med"/>
            </a:ln>
          </p:spPr>
        </p:cxnSp>
        <p:grpSp>
          <p:nvGrpSpPr>
            <p:cNvPr id="378" name="Google Shape;378;p19"/>
            <p:cNvGrpSpPr/>
            <p:nvPr/>
          </p:nvGrpSpPr>
          <p:grpSpPr>
            <a:xfrm>
              <a:off x="6147780" y="1528475"/>
              <a:ext cx="2530428" cy="901665"/>
              <a:chOff x="6147780" y="1528475"/>
              <a:chExt cx="2530428" cy="901665"/>
            </a:xfrm>
          </p:grpSpPr>
          <p:grpSp>
            <p:nvGrpSpPr>
              <p:cNvPr id="379" name="Google Shape;379;p19"/>
              <p:cNvGrpSpPr/>
              <p:nvPr/>
            </p:nvGrpSpPr>
            <p:grpSpPr>
              <a:xfrm>
                <a:off x="6147780" y="1528475"/>
                <a:ext cx="2530428" cy="901665"/>
                <a:chOff x="6147780" y="1528475"/>
                <a:chExt cx="2530428" cy="901665"/>
              </a:xfrm>
            </p:grpSpPr>
            <p:sp>
              <p:nvSpPr>
                <p:cNvPr id="380" name="Google Shape;380;p19"/>
                <p:cNvSpPr/>
                <p:nvPr/>
              </p:nvSpPr>
              <p:spPr>
                <a:xfrm flipH="1">
                  <a:off x="6147780" y="1528475"/>
                  <a:ext cx="207938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flipH="1">
                  <a:off x="6191229" y="1578313"/>
                  <a:ext cx="1992841" cy="801986"/>
                </a:xfrm>
                <a:custGeom>
                  <a:avLst/>
                  <a:gdLst/>
                  <a:ahLst/>
                  <a:cxnLst/>
                  <a:rect l="l" t="t" r="r" b="b"/>
                  <a:pathLst>
                    <a:path w="49567" h="17443" extrusionOk="0">
                      <a:moveTo>
                        <a:pt x="0" y="17443"/>
                      </a:moveTo>
                      <a:lnTo>
                        <a:pt x="0" y="0"/>
                      </a:lnTo>
                      <a:lnTo>
                        <a:pt x="40839" y="0"/>
                      </a:lnTo>
                      <a:cubicBezTo>
                        <a:pt x="45649" y="0"/>
                        <a:pt x="49566" y="3917"/>
                        <a:pt x="49566" y="8727"/>
                      </a:cubicBezTo>
                      <a:cubicBezTo>
                        <a:pt x="49566" y="13526"/>
                        <a:pt x="45649" y="17443"/>
                        <a:pt x="40839" y="174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flipH="1">
                  <a:off x="7776037" y="1528476"/>
                  <a:ext cx="902171" cy="901665"/>
                </a:xfrm>
                <a:custGeom>
                  <a:avLst/>
                  <a:gdLst/>
                  <a:ahLst/>
                  <a:cxnLst/>
                  <a:rect l="l" t="t" r="r" b="b"/>
                  <a:pathLst>
                    <a:path w="19622" h="19611" extrusionOk="0">
                      <a:moveTo>
                        <a:pt x="19622" y="9800"/>
                      </a:moveTo>
                      <a:cubicBezTo>
                        <a:pt x="19622" y="15217"/>
                        <a:pt x="15228" y="19610"/>
                        <a:pt x="9811" y="19610"/>
                      </a:cubicBezTo>
                      <a:cubicBezTo>
                        <a:pt x="4393" y="19610"/>
                        <a:pt x="0" y="15217"/>
                        <a:pt x="0" y="9800"/>
                      </a:cubicBezTo>
                      <a:cubicBezTo>
                        <a:pt x="0" y="4394"/>
                        <a:pt x="4393" y="1"/>
                        <a:pt x="9811" y="1"/>
                      </a:cubicBezTo>
                      <a:cubicBezTo>
                        <a:pt x="15228" y="1"/>
                        <a:pt x="19622" y="4394"/>
                        <a:pt x="19622" y="980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flipH="1">
                  <a:off x="7812728" y="1566268"/>
                  <a:ext cx="827733" cy="826629"/>
                </a:xfrm>
                <a:custGeom>
                  <a:avLst/>
                  <a:gdLst/>
                  <a:ahLst/>
                  <a:cxnLst/>
                  <a:rect l="l" t="t" r="r" b="b"/>
                  <a:pathLst>
                    <a:path w="18003" h="17979" extrusionOk="0">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43"/>
                        <a:pt x="8990" y="17443"/>
                      </a:cubicBezTo>
                      <a:cubicBezTo>
                        <a:pt x="13657" y="17443"/>
                        <a:pt x="17443" y="13645"/>
                        <a:pt x="17443" y="8989"/>
                      </a:cubicBezTo>
                      <a:cubicBezTo>
                        <a:pt x="17443" y="4322"/>
                        <a:pt x="13669" y="536"/>
                        <a:pt x="8990"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9"/>
              <p:cNvGrpSpPr/>
              <p:nvPr/>
            </p:nvGrpSpPr>
            <p:grpSpPr>
              <a:xfrm flipH="1">
                <a:off x="7981149" y="1805549"/>
                <a:ext cx="489433" cy="346534"/>
                <a:chOff x="6212362" y="1971581"/>
                <a:chExt cx="446318" cy="316007"/>
              </a:xfrm>
            </p:grpSpPr>
            <p:sp>
              <p:nvSpPr>
                <p:cNvPr id="385" name="Google Shape;385;p19"/>
                <p:cNvSpPr/>
                <p:nvPr/>
              </p:nvSpPr>
              <p:spPr>
                <a:xfrm>
                  <a:off x="6378605" y="1971581"/>
                  <a:ext cx="113372" cy="113833"/>
                </a:xfrm>
                <a:custGeom>
                  <a:avLst/>
                  <a:gdLst/>
                  <a:ahLst/>
                  <a:cxnLst/>
                  <a:rect l="l" t="t" r="r" b="b"/>
                  <a:pathLst>
                    <a:path w="2704" h="2715" extrusionOk="0">
                      <a:moveTo>
                        <a:pt x="1346" y="215"/>
                      </a:moveTo>
                      <a:cubicBezTo>
                        <a:pt x="1989" y="215"/>
                        <a:pt x="2501" y="727"/>
                        <a:pt x="2501" y="1358"/>
                      </a:cubicBezTo>
                      <a:cubicBezTo>
                        <a:pt x="2501" y="2001"/>
                        <a:pt x="1977" y="2501"/>
                        <a:pt x="1346" y="2501"/>
                      </a:cubicBezTo>
                      <a:cubicBezTo>
                        <a:pt x="727" y="2501"/>
                        <a:pt x="203" y="1977"/>
                        <a:pt x="203" y="1358"/>
                      </a:cubicBezTo>
                      <a:cubicBezTo>
                        <a:pt x="191" y="715"/>
                        <a:pt x="715" y="215"/>
                        <a:pt x="1346" y="215"/>
                      </a:cubicBezTo>
                      <a:close/>
                      <a:moveTo>
                        <a:pt x="1346" y="0"/>
                      </a:moveTo>
                      <a:cubicBezTo>
                        <a:pt x="608" y="0"/>
                        <a:pt x="0" y="608"/>
                        <a:pt x="0" y="1358"/>
                      </a:cubicBezTo>
                      <a:cubicBezTo>
                        <a:pt x="0" y="2096"/>
                        <a:pt x="608" y="2715"/>
                        <a:pt x="1346" y="2715"/>
                      </a:cubicBezTo>
                      <a:cubicBezTo>
                        <a:pt x="2096" y="2715"/>
                        <a:pt x="2703" y="2096"/>
                        <a:pt x="2703" y="1358"/>
                      </a:cubicBezTo>
                      <a:cubicBezTo>
                        <a:pt x="2703" y="608"/>
                        <a:pt x="209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6212362" y="2099292"/>
                  <a:ext cx="446318" cy="188296"/>
                </a:xfrm>
                <a:custGeom>
                  <a:avLst/>
                  <a:gdLst/>
                  <a:ahLst/>
                  <a:cxnLst/>
                  <a:rect l="l" t="t" r="r" b="b"/>
                  <a:pathLst>
                    <a:path w="10645" h="4491" extrusionOk="0">
                      <a:moveTo>
                        <a:pt x="5323" y="217"/>
                      </a:moveTo>
                      <a:cubicBezTo>
                        <a:pt x="5799" y="217"/>
                        <a:pt x="6251" y="395"/>
                        <a:pt x="6597" y="717"/>
                      </a:cubicBezTo>
                      <a:cubicBezTo>
                        <a:pt x="6990" y="1074"/>
                        <a:pt x="7192" y="1574"/>
                        <a:pt x="7192" y="2086"/>
                      </a:cubicBezTo>
                      <a:lnTo>
                        <a:pt x="7192" y="2717"/>
                      </a:lnTo>
                      <a:cubicBezTo>
                        <a:pt x="7192" y="3026"/>
                        <a:pt x="6942" y="3276"/>
                        <a:pt x="6632" y="3276"/>
                      </a:cubicBezTo>
                      <a:lnTo>
                        <a:pt x="3977" y="3276"/>
                      </a:lnTo>
                      <a:cubicBezTo>
                        <a:pt x="3668" y="3276"/>
                        <a:pt x="3418" y="3026"/>
                        <a:pt x="3418" y="2717"/>
                      </a:cubicBezTo>
                      <a:lnTo>
                        <a:pt x="3418" y="2145"/>
                      </a:lnTo>
                      <a:cubicBezTo>
                        <a:pt x="3430" y="1133"/>
                        <a:pt x="4203" y="288"/>
                        <a:pt x="5180" y="217"/>
                      </a:cubicBezTo>
                      <a:close/>
                      <a:moveTo>
                        <a:pt x="2064" y="1236"/>
                      </a:moveTo>
                      <a:cubicBezTo>
                        <a:pt x="2106" y="1236"/>
                        <a:pt x="2149" y="1238"/>
                        <a:pt x="2191" y="1241"/>
                      </a:cubicBezTo>
                      <a:cubicBezTo>
                        <a:pt x="2596" y="1276"/>
                        <a:pt x="2965" y="1419"/>
                        <a:pt x="3263" y="1693"/>
                      </a:cubicBezTo>
                      <a:cubicBezTo>
                        <a:pt x="3239" y="1836"/>
                        <a:pt x="3203" y="2003"/>
                        <a:pt x="3203" y="2169"/>
                      </a:cubicBezTo>
                      <a:lnTo>
                        <a:pt x="3203" y="2729"/>
                      </a:lnTo>
                      <a:cubicBezTo>
                        <a:pt x="3203" y="3146"/>
                        <a:pt x="3537" y="3479"/>
                        <a:pt x="3930" y="3491"/>
                      </a:cubicBezTo>
                      <a:lnTo>
                        <a:pt x="3930" y="3741"/>
                      </a:lnTo>
                      <a:cubicBezTo>
                        <a:pt x="3965" y="4050"/>
                        <a:pt x="3715" y="4300"/>
                        <a:pt x="3394" y="4300"/>
                      </a:cubicBezTo>
                      <a:lnTo>
                        <a:pt x="751" y="4300"/>
                      </a:lnTo>
                      <a:cubicBezTo>
                        <a:pt x="441" y="4300"/>
                        <a:pt x="179" y="4050"/>
                        <a:pt x="179" y="3741"/>
                      </a:cubicBezTo>
                      <a:lnTo>
                        <a:pt x="179" y="3110"/>
                      </a:lnTo>
                      <a:cubicBezTo>
                        <a:pt x="179" y="2598"/>
                        <a:pt x="393" y="2098"/>
                        <a:pt x="774" y="1753"/>
                      </a:cubicBezTo>
                      <a:cubicBezTo>
                        <a:pt x="1136" y="1424"/>
                        <a:pt x="1578" y="1236"/>
                        <a:pt x="2064" y="1236"/>
                      </a:cubicBezTo>
                      <a:close/>
                      <a:moveTo>
                        <a:pt x="8513" y="1238"/>
                      </a:moveTo>
                      <a:cubicBezTo>
                        <a:pt x="9011" y="1238"/>
                        <a:pt x="9465" y="1416"/>
                        <a:pt x="9823" y="1753"/>
                      </a:cubicBezTo>
                      <a:cubicBezTo>
                        <a:pt x="10216" y="2098"/>
                        <a:pt x="10419" y="2598"/>
                        <a:pt x="10419" y="3110"/>
                      </a:cubicBezTo>
                      <a:lnTo>
                        <a:pt x="10419" y="3741"/>
                      </a:lnTo>
                      <a:lnTo>
                        <a:pt x="10442" y="3741"/>
                      </a:lnTo>
                      <a:cubicBezTo>
                        <a:pt x="10442" y="4050"/>
                        <a:pt x="10180" y="4300"/>
                        <a:pt x="9871" y="4300"/>
                      </a:cubicBezTo>
                      <a:lnTo>
                        <a:pt x="7228" y="4300"/>
                      </a:lnTo>
                      <a:cubicBezTo>
                        <a:pt x="6906" y="4300"/>
                        <a:pt x="6656" y="4050"/>
                        <a:pt x="6656" y="3741"/>
                      </a:cubicBezTo>
                      <a:lnTo>
                        <a:pt x="6656" y="3491"/>
                      </a:lnTo>
                      <a:cubicBezTo>
                        <a:pt x="7061" y="3467"/>
                        <a:pt x="7382" y="3134"/>
                        <a:pt x="7382" y="2729"/>
                      </a:cubicBezTo>
                      <a:lnTo>
                        <a:pt x="7382" y="2110"/>
                      </a:lnTo>
                      <a:cubicBezTo>
                        <a:pt x="7382" y="1955"/>
                        <a:pt x="7371" y="1824"/>
                        <a:pt x="7347" y="1693"/>
                      </a:cubicBezTo>
                      <a:cubicBezTo>
                        <a:pt x="7644" y="1419"/>
                        <a:pt x="8013" y="1276"/>
                        <a:pt x="8418" y="1241"/>
                      </a:cubicBezTo>
                      <a:cubicBezTo>
                        <a:pt x="8450" y="1239"/>
                        <a:pt x="8481" y="1238"/>
                        <a:pt x="8513" y="1238"/>
                      </a:cubicBezTo>
                      <a:close/>
                      <a:moveTo>
                        <a:pt x="5265" y="0"/>
                      </a:moveTo>
                      <a:cubicBezTo>
                        <a:pt x="5233" y="0"/>
                        <a:pt x="5200" y="1"/>
                        <a:pt x="5168" y="2"/>
                      </a:cubicBezTo>
                      <a:cubicBezTo>
                        <a:pt x="4311" y="62"/>
                        <a:pt x="3596" y="657"/>
                        <a:pt x="3334" y="1467"/>
                      </a:cubicBezTo>
                      <a:cubicBezTo>
                        <a:pt x="3013" y="1217"/>
                        <a:pt x="2620" y="1050"/>
                        <a:pt x="2227" y="1014"/>
                      </a:cubicBezTo>
                      <a:cubicBezTo>
                        <a:pt x="2183" y="1012"/>
                        <a:pt x="2139" y="1010"/>
                        <a:pt x="2095" y="1010"/>
                      </a:cubicBezTo>
                      <a:cubicBezTo>
                        <a:pt x="1558" y="1010"/>
                        <a:pt x="1041" y="1212"/>
                        <a:pt x="655" y="1586"/>
                      </a:cubicBezTo>
                      <a:cubicBezTo>
                        <a:pt x="239" y="1967"/>
                        <a:pt x="1" y="2538"/>
                        <a:pt x="1" y="3098"/>
                      </a:cubicBezTo>
                      <a:lnTo>
                        <a:pt x="1" y="3729"/>
                      </a:lnTo>
                      <a:cubicBezTo>
                        <a:pt x="1" y="4146"/>
                        <a:pt x="346" y="4491"/>
                        <a:pt x="763" y="4491"/>
                      </a:cubicBezTo>
                      <a:lnTo>
                        <a:pt x="3418" y="4491"/>
                      </a:lnTo>
                      <a:cubicBezTo>
                        <a:pt x="3822" y="4491"/>
                        <a:pt x="4168" y="4146"/>
                        <a:pt x="4168" y="3729"/>
                      </a:cubicBezTo>
                      <a:lnTo>
                        <a:pt x="4168" y="3479"/>
                      </a:lnTo>
                      <a:lnTo>
                        <a:pt x="6478" y="3479"/>
                      </a:lnTo>
                      <a:lnTo>
                        <a:pt x="6478" y="3729"/>
                      </a:lnTo>
                      <a:cubicBezTo>
                        <a:pt x="6478" y="4146"/>
                        <a:pt x="6823" y="4491"/>
                        <a:pt x="7240" y="4491"/>
                      </a:cubicBezTo>
                      <a:lnTo>
                        <a:pt x="9883" y="4491"/>
                      </a:lnTo>
                      <a:cubicBezTo>
                        <a:pt x="10299" y="4491"/>
                        <a:pt x="10645" y="4146"/>
                        <a:pt x="10645" y="3729"/>
                      </a:cubicBezTo>
                      <a:lnTo>
                        <a:pt x="10645" y="3098"/>
                      </a:lnTo>
                      <a:cubicBezTo>
                        <a:pt x="10633" y="2550"/>
                        <a:pt x="10395" y="1991"/>
                        <a:pt x="9978" y="1598"/>
                      </a:cubicBezTo>
                      <a:cubicBezTo>
                        <a:pt x="9583" y="1225"/>
                        <a:pt x="9077" y="1034"/>
                        <a:pt x="8554" y="1034"/>
                      </a:cubicBezTo>
                      <a:cubicBezTo>
                        <a:pt x="8509" y="1034"/>
                        <a:pt x="8463" y="1035"/>
                        <a:pt x="8418" y="1038"/>
                      </a:cubicBezTo>
                      <a:cubicBezTo>
                        <a:pt x="8013" y="1062"/>
                        <a:pt x="7621" y="1217"/>
                        <a:pt x="7299" y="1467"/>
                      </a:cubicBezTo>
                      <a:cubicBezTo>
                        <a:pt x="7192" y="1121"/>
                        <a:pt x="7001" y="824"/>
                        <a:pt x="6728" y="574"/>
                      </a:cubicBezTo>
                      <a:cubicBezTo>
                        <a:pt x="6323" y="191"/>
                        <a:pt x="5812" y="0"/>
                        <a:pt x="5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513864" y="2014012"/>
                  <a:ext cx="113372" cy="113833"/>
                </a:xfrm>
                <a:custGeom>
                  <a:avLst/>
                  <a:gdLst/>
                  <a:ahLst/>
                  <a:cxnLst/>
                  <a:rect l="l" t="t" r="r" b="b"/>
                  <a:pathLst>
                    <a:path w="2704" h="2715" extrusionOk="0">
                      <a:moveTo>
                        <a:pt x="1358" y="215"/>
                      </a:moveTo>
                      <a:cubicBezTo>
                        <a:pt x="1989" y="215"/>
                        <a:pt x="2501" y="727"/>
                        <a:pt x="2501" y="1358"/>
                      </a:cubicBezTo>
                      <a:cubicBezTo>
                        <a:pt x="2501" y="2001"/>
                        <a:pt x="1977" y="2501"/>
                        <a:pt x="1358" y="2501"/>
                      </a:cubicBezTo>
                      <a:cubicBezTo>
                        <a:pt x="727" y="2501"/>
                        <a:pt x="203" y="1977"/>
                        <a:pt x="203" y="1358"/>
                      </a:cubicBezTo>
                      <a:cubicBezTo>
                        <a:pt x="203" y="727"/>
                        <a:pt x="715" y="215"/>
                        <a:pt x="1358" y="215"/>
                      </a:cubicBezTo>
                      <a:close/>
                      <a:moveTo>
                        <a:pt x="1358" y="0"/>
                      </a:moveTo>
                      <a:cubicBezTo>
                        <a:pt x="608" y="0"/>
                        <a:pt x="1" y="608"/>
                        <a:pt x="1" y="1358"/>
                      </a:cubicBezTo>
                      <a:cubicBezTo>
                        <a:pt x="1" y="2096"/>
                        <a:pt x="608" y="2715"/>
                        <a:pt x="1358" y="2715"/>
                      </a:cubicBezTo>
                      <a:cubicBezTo>
                        <a:pt x="2096" y="2715"/>
                        <a:pt x="2704" y="2096"/>
                        <a:pt x="2704" y="1358"/>
                      </a:cubicBezTo>
                      <a:cubicBezTo>
                        <a:pt x="2704" y="608"/>
                        <a:pt x="2096" y="0"/>
                        <a:pt x="1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6242298" y="2014012"/>
                  <a:ext cx="113875" cy="113833"/>
                </a:xfrm>
                <a:custGeom>
                  <a:avLst/>
                  <a:gdLst/>
                  <a:ahLst/>
                  <a:cxnLst/>
                  <a:rect l="l" t="t" r="r" b="b"/>
                  <a:pathLst>
                    <a:path w="2716" h="2715" extrusionOk="0">
                      <a:moveTo>
                        <a:pt x="1358" y="215"/>
                      </a:moveTo>
                      <a:cubicBezTo>
                        <a:pt x="2001" y="215"/>
                        <a:pt x="2501" y="727"/>
                        <a:pt x="2501" y="1358"/>
                      </a:cubicBezTo>
                      <a:cubicBezTo>
                        <a:pt x="2501" y="2001"/>
                        <a:pt x="1989" y="2501"/>
                        <a:pt x="1358" y="2501"/>
                      </a:cubicBezTo>
                      <a:cubicBezTo>
                        <a:pt x="715" y="2501"/>
                        <a:pt x="215" y="1977"/>
                        <a:pt x="215" y="1358"/>
                      </a:cubicBezTo>
                      <a:cubicBezTo>
                        <a:pt x="215" y="727"/>
                        <a:pt x="727" y="215"/>
                        <a:pt x="1358" y="215"/>
                      </a:cubicBezTo>
                      <a:close/>
                      <a:moveTo>
                        <a:pt x="1358" y="0"/>
                      </a:moveTo>
                      <a:cubicBezTo>
                        <a:pt x="620" y="0"/>
                        <a:pt x="1" y="608"/>
                        <a:pt x="1" y="1358"/>
                      </a:cubicBezTo>
                      <a:cubicBezTo>
                        <a:pt x="1" y="2096"/>
                        <a:pt x="620" y="2715"/>
                        <a:pt x="1358" y="2715"/>
                      </a:cubicBezTo>
                      <a:cubicBezTo>
                        <a:pt x="2108" y="2715"/>
                        <a:pt x="2716" y="2096"/>
                        <a:pt x="2716" y="1358"/>
                      </a:cubicBezTo>
                      <a:cubicBezTo>
                        <a:pt x="2716" y="608"/>
                        <a:pt x="2108" y="0"/>
                        <a:pt x="1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89" name="Google Shape;389;p19"/>
          <p:cNvGrpSpPr/>
          <p:nvPr/>
        </p:nvGrpSpPr>
        <p:grpSpPr>
          <a:xfrm>
            <a:off x="6375512" y="1656600"/>
            <a:ext cx="1233601" cy="666250"/>
            <a:chOff x="7234100" y="1656600"/>
            <a:chExt cx="1233601" cy="666250"/>
          </a:xfrm>
        </p:grpSpPr>
        <p:sp>
          <p:nvSpPr>
            <p:cNvPr id="390" name="Google Shape;390;p19"/>
            <p:cNvSpPr txBox="1"/>
            <p:nvPr/>
          </p:nvSpPr>
          <p:spPr>
            <a:xfrm>
              <a:off x="7234100" y="1656600"/>
              <a:ext cx="1233600" cy="200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endParaRPr b="1" dirty="0">
                <a:solidFill>
                  <a:schemeClr val="dk1"/>
                </a:solidFill>
                <a:latin typeface="Fira Sans"/>
                <a:ea typeface="Fira Sans"/>
                <a:cs typeface="Fira Sans"/>
                <a:sym typeface="Fira Sans"/>
              </a:endParaRPr>
            </a:p>
          </p:txBody>
        </p:sp>
        <p:sp>
          <p:nvSpPr>
            <p:cNvPr id="391" name="Google Shape;391;p19"/>
            <p:cNvSpPr txBox="1"/>
            <p:nvPr/>
          </p:nvSpPr>
          <p:spPr>
            <a:xfrm>
              <a:off x="7234100" y="1880650"/>
              <a:ext cx="1233600"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1000" dirty="0">
                  <a:solidFill>
                    <a:schemeClr val="dk1"/>
                  </a:solidFill>
                  <a:latin typeface="Fira Sans"/>
                  <a:ea typeface="Fira Sans"/>
                  <a:cs typeface="Fira Sans"/>
                  <a:sym typeface="Fira Sans"/>
                </a:rPr>
                <a:t>The encryption and decryption of files could be done with the symmetric and assymetric keys.</a:t>
              </a:r>
              <a:endParaRPr sz="1000" dirty="0">
                <a:solidFill>
                  <a:schemeClr val="dk1"/>
                </a:solidFill>
                <a:latin typeface="Fira Sans"/>
                <a:ea typeface="Fira Sans"/>
                <a:cs typeface="Fira Sans"/>
                <a:sym typeface="Fira Sans"/>
              </a:endParaRPr>
            </a:p>
          </p:txBody>
        </p:sp>
      </p:grpSp>
      <p:grpSp>
        <p:nvGrpSpPr>
          <p:cNvPr id="392" name="Google Shape;392;p19"/>
          <p:cNvGrpSpPr/>
          <p:nvPr/>
        </p:nvGrpSpPr>
        <p:grpSpPr>
          <a:xfrm>
            <a:off x="6352071" y="3460807"/>
            <a:ext cx="1233601" cy="666272"/>
            <a:chOff x="7234100" y="3595125"/>
            <a:chExt cx="1233601" cy="666272"/>
          </a:xfrm>
        </p:grpSpPr>
        <p:sp>
          <p:nvSpPr>
            <p:cNvPr id="393" name="Google Shape;393;p19"/>
            <p:cNvSpPr txBox="1"/>
            <p:nvPr/>
          </p:nvSpPr>
          <p:spPr>
            <a:xfrm>
              <a:off x="7234100" y="3595125"/>
              <a:ext cx="1233600" cy="200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endParaRPr b="1" dirty="0">
                <a:solidFill>
                  <a:schemeClr val="dk1"/>
                </a:solidFill>
                <a:latin typeface="Fira Sans"/>
                <a:ea typeface="Fira Sans"/>
                <a:cs typeface="Fira Sans"/>
                <a:sym typeface="Fira Sans"/>
              </a:endParaRPr>
            </a:p>
          </p:txBody>
        </p:sp>
        <p:sp>
          <p:nvSpPr>
            <p:cNvPr id="394" name="Google Shape;394;p19"/>
            <p:cNvSpPr txBox="1"/>
            <p:nvPr/>
          </p:nvSpPr>
          <p:spPr>
            <a:xfrm>
              <a:off x="7234100" y="3819197"/>
              <a:ext cx="1233600"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GB" sz="1050" dirty="0">
                  <a:solidFill>
                    <a:schemeClr val="dk1"/>
                  </a:solidFill>
                  <a:latin typeface="Fira Sans"/>
                  <a:ea typeface="Fira Sans"/>
                  <a:cs typeface="Fira Sans"/>
                  <a:sym typeface="Fira Sans"/>
                </a:rPr>
                <a:t>The IPs addresses can be sort according to the order they were last accessed.</a:t>
              </a:r>
              <a:endParaRPr sz="1050" dirty="0">
                <a:solidFill>
                  <a:schemeClr val="dk1"/>
                </a:solidFill>
                <a:latin typeface="Fira Sans"/>
                <a:ea typeface="Fira Sans"/>
                <a:cs typeface="Fira Sans"/>
                <a:sym typeface="Fira Sans"/>
              </a:endParaRPr>
            </a:p>
          </p:txBody>
        </p:sp>
      </p:grpSp>
      <p:grpSp>
        <p:nvGrpSpPr>
          <p:cNvPr id="395" name="Google Shape;395;p19"/>
          <p:cNvGrpSpPr/>
          <p:nvPr/>
        </p:nvGrpSpPr>
        <p:grpSpPr>
          <a:xfrm>
            <a:off x="465711" y="3305225"/>
            <a:ext cx="3367243" cy="1057250"/>
            <a:chOff x="465711" y="3305225"/>
            <a:chExt cx="3367243" cy="1057250"/>
          </a:xfrm>
        </p:grpSpPr>
        <p:cxnSp>
          <p:nvCxnSpPr>
            <p:cNvPr id="396" name="Google Shape;396;p19"/>
            <p:cNvCxnSpPr/>
            <p:nvPr/>
          </p:nvCxnSpPr>
          <p:spPr>
            <a:xfrm rot="10800000" flipH="1">
              <a:off x="2930854" y="3305225"/>
              <a:ext cx="902100" cy="440700"/>
            </a:xfrm>
            <a:prstGeom prst="straightConnector1">
              <a:avLst/>
            </a:prstGeom>
            <a:noFill/>
            <a:ln w="28575" cap="flat" cmpd="sng">
              <a:solidFill>
                <a:schemeClr val="accent3"/>
              </a:solidFill>
              <a:prstDash val="solid"/>
              <a:round/>
              <a:headEnd type="none" w="med" len="med"/>
              <a:tailEnd type="none" w="med" len="med"/>
            </a:ln>
          </p:spPr>
        </p:cxnSp>
        <p:grpSp>
          <p:nvGrpSpPr>
            <p:cNvPr id="397" name="Google Shape;397;p19"/>
            <p:cNvGrpSpPr/>
            <p:nvPr/>
          </p:nvGrpSpPr>
          <p:grpSpPr>
            <a:xfrm>
              <a:off x="465711" y="3460810"/>
              <a:ext cx="2530606" cy="901665"/>
              <a:chOff x="465711" y="3460810"/>
              <a:chExt cx="2530606" cy="901665"/>
            </a:xfrm>
          </p:grpSpPr>
          <p:grpSp>
            <p:nvGrpSpPr>
              <p:cNvPr id="398" name="Google Shape;398;p19"/>
              <p:cNvGrpSpPr/>
              <p:nvPr/>
            </p:nvGrpSpPr>
            <p:grpSpPr>
              <a:xfrm>
                <a:off x="465711" y="3460810"/>
                <a:ext cx="2530606" cy="901665"/>
                <a:chOff x="465711" y="3460810"/>
                <a:chExt cx="2530606" cy="901665"/>
              </a:xfrm>
            </p:grpSpPr>
            <p:sp>
              <p:nvSpPr>
                <p:cNvPr id="399" name="Google Shape;399;p19"/>
                <p:cNvSpPr/>
                <p:nvPr/>
              </p:nvSpPr>
              <p:spPr>
                <a:xfrm>
                  <a:off x="916800" y="3460810"/>
                  <a:ext cx="207951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959868" y="3510648"/>
                  <a:ext cx="1992854" cy="801986"/>
                </a:xfrm>
                <a:custGeom>
                  <a:avLst/>
                  <a:gdLst/>
                  <a:ahLst/>
                  <a:cxnLst/>
                  <a:rect l="l" t="t" r="r" b="b"/>
                  <a:pathLst>
                    <a:path w="49555" h="17443" extrusionOk="0">
                      <a:moveTo>
                        <a:pt x="1" y="17443"/>
                      </a:moveTo>
                      <a:lnTo>
                        <a:pt x="1" y="0"/>
                      </a:lnTo>
                      <a:lnTo>
                        <a:pt x="40839" y="0"/>
                      </a:lnTo>
                      <a:cubicBezTo>
                        <a:pt x="45650" y="0"/>
                        <a:pt x="49555" y="3917"/>
                        <a:pt x="49555" y="8727"/>
                      </a:cubicBezTo>
                      <a:cubicBezTo>
                        <a:pt x="49555" y="13526"/>
                        <a:pt x="45650" y="17443"/>
                        <a:pt x="40839" y="17443"/>
                      </a:cubicBezTo>
                      <a:lnTo>
                        <a:pt x="1" y="1744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465711" y="3460810"/>
                  <a:ext cx="901665" cy="901665"/>
                </a:xfrm>
                <a:custGeom>
                  <a:avLst/>
                  <a:gdLst/>
                  <a:ahLst/>
                  <a:cxnLst/>
                  <a:rect l="l" t="t" r="r" b="b"/>
                  <a:pathLst>
                    <a:path w="19611" h="19611" extrusionOk="0">
                      <a:moveTo>
                        <a:pt x="19610" y="9811"/>
                      </a:moveTo>
                      <a:cubicBezTo>
                        <a:pt x="19610" y="15217"/>
                        <a:pt x="15229" y="19610"/>
                        <a:pt x="9811" y="19610"/>
                      </a:cubicBezTo>
                      <a:cubicBezTo>
                        <a:pt x="4394" y="19610"/>
                        <a:pt x="1" y="15217"/>
                        <a:pt x="1" y="9811"/>
                      </a:cubicBezTo>
                      <a:cubicBezTo>
                        <a:pt x="1" y="4394"/>
                        <a:pt x="4394" y="1"/>
                        <a:pt x="9811" y="1"/>
                      </a:cubicBezTo>
                      <a:cubicBezTo>
                        <a:pt x="15229" y="1"/>
                        <a:pt x="19610" y="4394"/>
                        <a:pt x="19610" y="98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503504" y="3498602"/>
                  <a:ext cx="826629" cy="826629"/>
                </a:xfrm>
                <a:custGeom>
                  <a:avLst/>
                  <a:gdLst/>
                  <a:ahLst/>
                  <a:cxnLst/>
                  <a:rect l="l" t="t" r="r" b="b"/>
                  <a:pathLst>
                    <a:path w="17979" h="17979" extrusionOk="0">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31"/>
                        <a:pt x="8989" y="17431"/>
                      </a:cubicBezTo>
                      <a:cubicBezTo>
                        <a:pt x="13645" y="17431"/>
                        <a:pt x="17443" y="13645"/>
                        <a:pt x="17443" y="8989"/>
                      </a:cubicBezTo>
                      <a:cubicBezTo>
                        <a:pt x="17443" y="4322"/>
                        <a:pt x="13645" y="536"/>
                        <a:pt x="8989"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9"/>
              <p:cNvGrpSpPr/>
              <p:nvPr/>
            </p:nvGrpSpPr>
            <p:grpSpPr>
              <a:xfrm>
                <a:off x="638742" y="3831554"/>
                <a:ext cx="555089" cy="160416"/>
                <a:chOff x="698711" y="3819114"/>
                <a:chExt cx="506191" cy="146285"/>
              </a:xfrm>
            </p:grpSpPr>
            <p:sp>
              <p:nvSpPr>
                <p:cNvPr id="404" name="Google Shape;404;p19"/>
                <p:cNvSpPr/>
                <p:nvPr/>
              </p:nvSpPr>
              <p:spPr>
                <a:xfrm>
                  <a:off x="698711" y="3819114"/>
                  <a:ext cx="506191" cy="146285"/>
                </a:xfrm>
                <a:custGeom>
                  <a:avLst/>
                  <a:gdLst/>
                  <a:ahLst/>
                  <a:cxnLst/>
                  <a:rect l="l" t="t" r="r" b="b"/>
                  <a:pathLst>
                    <a:path w="12073" h="3489" extrusionOk="0">
                      <a:moveTo>
                        <a:pt x="10323" y="203"/>
                      </a:moveTo>
                      <a:cubicBezTo>
                        <a:pt x="11168" y="203"/>
                        <a:pt x="11871" y="893"/>
                        <a:pt x="11871" y="1750"/>
                      </a:cubicBezTo>
                      <a:cubicBezTo>
                        <a:pt x="11882" y="2596"/>
                        <a:pt x="11180" y="3298"/>
                        <a:pt x="10335" y="3298"/>
                      </a:cubicBezTo>
                      <a:lnTo>
                        <a:pt x="1750" y="3298"/>
                      </a:lnTo>
                      <a:cubicBezTo>
                        <a:pt x="893" y="3298"/>
                        <a:pt x="202" y="2596"/>
                        <a:pt x="202" y="1750"/>
                      </a:cubicBezTo>
                      <a:cubicBezTo>
                        <a:pt x="202" y="893"/>
                        <a:pt x="893" y="203"/>
                        <a:pt x="1750" y="203"/>
                      </a:cubicBezTo>
                      <a:close/>
                      <a:moveTo>
                        <a:pt x="1750" y="0"/>
                      </a:moveTo>
                      <a:cubicBezTo>
                        <a:pt x="774" y="0"/>
                        <a:pt x="0" y="798"/>
                        <a:pt x="0" y="1750"/>
                      </a:cubicBezTo>
                      <a:cubicBezTo>
                        <a:pt x="0" y="2715"/>
                        <a:pt x="798" y="3489"/>
                        <a:pt x="1750" y="3489"/>
                      </a:cubicBezTo>
                      <a:lnTo>
                        <a:pt x="10323" y="3489"/>
                      </a:lnTo>
                      <a:cubicBezTo>
                        <a:pt x="11287" y="3489"/>
                        <a:pt x="12061" y="2703"/>
                        <a:pt x="12061" y="1750"/>
                      </a:cubicBezTo>
                      <a:cubicBezTo>
                        <a:pt x="12073" y="774"/>
                        <a:pt x="11299" y="0"/>
                        <a:pt x="10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904869" y="3845570"/>
                  <a:ext cx="93373" cy="93373"/>
                </a:xfrm>
                <a:custGeom>
                  <a:avLst/>
                  <a:gdLst/>
                  <a:ahLst/>
                  <a:cxnLst/>
                  <a:rect l="l" t="t" r="r" b="b"/>
                  <a:pathLst>
                    <a:path w="2227" h="2227" extrusionOk="0">
                      <a:moveTo>
                        <a:pt x="1119" y="0"/>
                      </a:moveTo>
                      <a:cubicBezTo>
                        <a:pt x="1060" y="0"/>
                        <a:pt x="1012" y="36"/>
                        <a:pt x="1012" y="107"/>
                      </a:cubicBezTo>
                      <a:lnTo>
                        <a:pt x="1012" y="858"/>
                      </a:lnTo>
                      <a:lnTo>
                        <a:pt x="477" y="322"/>
                      </a:lnTo>
                      <a:cubicBezTo>
                        <a:pt x="453" y="304"/>
                        <a:pt x="426" y="295"/>
                        <a:pt x="399" y="295"/>
                      </a:cubicBezTo>
                      <a:cubicBezTo>
                        <a:pt x="372" y="295"/>
                        <a:pt x="346" y="304"/>
                        <a:pt x="322" y="322"/>
                      </a:cubicBezTo>
                      <a:cubicBezTo>
                        <a:pt x="286" y="369"/>
                        <a:pt x="286" y="429"/>
                        <a:pt x="322" y="477"/>
                      </a:cubicBezTo>
                      <a:lnTo>
                        <a:pt x="858" y="1012"/>
                      </a:lnTo>
                      <a:lnTo>
                        <a:pt x="107" y="1012"/>
                      </a:lnTo>
                      <a:cubicBezTo>
                        <a:pt x="48" y="1012"/>
                        <a:pt x="0" y="1060"/>
                        <a:pt x="0" y="1119"/>
                      </a:cubicBezTo>
                      <a:cubicBezTo>
                        <a:pt x="0" y="1179"/>
                        <a:pt x="48" y="1215"/>
                        <a:pt x="107" y="1215"/>
                      </a:cubicBezTo>
                      <a:lnTo>
                        <a:pt x="858" y="1215"/>
                      </a:lnTo>
                      <a:lnTo>
                        <a:pt x="322" y="1750"/>
                      </a:lnTo>
                      <a:cubicBezTo>
                        <a:pt x="286" y="1798"/>
                        <a:pt x="286" y="1858"/>
                        <a:pt x="322" y="1905"/>
                      </a:cubicBezTo>
                      <a:cubicBezTo>
                        <a:pt x="346" y="1917"/>
                        <a:pt x="369" y="1929"/>
                        <a:pt x="405" y="1929"/>
                      </a:cubicBezTo>
                      <a:cubicBezTo>
                        <a:pt x="429" y="1929"/>
                        <a:pt x="441" y="1917"/>
                        <a:pt x="477" y="1905"/>
                      </a:cubicBezTo>
                      <a:lnTo>
                        <a:pt x="1012" y="1369"/>
                      </a:lnTo>
                      <a:lnTo>
                        <a:pt x="1012" y="2131"/>
                      </a:lnTo>
                      <a:cubicBezTo>
                        <a:pt x="1012" y="2191"/>
                        <a:pt x="1060" y="2227"/>
                        <a:pt x="1119" y="2227"/>
                      </a:cubicBezTo>
                      <a:cubicBezTo>
                        <a:pt x="1179" y="2227"/>
                        <a:pt x="1215" y="2191"/>
                        <a:pt x="1215" y="2131"/>
                      </a:cubicBezTo>
                      <a:lnTo>
                        <a:pt x="1215" y="1369"/>
                      </a:lnTo>
                      <a:lnTo>
                        <a:pt x="1751" y="1905"/>
                      </a:lnTo>
                      <a:cubicBezTo>
                        <a:pt x="1774" y="1917"/>
                        <a:pt x="1798" y="1929"/>
                        <a:pt x="1834" y="1929"/>
                      </a:cubicBezTo>
                      <a:cubicBezTo>
                        <a:pt x="1858" y="1929"/>
                        <a:pt x="1870" y="1917"/>
                        <a:pt x="1905" y="1905"/>
                      </a:cubicBezTo>
                      <a:cubicBezTo>
                        <a:pt x="1953" y="1858"/>
                        <a:pt x="1953" y="1798"/>
                        <a:pt x="1905" y="1750"/>
                      </a:cubicBezTo>
                      <a:lnTo>
                        <a:pt x="1370" y="1215"/>
                      </a:lnTo>
                      <a:lnTo>
                        <a:pt x="2132" y="1215"/>
                      </a:lnTo>
                      <a:cubicBezTo>
                        <a:pt x="2191" y="1215"/>
                        <a:pt x="2227" y="1179"/>
                        <a:pt x="2227" y="1119"/>
                      </a:cubicBezTo>
                      <a:cubicBezTo>
                        <a:pt x="2227" y="1060"/>
                        <a:pt x="2191" y="1012"/>
                        <a:pt x="2132" y="1012"/>
                      </a:cubicBezTo>
                      <a:lnTo>
                        <a:pt x="1370" y="1012"/>
                      </a:lnTo>
                      <a:lnTo>
                        <a:pt x="1905" y="477"/>
                      </a:lnTo>
                      <a:cubicBezTo>
                        <a:pt x="1953" y="429"/>
                        <a:pt x="1953" y="369"/>
                        <a:pt x="1905" y="322"/>
                      </a:cubicBezTo>
                      <a:cubicBezTo>
                        <a:pt x="1881" y="304"/>
                        <a:pt x="1855" y="295"/>
                        <a:pt x="1828" y="295"/>
                      </a:cubicBezTo>
                      <a:cubicBezTo>
                        <a:pt x="1801" y="295"/>
                        <a:pt x="1774" y="304"/>
                        <a:pt x="1751" y="322"/>
                      </a:cubicBezTo>
                      <a:lnTo>
                        <a:pt x="1215" y="858"/>
                      </a:lnTo>
                      <a:lnTo>
                        <a:pt x="1215" y="107"/>
                      </a:lnTo>
                      <a:cubicBezTo>
                        <a:pt x="1215" y="48"/>
                        <a:pt x="1179" y="0"/>
                        <a:pt x="1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774558" y="3845570"/>
                  <a:ext cx="93414" cy="93373"/>
                </a:xfrm>
                <a:custGeom>
                  <a:avLst/>
                  <a:gdLst/>
                  <a:ahLst/>
                  <a:cxnLst/>
                  <a:rect l="l" t="t" r="r" b="b"/>
                  <a:pathLst>
                    <a:path w="2228" h="2227" extrusionOk="0">
                      <a:moveTo>
                        <a:pt x="1108" y="0"/>
                      </a:moveTo>
                      <a:cubicBezTo>
                        <a:pt x="1049" y="0"/>
                        <a:pt x="1013" y="36"/>
                        <a:pt x="1013" y="107"/>
                      </a:cubicBezTo>
                      <a:lnTo>
                        <a:pt x="1013" y="858"/>
                      </a:lnTo>
                      <a:lnTo>
                        <a:pt x="477" y="322"/>
                      </a:lnTo>
                      <a:cubicBezTo>
                        <a:pt x="453" y="304"/>
                        <a:pt x="426" y="295"/>
                        <a:pt x="400" y="295"/>
                      </a:cubicBezTo>
                      <a:cubicBezTo>
                        <a:pt x="373" y="295"/>
                        <a:pt x="346" y="304"/>
                        <a:pt x="322" y="322"/>
                      </a:cubicBezTo>
                      <a:cubicBezTo>
                        <a:pt x="275" y="369"/>
                        <a:pt x="275" y="429"/>
                        <a:pt x="322" y="477"/>
                      </a:cubicBezTo>
                      <a:lnTo>
                        <a:pt x="858" y="1012"/>
                      </a:lnTo>
                      <a:lnTo>
                        <a:pt x="96" y="1012"/>
                      </a:lnTo>
                      <a:cubicBezTo>
                        <a:pt x="36" y="1012"/>
                        <a:pt x="1" y="1060"/>
                        <a:pt x="1" y="1119"/>
                      </a:cubicBezTo>
                      <a:cubicBezTo>
                        <a:pt x="1" y="1179"/>
                        <a:pt x="36" y="1215"/>
                        <a:pt x="96" y="1215"/>
                      </a:cubicBezTo>
                      <a:lnTo>
                        <a:pt x="858" y="1215"/>
                      </a:lnTo>
                      <a:lnTo>
                        <a:pt x="322" y="1750"/>
                      </a:lnTo>
                      <a:cubicBezTo>
                        <a:pt x="275" y="1798"/>
                        <a:pt x="275" y="1858"/>
                        <a:pt x="322" y="1905"/>
                      </a:cubicBezTo>
                      <a:cubicBezTo>
                        <a:pt x="334" y="1917"/>
                        <a:pt x="370" y="1929"/>
                        <a:pt x="394" y="1929"/>
                      </a:cubicBezTo>
                      <a:cubicBezTo>
                        <a:pt x="429" y="1929"/>
                        <a:pt x="441" y="1917"/>
                        <a:pt x="477" y="1905"/>
                      </a:cubicBezTo>
                      <a:lnTo>
                        <a:pt x="1013" y="1369"/>
                      </a:lnTo>
                      <a:lnTo>
                        <a:pt x="1013" y="2131"/>
                      </a:lnTo>
                      <a:cubicBezTo>
                        <a:pt x="1013" y="2191"/>
                        <a:pt x="1049" y="2227"/>
                        <a:pt x="1108" y="2227"/>
                      </a:cubicBezTo>
                      <a:cubicBezTo>
                        <a:pt x="1168" y="2227"/>
                        <a:pt x="1215" y="2191"/>
                        <a:pt x="1215" y="2131"/>
                      </a:cubicBezTo>
                      <a:lnTo>
                        <a:pt x="1215" y="1369"/>
                      </a:lnTo>
                      <a:lnTo>
                        <a:pt x="1751" y="1905"/>
                      </a:lnTo>
                      <a:cubicBezTo>
                        <a:pt x="1763" y="1917"/>
                        <a:pt x="1799" y="1929"/>
                        <a:pt x="1822" y="1929"/>
                      </a:cubicBezTo>
                      <a:cubicBezTo>
                        <a:pt x="1858" y="1929"/>
                        <a:pt x="1870" y="1917"/>
                        <a:pt x="1906" y="1905"/>
                      </a:cubicBezTo>
                      <a:cubicBezTo>
                        <a:pt x="1941" y="1858"/>
                        <a:pt x="1941" y="1798"/>
                        <a:pt x="1906" y="1750"/>
                      </a:cubicBezTo>
                      <a:lnTo>
                        <a:pt x="1370" y="1215"/>
                      </a:lnTo>
                      <a:lnTo>
                        <a:pt x="2120" y="1215"/>
                      </a:lnTo>
                      <a:cubicBezTo>
                        <a:pt x="2180" y="1215"/>
                        <a:pt x="2227" y="1179"/>
                        <a:pt x="2227" y="1119"/>
                      </a:cubicBezTo>
                      <a:cubicBezTo>
                        <a:pt x="2215" y="1060"/>
                        <a:pt x="2168" y="1012"/>
                        <a:pt x="2120" y="1012"/>
                      </a:cubicBezTo>
                      <a:lnTo>
                        <a:pt x="1370" y="1012"/>
                      </a:lnTo>
                      <a:lnTo>
                        <a:pt x="1906" y="477"/>
                      </a:lnTo>
                      <a:cubicBezTo>
                        <a:pt x="1941" y="429"/>
                        <a:pt x="1941" y="369"/>
                        <a:pt x="1906" y="322"/>
                      </a:cubicBezTo>
                      <a:cubicBezTo>
                        <a:pt x="1882" y="304"/>
                        <a:pt x="1855" y="295"/>
                        <a:pt x="1828" y="295"/>
                      </a:cubicBezTo>
                      <a:cubicBezTo>
                        <a:pt x="1802" y="295"/>
                        <a:pt x="1775" y="304"/>
                        <a:pt x="1751" y="322"/>
                      </a:cubicBezTo>
                      <a:lnTo>
                        <a:pt x="1215" y="858"/>
                      </a:lnTo>
                      <a:lnTo>
                        <a:pt x="1215" y="107"/>
                      </a:lnTo>
                      <a:cubicBezTo>
                        <a:pt x="1215" y="48"/>
                        <a:pt x="1168" y="0"/>
                        <a:pt x="1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1035642" y="3845570"/>
                  <a:ext cx="93918" cy="93373"/>
                </a:xfrm>
                <a:custGeom>
                  <a:avLst/>
                  <a:gdLst/>
                  <a:ahLst/>
                  <a:cxnLst/>
                  <a:rect l="l" t="t" r="r" b="b"/>
                  <a:pathLst>
                    <a:path w="2240" h="2227" extrusionOk="0">
                      <a:moveTo>
                        <a:pt x="1120" y="0"/>
                      </a:moveTo>
                      <a:cubicBezTo>
                        <a:pt x="1060" y="0"/>
                        <a:pt x="1013" y="36"/>
                        <a:pt x="1013" y="107"/>
                      </a:cubicBezTo>
                      <a:lnTo>
                        <a:pt x="1013" y="858"/>
                      </a:lnTo>
                      <a:lnTo>
                        <a:pt x="477" y="322"/>
                      </a:lnTo>
                      <a:cubicBezTo>
                        <a:pt x="459" y="304"/>
                        <a:pt x="435" y="295"/>
                        <a:pt x="410" y="295"/>
                      </a:cubicBezTo>
                      <a:cubicBezTo>
                        <a:pt x="385" y="295"/>
                        <a:pt x="358" y="304"/>
                        <a:pt x="334" y="322"/>
                      </a:cubicBezTo>
                      <a:cubicBezTo>
                        <a:pt x="286" y="369"/>
                        <a:pt x="286" y="429"/>
                        <a:pt x="334" y="477"/>
                      </a:cubicBezTo>
                      <a:lnTo>
                        <a:pt x="870" y="1012"/>
                      </a:lnTo>
                      <a:lnTo>
                        <a:pt x="108" y="1012"/>
                      </a:lnTo>
                      <a:cubicBezTo>
                        <a:pt x="48" y="1012"/>
                        <a:pt x="1" y="1060"/>
                        <a:pt x="1" y="1119"/>
                      </a:cubicBezTo>
                      <a:cubicBezTo>
                        <a:pt x="1" y="1179"/>
                        <a:pt x="48" y="1215"/>
                        <a:pt x="108" y="1215"/>
                      </a:cubicBezTo>
                      <a:lnTo>
                        <a:pt x="870" y="1215"/>
                      </a:lnTo>
                      <a:lnTo>
                        <a:pt x="334" y="1750"/>
                      </a:lnTo>
                      <a:cubicBezTo>
                        <a:pt x="286" y="1798"/>
                        <a:pt x="286" y="1858"/>
                        <a:pt x="334" y="1905"/>
                      </a:cubicBezTo>
                      <a:cubicBezTo>
                        <a:pt x="346" y="1917"/>
                        <a:pt x="382" y="1929"/>
                        <a:pt x="406" y="1929"/>
                      </a:cubicBezTo>
                      <a:cubicBezTo>
                        <a:pt x="441" y="1929"/>
                        <a:pt x="453" y="1917"/>
                        <a:pt x="477" y="1905"/>
                      </a:cubicBezTo>
                      <a:lnTo>
                        <a:pt x="1013" y="1369"/>
                      </a:lnTo>
                      <a:lnTo>
                        <a:pt x="1013" y="2131"/>
                      </a:lnTo>
                      <a:cubicBezTo>
                        <a:pt x="1013" y="2191"/>
                        <a:pt x="1060" y="2227"/>
                        <a:pt x="1120" y="2227"/>
                      </a:cubicBezTo>
                      <a:cubicBezTo>
                        <a:pt x="1179" y="2227"/>
                        <a:pt x="1227" y="2191"/>
                        <a:pt x="1227" y="2131"/>
                      </a:cubicBezTo>
                      <a:lnTo>
                        <a:pt x="1227" y="1369"/>
                      </a:lnTo>
                      <a:lnTo>
                        <a:pt x="1763" y="1905"/>
                      </a:lnTo>
                      <a:cubicBezTo>
                        <a:pt x="1775" y="1917"/>
                        <a:pt x="1810" y="1929"/>
                        <a:pt x="1834" y="1929"/>
                      </a:cubicBezTo>
                      <a:cubicBezTo>
                        <a:pt x="1870" y="1929"/>
                        <a:pt x="1882" y="1917"/>
                        <a:pt x="1906" y="1905"/>
                      </a:cubicBezTo>
                      <a:cubicBezTo>
                        <a:pt x="1953" y="1858"/>
                        <a:pt x="1953" y="1798"/>
                        <a:pt x="1906" y="1750"/>
                      </a:cubicBezTo>
                      <a:lnTo>
                        <a:pt x="1370" y="1215"/>
                      </a:lnTo>
                      <a:lnTo>
                        <a:pt x="2132" y="1215"/>
                      </a:lnTo>
                      <a:cubicBezTo>
                        <a:pt x="2191" y="1215"/>
                        <a:pt x="2239" y="1179"/>
                        <a:pt x="2239" y="1119"/>
                      </a:cubicBezTo>
                      <a:cubicBezTo>
                        <a:pt x="2239" y="1060"/>
                        <a:pt x="2191" y="1012"/>
                        <a:pt x="2132" y="1012"/>
                      </a:cubicBezTo>
                      <a:lnTo>
                        <a:pt x="1370" y="1012"/>
                      </a:lnTo>
                      <a:lnTo>
                        <a:pt x="1906" y="477"/>
                      </a:lnTo>
                      <a:cubicBezTo>
                        <a:pt x="1953" y="429"/>
                        <a:pt x="1953" y="369"/>
                        <a:pt x="1906" y="322"/>
                      </a:cubicBezTo>
                      <a:cubicBezTo>
                        <a:pt x="1888" y="304"/>
                        <a:pt x="1864" y="295"/>
                        <a:pt x="1839" y="295"/>
                      </a:cubicBezTo>
                      <a:cubicBezTo>
                        <a:pt x="1813" y="295"/>
                        <a:pt x="1787" y="304"/>
                        <a:pt x="1763" y="322"/>
                      </a:cubicBezTo>
                      <a:lnTo>
                        <a:pt x="1227" y="858"/>
                      </a:lnTo>
                      <a:lnTo>
                        <a:pt x="1227" y="107"/>
                      </a:lnTo>
                      <a:cubicBezTo>
                        <a:pt x="1227" y="48"/>
                        <a:pt x="1179" y="0"/>
                        <a:pt x="1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08" name="Google Shape;408;p19"/>
          <p:cNvGrpSpPr/>
          <p:nvPr/>
        </p:nvGrpSpPr>
        <p:grpSpPr>
          <a:xfrm>
            <a:off x="465711" y="1528475"/>
            <a:ext cx="3367243" cy="902950"/>
            <a:chOff x="465711" y="1528475"/>
            <a:chExt cx="3367243" cy="902950"/>
          </a:xfrm>
        </p:grpSpPr>
        <p:cxnSp>
          <p:nvCxnSpPr>
            <p:cNvPr id="409" name="Google Shape;409;p19"/>
            <p:cNvCxnSpPr/>
            <p:nvPr/>
          </p:nvCxnSpPr>
          <p:spPr>
            <a:xfrm>
              <a:off x="2930854" y="1990725"/>
              <a:ext cx="902100" cy="440700"/>
            </a:xfrm>
            <a:prstGeom prst="straightConnector1">
              <a:avLst/>
            </a:prstGeom>
            <a:noFill/>
            <a:ln w="28575" cap="flat" cmpd="sng">
              <a:solidFill>
                <a:schemeClr val="accent2"/>
              </a:solidFill>
              <a:prstDash val="solid"/>
              <a:round/>
              <a:headEnd type="none" w="med" len="med"/>
              <a:tailEnd type="none" w="med" len="med"/>
            </a:ln>
          </p:spPr>
        </p:cxnSp>
        <p:grpSp>
          <p:nvGrpSpPr>
            <p:cNvPr id="410" name="Google Shape;410;p19"/>
            <p:cNvGrpSpPr/>
            <p:nvPr/>
          </p:nvGrpSpPr>
          <p:grpSpPr>
            <a:xfrm>
              <a:off x="465711" y="1528475"/>
              <a:ext cx="2530606" cy="901665"/>
              <a:chOff x="465711" y="1528475"/>
              <a:chExt cx="2530606" cy="901665"/>
            </a:xfrm>
          </p:grpSpPr>
          <p:grpSp>
            <p:nvGrpSpPr>
              <p:cNvPr id="411" name="Google Shape;411;p19"/>
              <p:cNvGrpSpPr/>
              <p:nvPr/>
            </p:nvGrpSpPr>
            <p:grpSpPr>
              <a:xfrm>
                <a:off x="465711" y="1528475"/>
                <a:ext cx="2530606" cy="901665"/>
                <a:chOff x="465711" y="1528475"/>
                <a:chExt cx="2530606" cy="901665"/>
              </a:xfrm>
            </p:grpSpPr>
            <p:sp>
              <p:nvSpPr>
                <p:cNvPr id="412" name="Google Shape;412;p19"/>
                <p:cNvSpPr/>
                <p:nvPr/>
              </p:nvSpPr>
              <p:spPr>
                <a:xfrm>
                  <a:off x="916800" y="1528475"/>
                  <a:ext cx="207951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959868" y="1578313"/>
                  <a:ext cx="1992854" cy="801986"/>
                </a:xfrm>
                <a:custGeom>
                  <a:avLst/>
                  <a:gdLst/>
                  <a:ahLst/>
                  <a:cxnLst/>
                  <a:rect l="l" t="t" r="r" b="b"/>
                  <a:pathLst>
                    <a:path w="49555" h="17443" extrusionOk="0">
                      <a:moveTo>
                        <a:pt x="1" y="17443"/>
                      </a:moveTo>
                      <a:lnTo>
                        <a:pt x="1" y="0"/>
                      </a:lnTo>
                      <a:lnTo>
                        <a:pt x="40839" y="0"/>
                      </a:lnTo>
                      <a:cubicBezTo>
                        <a:pt x="45650" y="0"/>
                        <a:pt x="49555" y="3917"/>
                        <a:pt x="49555" y="8727"/>
                      </a:cubicBezTo>
                      <a:cubicBezTo>
                        <a:pt x="49555" y="13526"/>
                        <a:pt x="45650" y="17443"/>
                        <a:pt x="40839" y="174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465711" y="1528476"/>
                  <a:ext cx="901665" cy="901665"/>
                </a:xfrm>
                <a:custGeom>
                  <a:avLst/>
                  <a:gdLst/>
                  <a:ahLst/>
                  <a:cxnLst/>
                  <a:rect l="l" t="t" r="r" b="b"/>
                  <a:pathLst>
                    <a:path w="19611" h="19611" extrusionOk="0">
                      <a:moveTo>
                        <a:pt x="19610" y="9800"/>
                      </a:moveTo>
                      <a:cubicBezTo>
                        <a:pt x="19610" y="15217"/>
                        <a:pt x="15229" y="19610"/>
                        <a:pt x="9811" y="19610"/>
                      </a:cubicBezTo>
                      <a:cubicBezTo>
                        <a:pt x="4394" y="19610"/>
                        <a:pt x="1" y="15217"/>
                        <a:pt x="1" y="9800"/>
                      </a:cubicBezTo>
                      <a:cubicBezTo>
                        <a:pt x="1" y="4394"/>
                        <a:pt x="4394" y="1"/>
                        <a:pt x="9811" y="1"/>
                      </a:cubicBezTo>
                      <a:cubicBezTo>
                        <a:pt x="15229" y="1"/>
                        <a:pt x="19610" y="4394"/>
                        <a:pt x="19610" y="98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503504" y="1566268"/>
                  <a:ext cx="826629" cy="826629"/>
                </a:xfrm>
                <a:custGeom>
                  <a:avLst/>
                  <a:gdLst/>
                  <a:ahLst/>
                  <a:cxnLst/>
                  <a:rect l="l" t="t" r="r" b="b"/>
                  <a:pathLst>
                    <a:path w="17979" h="17979" extrusionOk="0">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43"/>
                        <a:pt x="8989" y="17443"/>
                      </a:cubicBezTo>
                      <a:cubicBezTo>
                        <a:pt x="13645" y="17443"/>
                        <a:pt x="17443" y="13645"/>
                        <a:pt x="17443" y="8989"/>
                      </a:cubicBezTo>
                      <a:cubicBezTo>
                        <a:pt x="17443" y="4322"/>
                        <a:pt x="13645" y="536"/>
                        <a:pt x="8989"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9"/>
              <p:cNvGrpSpPr/>
              <p:nvPr/>
            </p:nvGrpSpPr>
            <p:grpSpPr>
              <a:xfrm>
                <a:off x="654052" y="1773227"/>
                <a:ext cx="521203" cy="412282"/>
                <a:chOff x="712673" y="1942106"/>
                <a:chExt cx="475290" cy="375964"/>
              </a:xfrm>
            </p:grpSpPr>
            <p:sp>
              <p:nvSpPr>
                <p:cNvPr id="417" name="Google Shape;417;p19"/>
                <p:cNvSpPr/>
                <p:nvPr/>
              </p:nvSpPr>
              <p:spPr>
                <a:xfrm>
                  <a:off x="888392" y="2190233"/>
                  <a:ext cx="127334" cy="127837"/>
                </a:xfrm>
                <a:custGeom>
                  <a:avLst/>
                  <a:gdLst/>
                  <a:ahLst/>
                  <a:cxnLst/>
                  <a:rect l="l" t="t" r="r" b="b"/>
                  <a:pathLst>
                    <a:path w="3037" h="3049" extrusionOk="0">
                      <a:moveTo>
                        <a:pt x="1548" y="869"/>
                      </a:moveTo>
                      <a:cubicBezTo>
                        <a:pt x="1584" y="881"/>
                        <a:pt x="1596" y="881"/>
                        <a:pt x="1608" y="881"/>
                      </a:cubicBezTo>
                      <a:cubicBezTo>
                        <a:pt x="1929" y="929"/>
                        <a:pt x="2167" y="1203"/>
                        <a:pt x="2167" y="1512"/>
                      </a:cubicBezTo>
                      <a:cubicBezTo>
                        <a:pt x="2167" y="1715"/>
                        <a:pt x="2048" y="1929"/>
                        <a:pt x="1846" y="2048"/>
                      </a:cubicBezTo>
                      <a:cubicBezTo>
                        <a:pt x="1727" y="2120"/>
                        <a:pt x="1632" y="2155"/>
                        <a:pt x="1524" y="2155"/>
                      </a:cubicBezTo>
                      <a:cubicBezTo>
                        <a:pt x="1167" y="2155"/>
                        <a:pt x="881" y="1869"/>
                        <a:pt x="881" y="1512"/>
                      </a:cubicBezTo>
                      <a:cubicBezTo>
                        <a:pt x="881" y="1155"/>
                        <a:pt x="1167" y="869"/>
                        <a:pt x="1524" y="869"/>
                      </a:cubicBezTo>
                      <a:close/>
                      <a:moveTo>
                        <a:pt x="1524" y="667"/>
                      </a:moveTo>
                      <a:cubicBezTo>
                        <a:pt x="1048" y="667"/>
                        <a:pt x="679" y="1048"/>
                        <a:pt x="679" y="1512"/>
                      </a:cubicBezTo>
                      <a:cubicBezTo>
                        <a:pt x="679" y="1989"/>
                        <a:pt x="1060" y="2358"/>
                        <a:pt x="1524" y="2358"/>
                      </a:cubicBezTo>
                      <a:cubicBezTo>
                        <a:pt x="1655" y="2358"/>
                        <a:pt x="1810" y="2322"/>
                        <a:pt x="1965" y="2203"/>
                      </a:cubicBezTo>
                      <a:cubicBezTo>
                        <a:pt x="2227" y="2048"/>
                        <a:pt x="2370" y="1786"/>
                        <a:pt x="2370" y="1500"/>
                      </a:cubicBezTo>
                      <a:cubicBezTo>
                        <a:pt x="2370" y="1084"/>
                        <a:pt x="2060" y="738"/>
                        <a:pt x="1643" y="679"/>
                      </a:cubicBezTo>
                      <a:lnTo>
                        <a:pt x="1608" y="679"/>
                      </a:lnTo>
                      <a:cubicBezTo>
                        <a:pt x="1584" y="679"/>
                        <a:pt x="1548" y="667"/>
                        <a:pt x="1524" y="667"/>
                      </a:cubicBezTo>
                      <a:close/>
                      <a:moveTo>
                        <a:pt x="1524" y="191"/>
                      </a:moveTo>
                      <a:lnTo>
                        <a:pt x="1548" y="203"/>
                      </a:lnTo>
                      <a:cubicBezTo>
                        <a:pt x="1679" y="203"/>
                        <a:pt x="1798" y="226"/>
                        <a:pt x="1941" y="274"/>
                      </a:cubicBezTo>
                      <a:cubicBezTo>
                        <a:pt x="2001" y="310"/>
                        <a:pt x="2072" y="334"/>
                        <a:pt x="2132" y="369"/>
                      </a:cubicBezTo>
                      <a:cubicBezTo>
                        <a:pt x="2251" y="441"/>
                        <a:pt x="2358" y="512"/>
                        <a:pt x="2429" y="596"/>
                      </a:cubicBezTo>
                      <a:cubicBezTo>
                        <a:pt x="2489" y="655"/>
                        <a:pt x="2548" y="715"/>
                        <a:pt x="2596" y="786"/>
                      </a:cubicBezTo>
                      <a:cubicBezTo>
                        <a:pt x="2679" y="929"/>
                        <a:pt x="2763" y="1096"/>
                        <a:pt x="2786" y="1262"/>
                      </a:cubicBezTo>
                      <a:cubicBezTo>
                        <a:pt x="2798" y="1346"/>
                        <a:pt x="2822" y="1441"/>
                        <a:pt x="2822" y="1524"/>
                      </a:cubicBezTo>
                      <a:cubicBezTo>
                        <a:pt x="2822" y="1631"/>
                        <a:pt x="2798" y="1739"/>
                        <a:pt x="2775" y="1869"/>
                      </a:cubicBezTo>
                      <a:cubicBezTo>
                        <a:pt x="2763" y="1953"/>
                        <a:pt x="2715" y="2048"/>
                        <a:pt x="2667" y="2131"/>
                      </a:cubicBezTo>
                      <a:cubicBezTo>
                        <a:pt x="2441" y="2560"/>
                        <a:pt x="2013" y="2822"/>
                        <a:pt x="1548" y="2834"/>
                      </a:cubicBezTo>
                      <a:lnTo>
                        <a:pt x="1501" y="2834"/>
                      </a:lnTo>
                      <a:cubicBezTo>
                        <a:pt x="774" y="2834"/>
                        <a:pt x="179" y="2239"/>
                        <a:pt x="179" y="1512"/>
                      </a:cubicBezTo>
                      <a:cubicBezTo>
                        <a:pt x="179" y="786"/>
                        <a:pt x="774" y="191"/>
                        <a:pt x="1524" y="191"/>
                      </a:cubicBezTo>
                      <a:close/>
                      <a:moveTo>
                        <a:pt x="1524" y="0"/>
                      </a:moveTo>
                      <a:cubicBezTo>
                        <a:pt x="691" y="0"/>
                        <a:pt x="0" y="679"/>
                        <a:pt x="0" y="1512"/>
                      </a:cubicBezTo>
                      <a:cubicBezTo>
                        <a:pt x="0" y="2346"/>
                        <a:pt x="691" y="3024"/>
                        <a:pt x="1524" y="3024"/>
                      </a:cubicBezTo>
                      <a:cubicBezTo>
                        <a:pt x="1536" y="3024"/>
                        <a:pt x="1548" y="3024"/>
                        <a:pt x="1584" y="3048"/>
                      </a:cubicBezTo>
                      <a:cubicBezTo>
                        <a:pt x="2120" y="3024"/>
                        <a:pt x="2608" y="2715"/>
                        <a:pt x="2858" y="2239"/>
                      </a:cubicBezTo>
                      <a:cubicBezTo>
                        <a:pt x="2906" y="2131"/>
                        <a:pt x="2953" y="2036"/>
                        <a:pt x="2977" y="1929"/>
                      </a:cubicBezTo>
                      <a:cubicBezTo>
                        <a:pt x="3025" y="1786"/>
                        <a:pt x="3036" y="1643"/>
                        <a:pt x="3036" y="1524"/>
                      </a:cubicBezTo>
                      <a:cubicBezTo>
                        <a:pt x="3036" y="1417"/>
                        <a:pt x="3025" y="1322"/>
                        <a:pt x="3013" y="1215"/>
                      </a:cubicBezTo>
                      <a:cubicBezTo>
                        <a:pt x="2977" y="1024"/>
                        <a:pt x="2906" y="834"/>
                        <a:pt x="2786" y="667"/>
                      </a:cubicBezTo>
                      <a:cubicBezTo>
                        <a:pt x="2727" y="596"/>
                        <a:pt x="2667" y="512"/>
                        <a:pt x="2596" y="441"/>
                      </a:cubicBezTo>
                      <a:cubicBezTo>
                        <a:pt x="2501" y="357"/>
                        <a:pt x="2382" y="262"/>
                        <a:pt x="2251" y="191"/>
                      </a:cubicBezTo>
                      <a:cubicBezTo>
                        <a:pt x="2179" y="143"/>
                        <a:pt x="2108" y="119"/>
                        <a:pt x="2024" y="84"/>
                      </a:cubicBezTo>
                      <a:cubicBezTo>
                        <a:pt x="1882" y="24"/>
                        <a:pt x="1727" y="0"/>
                        <a:pt x="1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12673" y="1942106"/>
                  <a:ext cx="475290" cy="135845"/>
                </a:xfrm>
                <a:custGeom>
                  <a:avLst/>
                  <a:gdLst/>
                  <a:ahLst/>
                  <a:cxnLst/>
                  <a:rect l="l" t="t" r="r" b="b"/>
                  <a:pathLst>
                    <a:path w="11336" h="3240" extrusionOk="0">
                      <a:moveTo>
                        <a:pt x="5715" y="215"/>
                      </a:moveTo>
                      <a:cubicBezTo>
                        <a:pt x="6001" y="215"/>
                        <a:pt x="6311" y="239"/>
                        <a:pt x="6692" y="275"/>
                      </a:cubicBezTo>
                      <a:cubicBezTo>
                        <a:pt x="7049" y="334"/>
                        <a:pt x="7430" y="406"/>
                        <a:pt x="7763" y="513"/>
                      </a:cubicBezTo>
                      <a:cubicBezTo>
                        <a:pt x="8120" y="620"/>
                        <a:pt x="8406" y="715"/>
                        <a:pt x="8680" y="834"/>
                      </a:cubicBezTo>
                      <a:cubicBezTo>
                        <a:pt x="9359" y="1156"/>
                        <a:pt x="10002" y="1572"/>
                        <a:pt x="10561" y="2073"/>
                      </a:cubicBezTo>
                      <a:cubicBezTo>
                        <a:pt x="10740" y="2251"/>
                        <a:pt x="10942" y="2430"/>
                        <a:pt x="11097" y="2620"/>
                      </a:cubicBezTo>
                      <a:cubicBezTo>
                        <a:pt x="11145" y="2680"/>
                        <a:pt x="11157" y="2739"/>
                        <a:pt x="11157" y="2799"/>
                      </a:cubicBezTo>
                      <a:cubicBezTo>
                        <a:pt x="11157" y="2858"/>
                        <a:pt x="11133" y="2918"/>
                        <a:pt x="11085" y="2965"/>
                      </a:cubicBezTo>
                      <a:cubicBezTo>
                        <a:pt x="11037" y="3008"/>
                        <a:pt x="10981" y="3027"/>
                        <a:pt x="10926" y="3027"/>
                      </a:cubicBezTo>
                      <a:cubicBezTo>
                        <a:pt x="10859" y="3027"/>
                        <a:pt x="10792" y="2999"/>
                        <a:pt x="10740" y="2954"/>
                      </a:cubicBezTo>
                      <a:cubicBezTo>
                        <a:pt x="10430" y="2608"/>
                        <a:pt x="10073" y="2287"/>
                        <a:pt x="9692" y="2001"/>
                      </a:cubicBezTo>
                      <a:cubicBezTo>
                        <a:pt x="8537" y="1168"/>
                        <a:pt x="7132" y="703"/>
                        <a:pt x="5715" y="703"/>
                      </a:cubicBezTo>
                      <a:cubicBezTo>
                        <a:pt x="3798" y="703"/>
                        <a:pt x="1965" y="1537"/>
                        <a:pt x="679" y="2965"/>
                      </a:cubicBezTo>
                      <a:cubicBezTo>
                        <a:pt x="643" y="3013"/>
                        <a:pt x="584" y="3037"/>
                        <a:pt x="524" y="3037"/>
                      </a:cubicBezTo>
                      <a:cubicBezTo>
                        <a:pt x="465" y="3037"/>
                        <a:pt x="381" y="3025"/>
                        <a:pt x="346" y="2977"/>
                      </a:cubicBezTo>
                      <a:cubicBezTo>
                        <a:pt x="250" y="2894"/>
                        <a:pt x="239" y="2739"/>
                        <a:pt x="322" y="2644"/>
                      </a:cubicBezTo>
                      <a:cubicBezTo>
                        <a:pt x="1691" y="1096"/>
                        <a:pt x="3656" y="215"/>
                        <a:pt x="5715" y="215"/>
                      </a:cubicBezTo>
                      <a:close/>
                      <a:moveTo>
                        <a:pt x="5703" y="1"/>
                      </a:moveTo>
                      <a:cubicBezTo>
                        <a:pt x="3584" y="1"/>
                        <a:pt x="1572" y="906"/>
                        <a:pt x="167" y="2489"/>
                      </a:cubicBezTo>
                      <a:cubicBezTo>
                        <a:pt x="0" y="2668"/>
                        <a:pt x="12" y="2954"/>
                        <a:pt x="191" y="3120"/>
                      </a:cubicBezTo>
                      <a:cubicBezTo>
                        <a:pt x="286" y="3192"/>
                        <a:pt x="381" y="3239"/>
                        <a:pt x="489" y="3239"/>
                      </a:cubicBezTo>
                      <a:cubicBezTo>
                        <a:pt x="596" y="3216"/>
                        <a:pt x="715" y="3180"/>
                        <a:pt x="786" y="3085"/>
                      </a:cubicBezTo>
                      <a:cubicBezTo>
                        <a:pt x="2024" y="1703"/>
                        <a:pt x="3810" y="894"/>
                        <a:pt x="5668" y="894"/>
                      </a:cubicBezTo>
                      <a:cubicBezTo>
                        <a:pt x="7037" y="894"/>
                        <a:pt x="8406" y="1346"/>
                        <a:pt x="9525" y="2168"/>
                      </a:cubicBezTo>
                      <a:cubicBezTo>
                        <a:pt x="9894" y="2430"/>
                        <a:pt x="10240" y="2739"/>
                        <a:pt x="10549" y="3085"/>
                      </a:cubicBezTo>
                      <a:cubicBezTo>
                        <a:pt x="10639" y="3174"/>
                        <a:pt x="10763" y="3219"/>
                        <a:pt x="10887" y="3219"/>
                      </a:cubicBezTo>
                      <a:cubicBezTo>
                        <a:pt x="10993" y="3219"/>
                        <a:pt x="11098" y="3186"/>
                        <a:pt x="11180" y="3120"/>
                      </a:cubicBezTo>
                      <a:cubicBezTo>
                        <a:pt x="11264" y="3037"/>
                        <a:pt x="11323" y="2942"/>
                        <a:pt x="11323" y="2823"/>
                      </a:cubicBezTo>
                      <a:cubicBezTo>
                        <a:pt x="11335" y="2715"/>
                        <a:pt x="11299" y="2596"/>
                        <a:pt x="11216" y="2501"/>
                      </a:cubicBezTo>
                      <a:cubicBezTo>
                        <a:pt x="11061" y="2299"/>
                        <a:pt x="10859" y="2120"/>
                        <a:pt x="10668" y="1942"/>
                      </a:cubicBezTo>
                      <a:cubicBezTo>
                        <a:pt x="10085" y="1406"/>
                        <a:pt x="9430" y="989"/>
                        <a:pt x="8716" y="656"/>
                      </a:cubicBezTo>
                      <a:cubicBezTo>
                        <a:pt x="8454" y="525"/>
                        <a:pt x="8156" y="418"/>
                        <a:pt x="7799" y="322"/>
                      </a:cubicBezTo>
                      <a:cubicBezTo>
                        <a:pt x="7442" y="215"/>
                        <a:pt x="7073" y="120"/>
                        <a:pt x="6692" y="84"/>
                      </a:cubicBezTo>
                      <a:cubicBezTo>
                        <a:pt x="6323" y="37"/>
                        <a:pt x="6001" y="1"/>
                        <a:pt x="5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74558" y="2024494"/>
                  <a:ext cx="355000" cy="108341"/>
                </a:xfrm>
                <a:custGeom>
                  <a:avLst/>
                  <a:gdLst/>
                  <a:ahLst/>
                  <a:cxnLst/>
                  <a:rect l="l" t="t" r="r" b="b"/>
                  <a:pathLst>
                    <a:path w="8467" h="2584" extrusionOk="0">
                      <a:moveTo>
                        <a:pt x="4239" y="215"/>
                      </a:moveTo>
                      <a:cubicBezTo>
                        <a:pt x="5537" y="215"/>
                        <a:pt x="6799" y="703"/>
                        <a:pt x="7776" y="1584"/>
                      </a:cubicBezTo>
                      <a:cubicBezTo>
                        <a:pt x="7918" y="1715"/>
                        <a:pt x="8049" y="1846"/>
                        <a:pt x="8168" y="1989"/>
                      </a:cubicBezTo>
                      <a:cubicBezTo>
                        <a:pt x="8252" y="2084"/>
                        <a:pt x="8252" y="2239"/>
                        <a:pt x="8157" y="2322"/>
                      </a:cubicBezTo>
                      <a:lnTo>
                        <a:pt x="8061" y="2370"/>
                      </a:lnTo>
                      <a:cubicBezTo>
                        <a:pt x="8037" y="2375"/>
                        <a:pt x="8012" y="2378"/>
                        <a:pt x="7987" y="2378"/>
                      </a:cubicBezTo>
                      <a:cubicBezTo>
                        <a:pt x="7952" y="2378"/>
                        <a:pt x="7918" y="2372"/>
                        <a:pt x="7883" y="2358"/>
                      </a:cubicBezTo>
                      <a:cubicBezTo>
                        <a:pt x="7859" y="2346"/>
                        <a:pt x="7823" y="2322"/>
                        <a:pt x="7811" y="2298"/>
                      </a:cubicBezTo>
                      <a:cubicBezTo>
                        <a:pt x="6906" y="1286"/>
                        <a:pt x="5597" y="703"/>
                        <a:pt x="4239" y="703"/>
                      </a:cubicBezTo>
                      <a:cubicBezTo>
                        <a:pt x="2870" y="703"/>
                        <a:pt x="1572" y="1286"/>
                        <a:pt x="668" y="2298"/>
                      </a:cubicBezTo>
                      <a:cubicBezTo>
                        <a:pt x="615" y="2344"/>
                        <a:pt x="545" y="2372"/>
                        <a:pt x="476" y="2372"/>
                      </a:cubicBezTo>
                      <a:cubicBezTo>
                        <a:pt x="420" y="2372"/>
                        <a:pt x="365" y="2353"/>
                        <a:pt x="322" y="2310"/>
                      </a:cubicBezTo>
                      <a:cubicBezTo>
                        <a:pt x="239" y="2227"/>
                        <a:pt x="215" y="2072"/>
                        <a:pt x="310" y="1965"/>
                      </a:cubicBezTo>
                      <a:cubicBezTo>
                        <a:pt x="1310" y="858"/>
                        <a:pt x="2727" y="215"/>
                        <a:pt x="4239" y="215"/>
                      </a:cubicBezTo>
                      <a:close/>
                      <a:moveTo>
                        <a:pt x="4239" y="0"/>
                      </a:moveTo>
                      <a:cubicBezTo>
                        <a:pt x="2680" y="0"/>
                        <a:pt x="1203" y="679"/>
                        <a:pt x="156" y="1834"/>
                      </a:cubicBezTo>
                      <a:cubicBezTo>
                        <a:pt x="1" y="2013"/>
                        <a:pt x="13" y="2298"/>
                        <a:pt x="191" y="2465"/>
                      </a:cubicBezTo>
                      <a:cubicBezTo>
                        <a:pt x="275" y="2536"/>
                        <a:pt x="382" y="2584"/>
                        <a:pt x="489" y="2584"/>
                      </a:cubicBezTo>
                      <a:cubicBezTo>
                        <a:pt x="620" y="2584"/>
                        <a:pt x="739" y="2524"/>
                        <a:pt x="846" y="2429"/>
                      </a:cubicBezTo>
                      <a:cubicBezTo>
                        <a:pt x="1703" y="1465"/>
                        <a:pt x="2942" y="893"/>
                        <a:pt x="4251" y="893"/>
                      </a:cubicBezTo>
                      <a:cubicBezTo>
                        <a:pt x="5549" y="893"/>
                        <a:pt x="6799" y="1465"/>
                        <a:pt x="7656" y="2429"/>
                      </a:cubicBezTo>
                      <a:cubicBezTo>
                        <a:pt x="7692" y="2477"/>
                        <a:pt x="7740" y="2501"/>
                        <a:pt x="7799" y="2536"/>
                      </a:cubicBezTo>
                      <a:cubicBezTo>
                        <a:pt x="7850" y="2562"/>
                        <a:pt x="7908" y="2574"/>
                        <a:pt x="7967" y="2574"/>
                      </a:cubicBezTo>
                      <a:cubicBezTo>
                        <a:pt x="8019" y="2574"/>
                        <a:pt x="8071" y="2565"/>
                        <a:pt x="8121" y="2548"/>
                      </a:cubicBezTo>
                      <a:cubicBezTo>
                        <a:pt x="8180" y="2536"/>
                        <a:pt x="8228" y="2501"/>
                        <a:pt x="8276" y="2465"/>
                      </a:cubicBezTo>
                      <a:cubicBezTo>
                        <a:pt x="8454" y="2298"/>
                        <a:pt x="8466" y="2013"/>
                        <a:pt x="8299" y="1834"/>
                      </a:cubicBezTo>
                      <a:cubicBezTo>
                        <a:pt x="8180" y="1691"/>
                        <a:pt x="8049" y="1548"/>
                        <a:pt x="7895" y="1417"/>
                      </a:cubicBezTo>
                      <a:cubicBezTo>
                        <a:pt x="6894" y="512"/>
                        <a:pt x="5597" y="0"/>
                        <a:pt x="4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37953" y="2107846"/>
                  <a:ext cx="229176" cy="80417"/>
                </a:xfrm>
                <a:custGeom>
                  <a:avLst/>
                  <a:gdLst/>
                  <a:ahLst/>
                  <a:cxnLst/>
                  <a:rect l="l" t="t" r="r" b="b"/>
                  <a:pathLst>
                    <a:path w="5466" h="1918" extrusionOk="0">
                      <a:moveTo>
                        <a:pt x="2727" y="191"/>
                      </a:moveTo>
                      <a:cubicBezTo>
                        <a:pt x="3251" y="191"/>
                        <a:pt x="3763" y="322"/>
                        <a:pt x="4287" y="608"/>
                      </a:cubicBezTo>
                      <a:cubicBezTo>
                        <a:pt x="4620" y="787"/>
                        <a:pt x="4871" y="965"/>
                        <a:pt x="5073" y="1168"/>
                      </a:cubicBezTo>
                      <a:lnTo>
                        <a:pt x="5216" y="1298"/>
                      </a:lnTo>
                      <a:lnTo>
                        <a:pt x="5252" y="1394"/>
                      </a:lnTo>
                      <a:cubicBezTo>
                        <a:pt x="5287" y="1477"/>
                        <a:pt x="5252" y="1584"/>
                        <a:pt x="5180" y="1644"/>
                      </a:cubicBezTo>
                      <a:cubicBezTo>
                        <a:pt x="5132" y="1687"/>
                        <a:pt x="5076" y="1705"/>
                        <a:pt x="5021" y="1705"/>
                      </a:cubicBezTo>
                      <a:cubicBezTo>
                        <a:pt x="4954" y="1705"/>
                        <a:pt x="4887" y="1678"/>
                        <a:pt x="4835" y="1632"/>
                      </a:cubicBezTo>
                      <a:lnTo>
                        <a:pt x="4716" y="1513"/>
                      </a:lnTo>
                      <a:cubicBezTo>
                        <a:pt x="4585" y="1382"/>
                        <a:pt x="4442" y="1263"/>
                        <a:pt x="4287" y="1156"/>
                      </a:cubicBezTo>
                      <a:cubicBezTo>
                        <a:pt x="3823" y="846"/>
                        <a:pt x="3287" y="679"/>
                        <a:pt x="2727" y="679"/>
                      </a:cubicBezTo>
                      <a:cubicBezTo>
                        <a:pt x="1918" y="679"/>
                        <a:pt x="1168" y="1025"/>
                        <a:pt x="632" y="1620"/>
                      </a:cubicBezTo>
                      <a:cubicBezTo>
                        <a:pt x="584" y="1668"/>
                        <a:pt x="525" y="1691"/>
                        <a:pt x="465" y="1691"/>
                      </a:cubicBezTo>
                      <a:cubicBezTo>
                        <a:pt x="394" y="1691"/>
                        <a:pt x="334" y="1679"/>
                        <a:pt x="287" y="1632"/>
                      </a:cubicBezTo>
                      <a:cubicBezTo>
                        <a:pt x="239" y="1584"/>
                        <a:pt x="215" y="1525"/>
                        <a:pt x="215" y="1465"/>
                      </a:cubicBezTo>
                      <a:cubicBezTo>
                        <a:pt x="215" y="1394"/>
                        <a:pt x="227" y="1334"/>
                        <a:pt x="275" y="1287"/>
                      </a:cubicBezTo>
                      <a:cubicBezTo>
                        <a:pt x="894" y="596"/>
                        <a:pt x="1787" y="191"/>
                        <a:pt x="2727" y="191"/>
                      </a:cubicBezTo>
                      <a:close/>
                      <a:moveTo>
                        <a:pt x="2715" y="1"/>
                      </a:moveTo>
                      <a:cubicBezTo>
                        <a:pt x="1715" y="1"/>
                        <a:pt x="763" y="429"/>
                        <a:pt x="108" y="1168"/>
                      </a:cubicBezTo>
                      <a:cubicBezTo>
                        <a:pt x="37" y="1251"/>
                        <a:pt x="1" y="1370"/>
                        <a:pt x="1" y="1489"/>
                      </a:cubicBezTo>
                      <a:cubicBezTo>
                        <a:pt x="13" y="1584"/>
                        <a:pt x="60" y="1703"/>
                        <a:pt x="156" y="1787"/>
                      </a:cubicBezTo>
                      <a:cubicBezTo>
                        <a:pt x="239" y="1858"/>
                        <a:pt x="346" y="1906"/>
                        <a:pt x="453" y="1906"/>
                      </a:cubicBezTo>
                      <a:cubicBezTo>
                        <a:pt x="453" y="1906"/>
                        <a:pt x="465" y="1906"/>
                        <a:pt x="465" y="1918"/>
                      </a:cubicBezTo>
                      <a:cubicBezTo>
                        <a:pt x="572" y="1906"/>
                        <a:pt x="691" y="1858"/>
                        <a:pt x="763" y="1763"/>
                      </a:cubicBezTo>
                      <a:cubicBezTo>
                        <a:pt x="1251" y="1203"/>
                        <a:pt x="1965" y="894"/>
                        <a:pt x="2715" y="894"/>
                      </a:cubicBezTo>
                      <a:cubicBezTo>
                        <a:pt x="3227" y="894"/>
                        <a:pt x="3728" y="1037"/>
                        <a:pt x="4156" y="1322"/>
                      </a:cubicBezTo>
                      <a:cubicBezTo>
                        <a:pt x="4299" y="1406"/>
                        <a:pt x="4442" y="1525"/>
                        <a:pt x="4561" y="1644"/>
                      </a:cubicBezTo>
                      <a:cubicBezTo>
                        <a:pt x="4585" y="1679"/>
                        <a:pt x="4632" y="1703"/>
                        <a:pt x="4656" y="1751"/>
                      </a:cubicBezTo>
                      <a:cubicBezTo>
                        <a:pt x="4746" y="1841"/>
                        <a:pt x="4870" y="1886"/>
                        <a:pt x="4994" y="1886"/>
                      </a:cubicBezTo>
                      <a:cubicBezTo>
                        <a:pt x="5100" y="1886"/>
                        <a:pt x="5205" y="1853"/>
                        <a:pt x="5287" y="1787"/>
                      </a:cubicBezTo>
                      <a:cubicBezTo>
                        <a:pt x="5418" y="1668"/>
                        <a:pt x="5466" y="1465"/>
                        <a:pt x="5406" y="1310"/>
                      </a:cubicBezTo>
                      <a:cubicBezTo>
                        <a:pt x="5394" y="1251"/>
                        <a:pt x="5359" y="1203"/>
                        <a:pt x="5311" y="1156"/>
                      </a:cubicBezTo>
                      <a:cubicBezTo>
                        <a:pt x="5275" y="1108"/>
                        <a:pt x="5228" y="1048"/>
                        <a:pt x="5180" y="1013"/>
                      </a:cubicBezTo>
                      <a:cubicBezTo>
                        <a:pt x="4954" y="787"/>
                        <a:pt x="4692" y="596"/>
                        <a:pt x="4347" y="417"/>
                      </a:cubicBezTo>
                      <a:cubicBezTo>
                        <a:pt x="3823" y="144"/>
                        <a:pt x="3275" y="1"/>
                        <a:pt x="2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23" name="Google Shape;423;p19"/>
          <p:cNvSpPr txBox="1"/>
          <p:nvPr/>
        </p:nvSpPr>
        <p:spPr>
          <a:xfrm>
            <a:off x="1422687" y="1656600"/>
            <a:ext cx="1358163" cy="66625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GB" sz="900" dirty="0">
                <a:solidFill>
                  <a:schemeClr val="dk1"/>
                </a:solidFill>
                <a:latin typeface="Fira Sans"/>
                <a:ea typeface="Fira Sans"/>
                <a:cs typeface="Fira Sans"/>
                <a:sym typeface="Fira Sans"/>
              </a:rPr>
              <a:t>While providing the list of users, code can further enhanced with the number of sub users and/or superusers.</a:t>
            </a:r>
            <a:endParaRPr sz="900" dirty="0">
              <a:solidFill>
                <a:schemeClr val="dk1"/>
              </a:solidFill>
              <a:latin typeface="Fira Sans"/>
              <a:ea typeface="Fira Sans"/>
              <a:cs typeface="Fira Sans"/>
              <a:sym typeface="Fira Sans"/>
            </a:endParaRPr>
          </a:p>
        </p:txBody>
      </p:sp>
      <p:grpSp>
        <p:nvGrpSpPr>
          <p:cNvPr id="424" name="Google Shape;424;p19"/>
          <p:cNvGrpSpPr/>
          <p:nvPr/>
        </p:nvGrpSpPr>
        <p:grpSpPr>
          <a:xfrm>
            <a:off x="1426595" y="3589201"/>
            <a:ext cx="1354252" cy="528704"/>
            <a:chOff x="1426595" y="3595125"/>
            <a:chExt cx="1354252" cy="528704"/>
          </a:xfrm>
        </p:grpSpPr>
        <p:sp>
          <p:nvSpPr>
            <p:cNvPr id="425" name="Google Shape;425;p19"/>
            <p:cNvSpPr txBox="1"/>
            <p:nvPr/>
          </p:nvSpPr>
          <p:spPr>
            <a:xfrm>
              <a:off x="1547247" y="3595125"/>
              <a:ext cx="12336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endParaRPr b="1" dirty="0">
                <a:solidFill>
                  <a:schemeClr val="dk1"/>
                </a:solidFill>
                <a:latin typeface="Fira Sans"/>
                <a:ea typeface="Fira Sans"/>
                <a:cs typeface="Fira Sans"/>
                <a:sym typeface="Fira Sans"/>
              </a:endParaRPr>
            </a:p>
          </p:txBody>
        </p:sp>
        <p:sp>
          <p:nvSpPr>
            <p:cNvPr id="426" name="Google Shape;426;p19"/>
            <p:cNvSpPr txBox="1"/>
            <p:nvPr/>
          </p:nvSpPr>
          <p:spPr>
            <a:xfrm>
              <a:off x="1426595" y="3681629"/>
              <a:ext cx="12336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000" dirty="0">
                  <a:solidFill>
                    <a:schemeClr val="dk1"/>
                  </a:solidFill>
                  <a:latin typeface="Fira Sans"/>
                  <a:ea typeface="Fira Sans"/>
                  <a:cs typeface="Fira Sans"/>
                  <a:sym typeface="Fira Sans"/>
                </a:rPr>
                <a:t>Instead of displaying top 10 processes, we can ask the user to input a integer value.</a:t>
              </a:r>
              <a:endParaRPr sz="1000" dirty="0">
                <a:solidFill>
                  <a:schemeClr val="dk1"/>
                </a:solidFill>
                <a:latin typeface="Fira Sans"/>
                <a:ea typeface="Fira Sans"/>
                <a:cs typeface="Fira Sans"/>
                <a:sym typeface="Fira Sans"/>
              </a:endParaRPr>
            </a:p>
          </p:txBody>
        </p:sp>
      </p:grpSp>
      <p:grpSp>
        <p:nvGrpSpPr>
          <p:cNvPr id="427" name="Google Shape;427;p19"/>
          <p:cNvGrpSpPr/>
          <p:nvPr/>
        </p:nvGrpSpPr>
        <p:grpSpPr>
          <a:xfrm>
            <a:off x="3690791" y="1983833"/>
            <a:ext cx="1762417" cy="1762087"/>
            <a:chOff x="3690791" y="1983833"/>
            <a:chExt cx="1762417" cy="1762087"/>
          </a:xfrm>
        </p:grpSpPr>
        <p:grpSp>
          <p:nvGrpSpPr>
            <p:cNvPr id="428" name="Google Shape;428;p19"/>
            <p:cNvGrpSpPr/>
            <p:nvPr/>
          </p:nvGrpSpPr>
          <p:grpSpPr>
            <a:xfrm>
              <a:off x="3690791" y="1983833"/>
              <a:ext cx="1762417" cy="1762087"/>
              <a:chOff x="3686748" y="2130133"/>
              <a:chExt cx="1762417" cy="1762087"/>
            </a:xfrm>
          </p:grpSpPr>
          <p:sp>
            <p:nvSpPr>
              <p:cNvPr id="429" name="Google Shape;429;p19"/>
              <p:cNvSpPr/>
              <p:nvPr/>
            </p:nvSpPr>
            <p:spPr>
              <a:xfrm>
                <a:off x="3786223" y="2229607"/>
                <a:ext cx="1563466" cy="1563175"/>
              </a:xfrm>
              <a:custGeom>
                <a:avLst/>
                <a:gdLst/>
                <a:ahLst/>
                <a:cxnLst/>
                <a:rect l="l" t="t" r="r" b="b"/>
                <a:pathLst>
                  <a:path w="59127" h="59116" extrusionOk="0">
                    <a:moveTo>
                      <a:pt x="59127" y="29564"/>
                    </a:moveTo>
                    <a:cubicBezTo>
                      <a:pt x="59127" y="45887"/>
                      <a:pt x="45887" y="59115"/>
                      <a:pt x="29564" y="59115"/>
                    </a:cubicBezTo>
                    <a:cubicBezTo>
                      <a:pt x="13240" y="59115"/>
                      <a:pt x="0" y="45887"/>
                      <a:pt x="0" y="29564"/>
                    </a:cubicBezTo>
                    <a:cubicBezTo>
                      <a:pt x="0" y="13229"/>
                      <a:pt x="13240" y="1"/>
                      <a:pt x="29564" y="1"/>
                    </a:cubicBezTo>
                    <a:cubicBezTo>
                      <a:pt x="45887" y="1"/>
                      <a:pt x="59127" y="13229"/>
                      <a:pt x="59127" y="295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4127482" y="3737293"/>
                <a:ext cx="880932" cy="154927"/>
              </a:xfrm>
              <a:custGeom>
                <a:avLst/>
                <a:gdLst/>
                <a:ahLst/>
                <a:cxnLst/>
                <a:rect l="l" t="t" r="r" b="b"/>
                <a:pathLst>
                  <a:path w="33315" h="5859" extrusionOk="0">
                    <a:moveTo>
                      <a:pt x="33314" y="1394"/>
                    </a:moveTo>
                    <a:lnTo>
                      <a:pt x="32505" y="1"/>
                    </a:lnTo>
                    <a:cubicBezTo>
                      <a:pt x="27838" y="2703"/>
                      <a:pt x="22432" y="4251"/>
                      <a:pt x="16658" y="4251"/>
                    </a:cubicBezTo>
                    <a:cubicBezTo>
                      <a:pt x="10883" y="4251"/>
                      <a:pt x="5466" y="2703"/>
                      <a:pt x="810" y="1"/>
                    </a:cubicBezTo>
                    <a:lnTo>
                      <a:pt x="1" y="1394"/>
                    </a:lnTo>
                    <a:cubicBezTo>
                      <a:pt x="4918" y="4239"/>
                      <a:pt x="10597" y="5859"/>
                      <a:pt x="16658" y="5859"/>
                    </a:cubicBezTo>
                    <a:cubicBezTo>
                      <a:pt x="22718" y="5859"/>
                      <a:pt x="28421" y="4239"/>
                      <a:pt x="33314" y="13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4986950" y="2248195"/>
                <a:ext cx="462215" cy="763157"/>
              </a:xfrm>
              <a:custGeom>
                <a:avLst/>
                <a:gdLst/>
                <a:ahLst/>
                <a:cxnLst/>
                <a:rect l="l" t="t" r="r" b="b"/>
                <a:pathLst>
                  <a:path w="17480" h="28861" extrusionOk="0">
                    <a:moveTo>
                      <a:pt x="810" y="0"/>
                    </a:moveTo>
                    <a:lnTo>
                      <a:pt x="1" y="1393"/>
                    </a:lnTo>
                    <a:cubicBezTo>
                      <a:pt x="9490" y="6894"/>
                      <a:pt x="15872" y="17145"/>
                      <a:pt x="15872" y="28861"/>
                    </a:cubicBezTo>
                    <a:lnTo>
                      <a:pt x="17479" y="28861"/>
                    </a:lnTo>
                    <a:cubicBezTo>
                      <a:pt x="17479" y="16550"/>
                      <a:pt x="10764" y="5775"/>
                      <a:pt x="8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4127482" y="2130133"/>
                <a:ext cx="880932" cy="154927"/>
              </a:xfrm>
              <a:custGeom>
                <a:avLst/>
                <a:gdLst/>
                <a:ahLst/>
                <a:cxnLst/>
                <a:rect l="l" t="t" r="r" b="b"/>
                <a:pathLst>
                  <a:path w="33315" h="5859" extrusionOk="0">
                    <a:moveTo>
                      <a:pt x="1" y="4465"/>
                    </a:moveTo>
                    <a:lnTo>
                      <a:pt x="810" y="5858"/>
                    </a:lnTo>
                    <a:cubicBezTo>
                      <a:pt x="5478" y="3156"/>
                      <a:pt x="10883" y="1608"/>
                      <a:pt x="16658" y="1608"/>
                    </a:cubicBezTo>
                    <a:cubicBezTo>
                      <a:pt x="22432" y="1608"/>
                      <a:pt x="27849" y="3156"/>
                      <a:pt x="32505" y="5858"/>
                    </a:cubicBezTo>
                    <a:lnTo>
                      <a:pt x="33314" y="4465"/>
                    </a:lnTo>
                    <a:cubicBezTo>
                      <a:pt x="28397" y="1620"/>
                      <a:pt x="22718" y="0"/>
                      <a:pt x="16658" y="0"/>
                    </a:cubicBezTo>
                    <a:cubicBezTo>
                      <a:pt x="10597" y="0"/>
                      <a:pt x="4906" y="1620"/>
                      <a:pt x="1" y="44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4986950" y="3011306"/>
                <a:ext cx="462215" cy="762866"/>
              </a:xfrm>
              <a:custGeom>
                <a:avLst/>
                <a:gdLst/>
                <a:ahLst/>
                <a:cxnLst/>
                <a:rect l="l" t="t" r="r" b="b"/>
                <a:pathLst>
                  <a:path w="17480" h="28850" extrusionOk="0">
                    <a:moveTo>
                      <a:pt x="1" y="27457"/>
                    </a:moveTo>
                    <a:lnTo>
                      <a:pt x="810" y="28850"/>
                    </a:lnTo>
                    <a:cubicBezTo>
                      <a:pt x="10764" y="23075"/>
                      <a:pt x="17479" y="12300"/>
                      <a:pt x="17479" y="1"/>
                    </a:cubicBezTo>
                    <a:lnTo>
                      <a:pt x="15872" y="1"/>
                    </a:lnTo>
                    <a:cubicBezTo>
                      <a:pt x="15872" y="11705"/>
                      <a:pt x="9490" y="21968"/>
                      <a:pt x="1" y="2745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3686748" y="3011306"/>
                <a:ext cx="462188" cy="762866"/>
              </a:xfrm>
              <a:custGeom>
                <a:avLst/>
                <a:gdLst/>
                <a:ahLst/>
                <a:cxnLst/>
                <a:rect l="l" t="t" r="r" b="b"/>
                <a:pathLst>
                  <a:path w="17479" h="28850" extrusionOk="0">
                    <a:moveTo>
                      <a:pt x="16669" y="28850"/>
                    </a:moveTo>
                    <a:lnTo>
                      <a:pt x="17478" y="27457"/>
                    </a:lnTo>
                    <a:cubicBezTo>
                      <a:pt x="8001" y="21968"/>
                      <a:pt x="1607" y="11705"/>
                      <a:pt x="1607" y="1"/>
                    </a:cubicBezTo>
                    <a:lnTo>
                      <a:pt x="0" y="1"/>
                    </a:lnTo>
                    <a:cubicBezTo>
                      <a:pt x="0" y="12300"/>
                      <a:pt x="6715" y="23075"/>
                      <a:pt x="16669" y="288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3686748" y="2248195"/>
                <a:ext cx="462188" cy="763157"/>
              </a:xfrm>
              <a:custGeom>
                <a:avLst/>
                <a:gdLst/>
                <a:ahLst/>
                <a:cxnLst/>
                <a:rect l="l" t="t" r="r" b="b"/>
                <a:pathLst>
                  <a:path w="17479" h="28861" extrusionOk="0">
                    <a:moveTo>
                      <a:pt x="17478" y="1393"/>
                    </a:moveTo>
                    <a:lnTo>
                      <a:pt x="16669" y="0"/>
                    </a:lnTo>
                    <a:cubicBezTo>
                      <a:pt x="6715" y="5775"/>
                      <a:pt x="0" y="16550"/>
                      <a:pt x="0" y="28861"/>
                    </a:cubicBezTo>
                    <a:lnTo>
                      <a:pt x="1607" y="28861"/>
                    </a:lnTo>
                    <a:cubicBezTo>
                      <a:pt x="1607" y="17145"/>
                      <a:pt x="8001" y="6894"/>
                      <a:pt x="17478" y="13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19"/>
            <p:cNvGrpSpPr/>
            <p:nvPr/>
          </p:nvGrpSpPr>
          <p:grpSpPr>
            <a:xfrm>
              <a:off x="4123342" y="2442972"/>
              <a:ext cx="897316" cy="899307"/>
              <a:chOff x="-3137650" y="2408950"/>
              <a:chExt cx="291450" cy="292125"/>
            </a:xfrm>
          </p:grpSpPr>
          <p:sp>
            <p:nvSpPr>
              <p:cNvPr id="437" name="Google Shape;437;p19"/>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63042C-BA24-3E49-D314-35BE6A858E5A}"/>
              </a:ext>
            </a:extLst>
          </p:cNvPr>
          <p:cNvSpPr txBox="1"/>
          <p:nvPr/>
        </p:nvSpPr>
        <p:spPr>
          <a:xfrm>
            <a:off x="1549400" y="1339850"/>
            <a:ext cx="5143500" cy="707886"/>
          </a:xfrm>
          <a:prstGeom prst="rect">
            <a:avLst/>
          </a:prstGeom>
          <a:noFill/>
        </p:spPr>
        <p:txBody>
          <a:bodyPr wrap="square">
            <a:spAutoFit/>
          </a:bodyPr>
          <a:lstStyle/>
          <a:p>
            <a:r>
              <a:rPr lang="en" sz="4000" dirty="0"/>
              <a:t>THANK YOU!</a:t>
            </a:r>
            <a:endParaRPr lang="en-US" sz="4000" dirty="0"/>
          </a:p>
        </p:txBody>
      </p:sp>
      <p:grpSp>
        <p:nvGrpSpPr>
          <p:cNvPr id="4" name="Google Shape;56;p15">
            <a:extLst>
              <a:ext uri="{FF2B5EF4-FFF2-40B4-BE49-F238E27FC236}">
                <a16:creationId xmlns:a16="http://schemas.microsoft.com/office/drawing/2014/main" id="{8D91A0D0-C96E-CBE5-21DD-409864C1F576}"/>
              </a:ext>
            </a:extLst>
          </p:cNvPr>
          <p:cNvGrpSpPr/>
          <p:nvPr/>
        </p:nvGrpSpPr>
        <p:grpSpPr>
          <a:xfrm>
            <a:off x="5657850" y="2851149"/>
            <a:ext cx="3397253" cy="2044911"/>
            <a:chOff x="2925068" y="2092209"/>
            <a:chExt cx="3288881" cy="1876746"/>
          </a:xfrm>
        </p:grpSpPr>
        <p:sp>
          <p:nvSpPr>
            <p:cNvPr id="5" name="Google Shape;57;p15">
              <a:extLst>
                <a:ext uri="{FF2B5EF4-FFF2-40B4-BE49-F238E27FC236}">
                  <a16:creationId xmlns:a16="http://schemas.microsoft.com/office/drawing/2014/main" id="{DA6DD7A5-CEC0-CA5C-1711-14FCCA014831}"/>
                </a:ext>
              </a:extLst>
            </p:cNvPr>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p15">
              <a:extLst>
                <a:ext uri="{FF2B5EF4-FFF2-40B4-BE49-F238E27FC236}">
                  <a16:creationId xmlns:a16="http://schemas.microsoft.com/office/drawing/2014/main" id="{C510631B-C53C-0C62-83E2-CCEDB1123611}"/>
                </a:ext>
              </a:extLst>
            </p:cNvPr>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9;p15">
              <a:extLst>
                <a:ext uri="{FF2B5EF4-FFF2-40B4-BE49-F238E27FC236}">
                  <a16:creationId xmlns:a16="http://schemas.microsoft.com/office/drawing/2014/main" id="{CB5A0A1D-36F1-D0F0-336F-586D9E9D8B5F}"/>
                </a:ext>
              </a:extLst>
            </p:cNvPr>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0;p15">
              <a:extLst>
                <a:ext uri="{FF2B5EF4-FFF2-40B4-BE49-F238E27FC236}">
                  <a16:creationId xmlns:a16="http://schemas.microsoft.com/office/drawing/2014/main" id="{4D804341-3B69-8768-4F7F-1B1E4CD8ABBE}"/>
                </a:ext>
              </a:extLst>
            </p:cNvPr>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1;p15">
              <a:extLst>
                <a:ext uri="{FF2B5EF4-FFF2-40B4-BE49-F238E27FC236}">
                  <a16:creationId xmlns:a16="http://schemas.microsoft.com/office/drawing/2014/main" id="{9C6FB8C7-D793-A88A-F961-B7533F26B72F}"/>
                </a:ext>
              </a:extLst>
            </p:cNvPr>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p15">
              <a:extLst>
                <a:ext uri="{FF2B5EF4-FFF2-40B4-BE49-F238E27FC236}">
                  <a16:creationId xmlns:a16="http://schemas.microsoft.com/office/drawing/2014/main" id="{08C3A473-58FA-1FB9-F9CA-4A6858B1D3FC}"/>
                </a:ext>
              </a:extLst>
            </p:cNvPr>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p15">
              <a:extLst>
                <a:ext uri="{FF2B5EF4-FFF2-40B4-BE49-F238E27FC236}">
                  <a16:creationId xmlns:a16="http://schemas.microsoft.com/office/drawing/2014/main" id="{558FE99E-DAC5-4AB0-0347-DA133DAED164}"/>
                </a:ext>
              </a:extLst>
            </p:cNvPr>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p15">
              <a:extLst>
                <a:ext uri="{FF2B5EF4-FFF2-40B4-BE49-F238E27FC236}">
                  <a16:creationId xmlns:a16="http://schemas.microsoft.com/office/drawing/2014/main" id="{F4468AFA-DE0D-04F8-5567-FF8EBF92550B}"/>
                </a:ext>
              </a:extLst>
            </p:cNvPr>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02656590"/>
      </p:ext>
    </p:extLst>
  </p:cSld>
  <p:clrMapOvr>
    <a:masterClrMapping/>
  </p:clrMapOvr>
</p:sld>
</file>

<file path=ppt/theme/theme1.xml><?xml version="1.0" encoding="utf-8"?>
<a:theme xmlns:a="http://schemas.openxmlformats.org/drawingml/2006/main"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376</Words>
  <Application>Microsoft Office PowerPoint</Application>
  <PresentationFormat>On-screen Show (16:9)</PresentationFormat>
  <Paragraphs>31</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Fira Sans</vt:lpstr>
      <vt:lpstr>Fira Sans Black</vt:lpstr>
      <vt:lpstr>Arial</vt:lpstr>
      <vt:lpstr>Cybersecurity Infographics by Slidesgo</vt:lpstr>
      <vt:lpstr>MS CY5001 Assignment 4.2 : My Python Project: Admino</vt:lpstr>
      <vt:lpstr>Objectives &amp; Justifications</vt:lpstr>
      <vt:lpstr>Roadblocks Found</vt:lpstr>
      <vt:lpstr>Development Explanations</vt:lpstr>
      <vt:lpstr>Potential Future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4.2 : My Python Project: Admino</dc:title>
  <cp:lastModifiedBy>Shubham Kumar</cp:lastModifiedBy>
  <cp:revision>9</cp:revision>
  <dcterms:modified xsi:type="dcterms:W3CDTF">2023-12-09T04:36:06Z</dcterms:modified>
</cp:coreProperties>
</file>