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2526398-DC99-4E67-B32B-B9C3204E69B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UK BANK Customer Segmentation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45839E7-11C9-43DC-B9F0-E8BD4DC3EC2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3/17/2022 11:42:36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D9544F40-E954-474C-A3F6-2C439025AC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E2EC9460-F70C-469E-8ABC-2A9194B4B7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DB94AE4D-C562-4C4D-A1F2-36A3820843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A7C11877-ED07-4807-995C-F418E1AC1D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E6964BED-124E-4DB9-B86A-72B9EA4E8D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2022-03-17T06:12:40Z</dcterms:created>
  <dcterms:modified xsi:type="dcterms:W3CDTF">2022-03-17T06:12:40Z</dcterms:modified>
</cp:coreProperties>
</file>