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7" r:id="rId4"/>
    <p:sldId id="262" r:id="rId5"/>
    <p:sldId id="263" r:id="rId6"/>
    <p:sldId id="264" r:id="rId7"/>
    <p:sldId id="265" r:id="rId8"/>
    <p:sldId id="257" r:id="rId9"/>
    <p:sldId id="259" r:id="rId10"/>
    <p:sldId id="258" r:id="rId11"/>
    <p:sldId id="260" r:id="rId12"/>
    <p:sldId id="261" r:id="rId13"/>
    <p:sldId id="271" r:id="rId14"/>
    <p:sldId id="268" r:id="rId15"/>
    <p:sldId id="269" r:id="rId16"/>
    <p:sldId id="270"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8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34D5AA8-EFEC-4986-879E-710A3E5E8CD1}" type="datetimeFigureOut">
              <a:rPr lang="en-US" smtClean="0"/>
              <a:pPr/>
              <a:t>2/21/2017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C5E3DD2-C630-491D-B8C5-7683155074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4D5AA8-EFEC-4986-879E-710A3E5E8CD1}" type="datetimeFigureOut">
              <a:rPr lang="en-US" smtClean="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4D5AA8-EFEC-4986-879E-710A3E5E8CD1}" type="datetimeFigureOut">
              <a:rPr lang="en-US" smtClean="0"/>
              <a:pPr/>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34D5AA8-EFEC-4986-879E-710A3E5E8CD1}" type="datetimeFigureOut">
              <a:rPr lang="en-US" smtClean="0"/>
              <a:pPr/>
              <a:t>2/21/2017</a:t>
            </a:fld>
            <a:endParaRPr lang="en-US" dirty="0"/>
          </a:p>
        </p:txBody>
      </p:sp>
      <p:sp>
        <p:nvSpPr>
          <p:cNvPr id="9" name="Slide Number Placeholder 8"/>
          <p:cNvSpPr>
            <a:spLocks noGrp="1"/>
          </p:cNvSpPr>
          <p:nvPr>
            <p:ph type="sldNum" sz="quarter" idx="15"/>
          </p:nvPr>
        </p:nvSpPr>
        <p:spPr/>
        <p:txBody>
          <a:bodyPr rtlCol="0"/>
          <a:lstStyle/>
          <a:p>
            <a:fld id="{DC5E3DD2-C630-491D-B8C5-76831550743C}"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34D5AA8-EFEC-4986-879E-710A3E5E8CD1}" type="datetimeFigureOut">
              <a:rPr lang="en-US" smtClean="0"/>
              <a:pPr/>
              <a:t>2/21/2017</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DC5E3DD2-C630-491D-B8C5-7683155074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4D5AA8-EFEC-4986-879E-710A3E5E8CD1}" type="datetimeFigureOut">
              <a:rPr lang="en-US" smtClean="0"/>
              <a:pPr/>
              <a:t>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5E3DD2-C630-491D-B8C5-76831550743C}"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4D5AA8-EFEC-4986-879E-710A3E5E8CD1}" type="datetimeFigureOut">
              <a:rPr lang="en-US" smtClean="0"/>
              <a:pPr/>
              <a:t>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5E3DD2-C630-491D-B8C5-76831550743C}"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34D5AA8-EFEC-4986-879E-710A3E5E8CD1}" type="datetimeFigureOut">
              <a:rPr lang="en-US" smtClean="0"/>
              <a:pPr/>
              <a:t>2/21/2017</a:t>
            </a:fld>
            <a:endParaRPr lang="en-US" dirty="0"/>
          </a:p>
        </p:txBody>
      </p:sp>
      <p:sp>
        <p:nvSpPr>
          <p:cNvPr id="7" name="Slide Number Placeholder 6"/>
          <p:cNvSpPr>
            <a:spLocks noGrp="1"/>
          </p:cNvSpPr>
          <p:nvPr>
            <p:ph type="sldNum" sz="quarter" idx="11"/>
          </p:nvPr>
        </p:nvSpPr>
        <p:spPr/>
        <p:txBody>
          <a:bodyPr rtlCol="0"/>
          <a:lstStyle/>
          <a:p>
            <a:fld id="{DC5E3DD2-C630-491D-B8C5-76831550743C}"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D5AA8-EFEC-4986-879E-710A3E5E8CD1}" type="datetimeFigureOut">
              <a:rPr lang="en-US" smtClean="0"/>
              <a:pPr/>
              <a:t>2/21/2017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34D5AA8-EFEC-4986-879E-710A3E5E8CD1}" type="datetimeFigureOut">
              <a:rPr lang="en-US" smtClean="0"/>
              <a:pPr/>
              <a:t>2/21/2017</a:t>
            </a:fld>
            <a:endParaRPr lang="en-US" dirty="0"/>
          </a:p>
        </p:txBody>
      </p:sp>
      <p:sp>
        <p:nvSpPr>
          <p:cNvPr id="22" name="Slide Number Placeholder 21"/>
          <p:cNvSpPr>
            <a:spLocks noGrp="1"/>
          </p:cNvSpPr>
          <p:nvPr>
            <p:ph type="sldNum" sz="quarter" idx="15"/>
          </p:nvPr>
        </p:nvSpPr>
        <p:spPr/>
        <p:txBody>
          <a:bodyPr rtlCol="0"/>
          <a:lstStyle/>
          <a:p>
            <a:fld id="{DC5E3DD2-C630-491D-B8C5-76831550743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4D5AA8-EFEC-4986-879E-710A3E5E8CD1}" type="datetimeFigureOut">
              <a:rPr lang="en-US" smtClean="0"/>
              <a:pPr/>
              <a:t>2/21/2017</a:t>
            </a:fld>
            <a:endParaRPr lang="en-US" dirty="0"/>
          </a:p>
        </p:txBody>
      </p:sp>
      <p:sp>
        <p:nvSpPr>
          <p:cNvPr id="18" name="Slide Number Placeholder 17"/>
          <p:cNvSpPr>
            <a:spLocks noGrp="1"/>
          </p:cNvSpPr>
          <p:nvPr>
            <p:ph type="sldNum" sz="quarter" idx="11"/>
          </p:nvPr>
        </p:nvSpPr>
        <p:spPr/>
        <p:txBody>
          <a:bodyPr rtlCol="0"/>
          <a:lstStyle/>
          <a:p>
            <a:fld id="{DC5E3DD2-C630-491D-B8C5-76831550743C}"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4D5AA8-EFEC-4986-879E-710A3E5E8CD1}" type="datetimeFigureOut">
              <a:rPr lang="en-US" smtClean="0"/>
              <a:pPr/>
              <a:t>2/21/2017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C5E3DD2-C630-491D-B8C5-7683155074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University_and_college_admission" TargetMode="External"/><Relationship Id="rId2" Type="http://schemas.openxmlformats.org/officeDocument/2006/relationships/hyperlink" Target="http://www.freeproject.co.in/source/University-Admission-System.aspx?pf=Java&amp;t=we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09800"/>
            <a:ext cx="6019800" cy="1470025"/>
          </a:xfrm>
        </p:spPr>
        <p:txBody>
          <a:bodyPr>
            <a:noAutofit/>
          </a:bodyPr>
          <a:lstStyle/>
          <a:p>
            <a:r>
              <a:rPr lang="en-US" sz="7200" dirty="0" smtClean="0">
                <a:latin typeface="Comic Sans MS" pitchFamily="66" charset="0"/>
              </a:rPr>
              <a:t>University Management System</a:t>
            </a:r>
            <a:endParaRPr lang="en-US" sz="7200" dirty="0">
              <a:latin typeface="Comic Sans MS" pitchFamily="66" charset="0"/>
            </a:endParaRPr>
          </a:p>
        </p:txBody>
      </p:sp>
      <p:sp>
        <p:nvSpPr>
          <p:cNvPr id="3" name="Subtitle 2"/>
          <p:cNvSpPr>
            <a:spLocks noGrp="1"/>
          </p:cNvSpPr>
          <p:nvPr>
            <p:ph type="subTitle" idx="1"/>
          </p:nvPr>
        </p:nvSpPr>
        <p:spPr>
          <a:xfrm>
            <a:off x="4038600" y="3657600"/>
            <a:ext cx="5105400" cy="2895600"/>
          </a:xfrm>
        </p:spPr>
        <p:txBody>
          <a:bodyPr>
            <a:noAutofit/>
          </a:bodyPr>
          <a:lstStyle/>
          <a:p>
            <a:r>
              <a:rPr lang="en-US" sz="2400" u="sng" dirty="0" smtClean="0">
                <a:latin typeface="Monotype Corsiva" pitchFamily="66" charset="0"/>
              </a:rPr>
              <a:t>Submitted </a:t>
            </a:r>
            <a:r>
              <a:rPr lang="en-US" sz="2400" u="sng" dirty="0" smtClean="0">
                <a:latin typeface="Monotype Corsiva" pitchFamily="66" charset="0"/>
              </a:rPr>
              <a:t>by</a:t>
            </a:r>
            <a:r>
              <a:rPr lang="en-US" sz="2400" u="sng" smtClean="0">
                <a:latin typeface="Monotype Corsiva" pitchFamily="66" charset="0"/>
              </a:rPr>
              <a:t>: </a:t>
            </a:r>
          </a:p>
          <a:p>
            <a:r>
              <a:rPr lang="en-US" sz="2400" smtClean="0">
                <a:latin typeface="Monotype Corsiva" pitchFamily="66" charset="0"/>
              </a:rPr>
              <a:t>Sahil</a:t>
            </a:r>
            <a:r>
              <a:rPr lang="en-US" sz="2400" dirty="0" smtClean="0">
                <a:latin typeface="Monotype Corsiva" pitchFamily="66" charset="0"/>
              </a:rPr>
              <a:t> </a:t>
            </a:r>
            <a:r>
              <a:rPr lang="en-US" sz="2400" dirty="0" err="1" smtClean="0">
                <a:latin typeface="Monotype Corsiva" pitchFamily="66" charset="0"/>
              </a:rPr>
              <a:t>Koundal</a:t>
            </a:r>
            <a:r>
              <a:rPr lang="en-US" sz="2400" dirty="0" smtClean="0">
                <a:latin typeface="Monotype Corsiva" pitchFamily="66" charset="0"/>
              </a:rPr>
              <a:t>(102813)</a:t>
            </a:r>
          </a:p>
          <a:p>
            <a:r>
              <a:rPr lang="en-US" sz="2400" dirty="0" err="1" smtClean="0">
                <a:latin typeface="Monotype Corsiva" pitchFamily="66" charset="0"/>
              </a:rPr>
              <a:t>Priya</a:t>
            </a:r>
            <a:r>
              <a:rPr lang="en-US" sz="2400" dirty="0" smtClean="0">
                <a:latin typeface="Monotype Corsiva" pitchFamily="66" charset="0"/>
              </a:rPr>
              <a:t> </a:t>
            </a:r>
            <a:r>
              <a:rPr lang="en-US" sz="2400" dirty="0" err="1" smtClean="0">
                <a:latin typeface="Monotype Corsiva" pitchFamily="66" charset="0"/>
              </a:rPr>
              <a:t>Chauhan</a:t>
            </a:r>
            <a:r>
              <a:rPr lang="en-US" sz="2400" dirty="0" smtClean="0">
                <a:latin typeface="Monotype Corsiva" pitchFamily="66" charset="0"/>
              </a:rPr>
              <a:t>(102458)</a:t>
            </a:r>
          </a:p>
          <a:p>
            <a:r>
              <a:rPr lang="en-US" sz="2400" dirty="0" err="1" smtClean="0">
                <a:latin typeface="Monotype Corsiva" pitchFamily="66" charset="0"/>
              </a:rPr>
              <a:t>Shubham</a:t>
            </a:r>
            <a:r>
              <a:rPr lang="en-US" sz="2400" dirty="0" smtClean="0">
                <a:latin typeface="Monotype Corsiva" pitchFamily="66" charset="0"/>
              </a:rPr>
              <a:t> </a:t>
            </a:r>
            <a:r>
              <a:rPr lang="en-US" sz="2400" dirty="0" err="1" smtClean="0">
                <a:latin typeface="Monotype Corsiva" pitchFamily="66" charset="0"/>
              </a:rPr>
              <a:t>Chaudhary</a:t>
            </a:r>
            <a:r>
              <a:rPr lang="en-US" sz="2400" dirty="0" smtClean="0">
                <a:latin typeface="Monotype Corsiva" pitchFamily="66" charset="0"/>
              </a:rPr>
              <a:t> (102483)</a:t>
            </a:r>
          </a:p>
          <a:p>
            <a:r>
              <a:rPr lang="en-US" sz="2400" dirty="0" err="1" smtClean="0">
                <a:latin typeface="Monotype Corsiva" pitchFamily="66" charset="0"/>
              </a:rPr>
              <a:t>Shivansh</a:t>
            </a:r>
            <a:r>
              <a:rPr lang="en-US" sz="2400" dirty="0" smtClean="0">
                <a:latin typeface="Monotype Corsiva" pitchFamily="66" charset="0"/>
              </a:rPr>
              <a:t> </a:t>
            </a:r>
            <a:r>
              <a:rPr lang="en-US" sz="2400" dirty="0" err="1" smtClean="0">
                <a:latin typeface="Monotype Corsiva" pitchFamily="66" charset="0"/>
              </a:rPr>
              <a:t>Sethi</a:t>
            </a:r>
            <a:r>
              <a:rPr lang="en-US" sz="2400" dirty="0" smtClean="0">
                <a:latin typeface="Monotype Corsiva" pitchFamily="66" charset="0"/>
              </a:rPr>
              <a:t>(102480)</a:t>
            </a:r>
          </a:p>
          <a:p>
            <a:r>
              <a:rPr lang="en-US" sz="2400" dirty="0" err="1" smtClean="0">
                <a:latin typeface="Monotype Corsiva" pitchFamily="66" charset="0"/>
              </a:rPr>
              <a:t>Ripudaman</a:t>
            </a:r>
            <a:r>
              <a:rPr lang="en-US" sz="2400" dirty="0" smtClean="0">
                <a:latin typeface="Monotype Corsiva" pitchFamily="66" charset="0"/>
              </a:rPr>
              <a:t> Singh </a:t>
            </a:r>
            <a:r>
              <a:rPr lang="en-US" sz="2400" dirty="0" err="1" smtClean="0">
                <a:latin typeface="Monotype Corsiva" pitchFamily="66" charset="0"/>
              </a:rPr>
              <a:t>Tomar</a:t>
            </a:r>
            <a:r>
              <a:rPr lang="en-US" sz="2400" dirty="0" smtClean="0">
                <a:latin typeface="Monotype Corsiva" pitchFamily="66" charset="0"/>
              </a:rPr>
              <a:t>(102811)</a:t>
            </a:r>
          </a:p>
          <a:p>
            <a:r>
              <a:rPr lang="en-US" sz="2400" dirty="0" smtClean="0">
                <a:latin typeface="Monotype Corsiva" pitchFamily="66" charset="0"/>
              </a:rPr>
              <a:t>Samridhi Kumar(102473)</a:t>
            </a:r>
          </a:p>
          <a:p>
            <a:r>
              <a:rPr lang="en-US" sz="2400" dirty="0" err="1" smtClean="0">
                <a:latin typeface="Monotype Corsiva" pitchFamily="66" charset="0"/>
              </a:rPr>
              <a:t>Ravina</a:t>
            </a:r>
            <a:r>
              <a:rPr lang="en-US" sz="2400" dirty="0" smtClean="0">
                <a:latin typeface="Monotype Corsiva" pitchFamily="66" charset="0"/>
              </a:rPr>
              <a:t> Sharma(102462)</a:t>
            </a:r>
          </a:p>
          <a:p>
            <a:endParaRPr lang="en-US" sz="2400" dirty="0" smtClean="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MAC</a:t>
            </a:r>
            <a:endParaRPr lang="en-US" sz="6000" dirty="0">
              <a:latin typeface="Comic Sans MS" pitchFamily="66" charset="0"/>
            </a:endParaRPr>
          </a:p>
        </p:txBody>
      </p:sp>
      <p:sp>
        <p:nvSpPr>
          <p:cNvPr id="3" name="Content Placeholder 2"/>
          <p:cNvSpPr>
            <a:spLocks noGrp="1"/>
          </p:cNvSpPr>
          <p:nvPr>
            <p:ph sz="quarter" idx="1"/>
          </p:nvPr>
        </p:nvSpPr>
        <p:spPr/>
        <p:txBody>
          <a:bodyPr/>
          <a:lstStyle/>
          <a:p>
            <a:endParaRPr lang="en-US"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Student</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Working</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Applications</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latin typeface="Comic Sans MS" pitchFamily="66" charset="0"/>
              </a:rPr>
              <a:t>Advantages</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Disadvantages</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Future Scope</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Bibliography</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r>
              <a:rPr lang="en-US" sz="3200" dirty="0" smtClean="0">
                <a:latin typeface="Monotype Corsiva" pitchFamily="66" charset="0"/>
                <a:hlinkClick r:id="rId2"/>
              </a:rPr>
              <a:t>http://www.freeproject.co.in/source/University-Admission-System.aspx?pf=Java&amp;t=web</a:t>
            </a:r>
            <a:endParaRPr lang="en-US" sz="3200" dirty="0" smtClean="0">
              <a:latin typeface="Monotype Corsiva" pitchFamily="66" charset="0"/>
            </a:endParaRPr>
          </a:p>
          <a:p>
            <a:r>
              <a:rPr lang="en-US" sz="3200" dirty="0" smtClean="0">
                <a:latin typeface="Monotype Corsiva" pitchFamily="66" charset="0"/>
                <a:hlinkClick r:id="rId3"/>
              </a:rPr>
              <a:t>https://en.wikipedia.org/wiki/University_and_college_admission</a:t>
            </a:r>
            <a:endParaRPr lang="en-US" sz="3200" dirty="0" smtClean="0">
              <a:latin typeface="Monotype Corsiva" pitchFamily="66" charset="0"/>
            </a:endParaRP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Autofit/>
          </a:bodyPr>
          <a:lstStyle/>
          <a:p>
            <a:pPr algn="ctr"/>
            <a:r>
              <a:rPr lang="en-US" sz="7200" dirty="0" smtClean="0">
                <a:latin typeface="Comic Sans MS" pitchFamily="66" charset="0"/>
              </a:rPr>
              <a:t>Thank you.</a:t>
            </a:r>
            <a:endParaRPr lang="en-US" sz="7200" dirty="0">
              <a:latin typeface="Comic Sans MS" pitchFamily="66" charset="0"/>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Preface</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Acknowledgement</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Introduction</a:t>
            </a:r>
            <a:endParaRPr lang="en-US" sz="6000" dirty="0">
              <a:latin typeface="Comic Sans MS" pitchFamily="66" charset="0"/>
            </a:endParaRPr>
          </a:p>
        </p:txBody>
      </p:sp>
      <p:sp>
        <p:nvSpPr>
          <p:cNvPr id="3" name="Content Placeholder 2"/>
          <p:cNvSpPr>
            <a:spLocks noGrp="1"/>
          </p:cNvSpPr>
          <p:nvPr>
            <p:ph sz="quarter" idx="1"/>
          </p:nvPr>
        </p:nvSpPr>
        <p:spPr/>
        <p:txBody>
          <a:bodyPr>
            <a:noAutofit/>
          </a:bodyPr>
          <a:lstStyle/>
          <a:p>
            <a:r>
              <a:rPr lang="en-US" sz="3200" dirty="0" smtClean="0">
                <a:latin typeface="Monotype Corsiva" pitchFamily="66" charset="0"/>
              </a:rPr>
              <a:t>University admission or college admission is the process through which students enter tertiary education at universities and colleges. Systems vary widely from country to country, and sometimes from institution to institution.</a:t>
            </a:r>
          </a:p>
          <a:p>
            <a:r>
              <a:rPr lang="en-US" sz="3200" dirty="0" smtClean="0">
                <a:latin typeface="Monotype Corsiva" pitchFamily="66" charset="0"/>
              </a:rPr>
              <a:t>In many countries, prospective university students apply for admission during their last year of high school or community college. In some countries, there are independent organizations or government agencies to centralize the administration of standardized admission exams and the processing of applications.</a:t>
            </a: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4525963"/>
          </a:xfrm>
        </p:spPr>
        <p:txBody>
          <a:bodyPr>
            <a:noAutofit/>
          </a:bodyPr>
          <a:lstStyle/>
          <a:p>
            <a:r>
              <a:rPr lang="en-US" sz="3200" dirty="0">
                <a:latin typeface="Monotype Corsiva" pitchFamily="66" charset="0"/>
              </a:rPr>
              <a:t>University wants to computerize its admission process for higher education courses. </a:t>
            </a:r>
          </a:p>
          <a:p>
            <a:r>
              <a:rPr lang="en-US" sz="3200" dirty="0">
                <a:latin typeface="Monotype Corsiva" pitchFamily="66" charset="0"/>
              </a:rPr>
              <a:t>Basic objectives are to extend their reach to geographically scattered students, reducing time in activities, centralized data handling and paperless admission with reduced manpower. Cost cutting, operational efficiency, consist view of data and integration with other institutions are other factors. Main challenges are effectively sync internal and external operations in such a manner that job can be finished within time limit and integration with different agencies on an agreed upon common data format.</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848600" cy="4873752"/>
          </a:xfrm>
        </p:spPr>
        <p:txBody>
          <a:bodyPr>
            <a:noAutofit/>
          </a:bodyPr>
          <a:lstStyle/>
          <a:p>
            <a:pPr>
              <a:buNone/>
            </a:pPr>
            <a:r>
              <a:rPr lang="en-US" sz="3200" b="1" dirty="0">
                <a:latin typeface="Monotype Corsiva" pitchFamily="66" charset="0"/>
              </a:rPr>
              <a:t>Existing System</a:t>
            </a:r>
            <a:endParaRPr lang="en-US" sz="3200" dirty="0">
              <a:latin typeface="Monotype Corsiva" pitchFamily="66" charset="0"/>
            </a:endParaRPr>
          </a:p>
          <a:p>
            <a:r>
              <a:rPr lang="en-US" sz="3200" dirty="0">
                <a:latin typeface="Monotype Corsiva" pitchFamily="66" charset="0"/>
              </a:rPr>
              <a:t>The Current System is a browser which is not totally computerized especially for university admission process. The system takes lots of time in performing different activities, and there is no centralized data handling. There is no integration in the current system upon common data format.</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838200"/>
            <a:ext cx="8229600" cy="4525963"/>
          </a:xfrm>
        </p:spPr>
        <p:txBody>
          <a:bodyPr>
            <a:noAutofit/>
          </a:bodyPr>
          <a:lstStyle/>
          <a:p>
            <a:r>
              <a:rPr lang="en-US" sz="3200" b="1" dirty="0">
                <a:latin typeface="Monotype Corsiva" pitchFamily="66" charset="0"/>
              </a:rPr>
              <a:t>Proposed System</a:t>
            </a:r>
            <a:endParaRPr lang="en-US" sz="3200" dirty="0">
              <a:latin typeface="Monotype Corsiva" pitchFamily="66" charset="0"/>
            </a:endParaRPr>
          </a:p>
          <a:p>
            <a:r>
              <a:rPr lang="en-US" sz="3200" dirty="0">
                <a:latin typeface="Monotype Corsiva" pitchFamily="66" charset="0"/>
              </a:rPr>
              <a:t>The Proposed system is a browser which is completely related to internet browsing. The web enabled information management system designed to automate the entire operations of a modern. This system allows multi-divisional, multi-department system handling that includes various activities.</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The admission system basically consists of three important parts:</a:t>
            </a:r>
          </a:p>
          <a:p>
            <a:pPr marL="514350" indent="-514350">
              <a:buFont typeface="+mj-lt"/>
              <a:buAutoNum type="arabicPeriod"/>
            </a:pPr>
            <a:r>
              <a:rPr lang="en-US" dirty="0" smtClean="0"/>
              <a:t>Administrator</a:t>
            </a:r>
          </a:p>
          <a:p>
            <a:pPr marL="514350" indent="-514350">
              <a:buFont typeface="+mj-lt"/>
              <a:buAutoNum type="arabicPeriod"/>
            </a:pPr>
            <a:r>
              <a:rPr lang="en-US" dirty="0" smtClean="0"/>
              <a:t>MAC(Members Of Committee)</a:t>
            </a:r>
          </a:p>
          <a:p>
            <a:pPr marL="514350" indent="-514350">
              <a:buFont typeface="+mj-lt"/>
              <a:buAutoNum type="arabicPeriod"/>
            </a:pPr>
            <a:r>
              <a:rPr lang="en-US" dirty="0" smtClean="0"/>
              <a:t>Student</a:t>
            </a:r>
          </a:p>
          <a:p>
            <a:pPr marL="514350" indent="-514350">
              <a:buFont typeface="+mj-lt"/>
              <a:buAutoNum type="arabicPeriod"/>
            </a:pPr>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Administrator</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188</TotalTime>
  <Words>178</Words>
  <Application>Microsoft Office PowerPoint</Application>
  <PresentationFormat>On-screen Show (4:3)</PresentationFormat>
  <Paragraphs>36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University Management System</vt:lpstr>
      <vt:lpstr>Preface</vt:lpstr>
      <vt:lpstr>Acknowledgement</vt:lpstr>
      <vt:lpstr>Introduction</vt:lpstr>
      <vt:lpstr>Slide 5</vt:lpstr>
      <vt:lpstr>Slide 6</vt:lpstr>
      <vt:lpstr>Slide 7</vt:lpstr>
      <vt:lpstr>Slide 8</vt:lpstr>
      <vt:lpstr>Administrator</vt:lpstr>
      <vt:lpstr>MAC</vt:lpstr>
      <vt:lpstr>Student</vt:lpstr>
      <vt:lpstr>Working</vt:lpstr>
      <vt:lpstr>Applications</vt:lpstr>
      <vt:lpstr>Advantages</vt:lpstr>
      <vt:lpstr>Disadvantages</vt:lpstr>
      <vt:lpstr>Future Scope</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creator>Admin</dc:creator>
  <cp:lastModifiedBy>Admin</cp:lastModifiedBy>
  <cp:revision>29</cp:revision>
  <dcterms:created xsi:type="dcterms:W3CDTF">2017-02-20T06:54:15Z</dcterms:created>
  <dcterms:modified xsi:type="dcterms:W3CDTF">2017-02-21T05:57:20Z</dcterms:modified>
</cp:coreProperties>
</file>