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3"/>
  </p:notesMasterIdLst>
  <p:sldIdLst>
    <p:sldId id="256" r:id="rId2"/>
    <p:sldId id="259" r:id="rId3"/>
    <p:sldId id="257" r:id="rId4"/>
    <p:sldId id="264" r:id="rId5"/>
    <p:sldId id="258" r:id="rId6"/>
    <p:sldId id="311" r:id="rId7"/>
    <p:sldId id="312" r:id="rId8"/>
    <p:sldId id="313" r:id="rId9"/>
    <p:sldId id="314" r:id="rId10"/>
    <p:sldId id="315" r:id="rId11"/>
    <p:sldId id="261" r:id="rId12"/>
  </p:sldIdLst>
  <p:sldSz cx="9144000" cy="5143500" type="screen16x9"/>
  <p:notesSz cx="6858000" cy="9144000"/>
  <p:embeddedFontLst>
    <p:embeddedFont>
      <p:font typeface="Gill Sans MT" panose="020B0502020104020203" pitchFamily="34" charset="0"/>
      <p:regular r:id="rId14"/>
      <p:bold r:id="rId15"/>
      <p:italic r:id="rId16"/>
      <p:boldItalic r:id="rId17"/>
    </p:embeddedFont>
    <p:embeddedFont>
      <p:font typeface="IBM Plex Sans" panose="020B0604020202020204" charset="0"/>
      <p:regular r:id="rId18"/>
      <p:bold r:id="rId19"/>
      <p:italic r:id="rId20"/>
      <p:boldItalic r:id="rId21"/>
    </p:embeddedFont>
    <p:embeddedFont>
      <p:font typeface="Orbitron"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8F8D529-219D-4FC2-BF78-4C71012971FD}">
  <a:tblStyle styleId="{C8F8D529-219D-4FC2-BF78-4C71012971F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25" autoAdjust="0"/>
    <p:restoredTop sz="94660"/>
  </p:normalViewPr>
  <p:slideViewPr>
    <p:cSldViewPr snapToGrid="0">
      <p:cViewPr>
        <p:scale>
          <a:sx n="100" d="100"/>
          <a:sy n="100" d="100"/>
        </p:scale>
        <p:origin x="1339"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3286BA-8E8E-48C5-8A09-DB1032D6E08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D56CAC2-462C-4AC5-8599-DC96B220D96B}">
      <dgm:prSet phldrT="[Text]" custT="1">
        <dgm:style>
          <a:lnRef idx="1">
            <a:schemeClr val="accent4"/>
          </a:lnRef>
          <a:fillRef idx="2">
            <a:schemeClr val="accent4"/>
          </a:fillRef>
          <a:effectRef idx="1">
            <a:schemeClr val="accent4"/>
          </a:effectRef>
          <a:fontRef idx="minor">
            <a:schemeClr val="dk1"/>
          </a:fontRef>
        </dgm:style>
      </dgm:prSet>
      <dgm:spPr/>
      <dgm:t>
        <a:bodyPr/>
        <a:lstStyle/>
        <a:p>
          <a:r>
            <a:rPr lang="en-SG" sz="1050" dirty="0" smtClean="0"/>
            <a:t>Web conferencing tools are available in plenty.  Not every platform is suited to conduct group meetings are convenient for users with listening and speaking disabilities. </a:t>
          </a:r>
          <a:endParaRPr lang="en-US" sz="1050" dirty="0"/>
        </a:p>
      </dgm:t>
    </dgm:pt>
    <dgm:pt modelId="{7D6FEA0F-AD2E-4F1F-826E-77E343C58FFF}" type="parTrans" cxnId="{30AF6402-803D-402E-BEBC-0C5CA1D1AD45}">
      <dgm:prSet/>
      <dgm:spPr/>
      <dgm:t>
        <a:bodyPr/>
        <a:lstStyle/>
        <a:p>
          <a:endParaRPr lang="en-US"/>
        </a:p>
      </dgm:t>
    </dgm:pt>
    <dgm:pt modelId="{4B571E86-80FA-48B8-8E31-4EB8851A96B5}" type="sibTrans" cxnId="{30AF6402-803D-402E-BEBC-0C5CA1D1AD45}">
      <dgm:prSet/>
      <dgm:spPr/>
      <dgm:t>
        <a:bodyPr/>
        <a:lstStyle/>
        <a:p>
          <a:endParaRPr lang="en-US"/>
        </a:p>
      </dgm:t>
    </dgm:pt>
    <dgm:pt modelId="{D6DAFAB1-4DFD-49D9-84FB-F2E06F26A14B}">
      <dgm:prSet phldrT="[Text]">
        <dgm:style>
          <a:lnRef idx="1">
            <a:schemeClr val="accent4"/>
          </a:lnRef>
          <a:fillRef idx="2">
            <a:schemeClr val="accent4"/>
          </a:fillRef>
          <a:effectRef idx="1">
            <a:schemeClr val="accent4"/>
          </a:effectRef>
          <a:fontRef idx="minor">
            <a:schemeClr val="dk1"/>
          </a:fontRef>
        </dgm:style>
      </dgm:prSet>
      <dgm:spPr/>
      <dgm:t>
        <a:bodyPr/>
        <a:lstStyle/>
        <a:p>
          <a:r>
            <a:rPr lang="en-SG" dirty="0" smtClean="0"/>
            <a:t>Need of real-time solution for gesture detection and speech recognition to provide a way of communication for speech and hearing-impaired people during online meetings. </a:t>
          </a:r>
          <a:endParaRPr lang="en-US" dirty="0"/>
        </a:p>
      </dgm:t>
    </dgm:pt>
    <dgm:pt modelId="{B3D951AC-92DE-4EE0-A4A7-65C803B783F6}" type="parTrans" cxnId="{709FB21A-E937-45E3-99D4-57B7AEBBE91E}">
      <dgm:prSet/>
      <dgm:spPr/>
      <dgm:t>
        <a:bodyPr/>
        <a:lstStyle/>
        <a:p>
          <a:endParaRPr lang="en-US"/>
        </a:p>
      </dgm:t>
    </dgm:pt>
    <dgm:pt modelId="{AB9DD9A0-C56A-486E-829A-8C9EA4116AAE}" type="sibTrans" cxnId="{709FB21A-E937-45E3-99D4-57B7AEBBE91E}">
      <dgm:prSet/>
      <dgm:spPr/>
      <dgm:t>
        <a:bodyPr/>
        <a:lstStyle/>
        <a:p>
          <a:endParaRPr lang="en-US"/>
        </a:p>
      </dgm:t>
    </dgm:pt>
    <dgm:pt modelId="{9D231002-BCFF-46A1-B1C5-C0AA6AF3C89E}">
      <dgm:prSet phldrT="[Text]" custT="1">
        <dgm:style>
          <a:lnRef idx="1">
            <a:schemeClr val="accent4"/>
          </a:lnRef>
          <a:fillRef idx="2">
            <a:schemeClr val="accent4"/>
          </a:fillRef>
          <a:effectRef idx="1">
            <a:schemeClr val="accent4"/>
          </a:effectRef>
          <a:fontRef idx="minor">
            <a:schemeClr val="dk1"/>
          </a:fontRef>
        </dgm:style>
      </dgm:prSet>
      <dgm:spPr/>
      <dgm:t>
        <a:bodyPr/>
        <a:lstStyle/>
        <a:p>
          <a:r>
            <a:rPr lang="en-SG" sz="1050" dirty="0" smtClean="0"/>
            <a:t>There isn’t a “one size, fits all” solution that will ensure that your video meetings go smoothly</a:t>
          </a:r>
          <a:endParaRPr lang="en-US" sz="1050" dirty="0"/>
        </a:p>
      </dgm:t>
    </dgm:pt>
    <dgm:pt modelId="{2C171FA6-4B07-44CE-81C6-940556E0C880}" type="parTrans" cxnId="{8F34D165-16E2-4E9C-9E5F-062B6EB777BA}">
      <dgm:prSet/>
      <dgm:spPr/>
      <dgm:t>
        <a:bodyPr/>
        <a:lstStyle/>
        <a:p>
          <a:endParaRPr lang="en-US"/>
        </a:p>
      </dgm:t>
    </dgm:pt>
    <dgm:pt modelId="{42E3AAEE-18A3-4919-8A72-3F8688242543}" type="sibTrans" cxnId="{8F34D165-16E2-4E9C-9E5F-062B6EB777BA}">
      <dgm:prSet/>
      <dgm:spPr/>
      <dgm:t>
        <a:bodyPr/>
        <a:lstStyle/>
        <a:p>
          <a:endParaRPr lang="en-US"/>
        </a:p>
      </dgm:t>
    </dgm:pt>
    <dgm:pt modelId="{8C2760F8-6E68-4333-AAC1-68B53EB81055}">
      <dgm:prSet phldrT="[Text]" custT="1">
        <dgm:style>
          <a:lnRef idx="1">
            <a:schemeClr val="accent4"/>
          </a:lnRef>
          <a:fillRef idx="2">
            <a:schemeClr val="accent4"/>
          </a:fillRef>
          <a:effectRef idx="1">
            <a:schemeClr val="accent4"/>
          </a:effectRef>
          <a:fontRef idx="minor">
            <a:schemeClr val="dk1"/>
          </a:fontRef>
        </dgm:style>
      </dgm:prSet>
      <dgm:spPr/>
      <dgm:t>
        <a:bodyPr/>
        <a:lstStyle/>
        <a:p>
          <a:r>
            <a:rPr lang="en-SG" sz="1000" dirty="0" smtClean="0"/>
            <a:t>This can prove to be helpful in communication as knowing sign language is not something that is common to all. </a:t>
          </a:r>
          <a:endParaRPr lang="en-US" sz="1000" dirty="0"/>
        </a:p>
      </dgm:t>
    </dgm:pt>
    <dgm:pt modelId="{72323BE1-DF1F-4A54-AC10-6534BF368EF6}" type="parTrans" cxnId="{D7E04D9D-BB61-439F-85BD-9307413FA9E6}">
      <dgm:prSet/>
      <dgm:spPr/>
      <dgm:t>
        <a:bodyPr/>
        <a:lstStyle/>
        <a:p>
          <a:endParaRPr lang="en-US"/>
        </a:p>
      </dgm:t>
    </dgm:pt>
    <dgm:pt modelId="{98FBFA7E-EE0A-424F-BA80-6F39F6E8E6C0}" type="sibTrans" cxnId="{D7E04D9D-BB61-439F-85BD-9307413FA9E6}">
      <dgm:prSet/>
      <dgm:spPr/>
      <dgm:t>
        <a:bodyPr/>
        <a:lstStyle/>
        <a:p>
          <a:endParaRPr lang="en-US"/>
        </a:p>
      </dgm:t>
    </dgm:pt>
    <dgm:pt modelId="{2E4006D1-4347-4832-B3D3-D88D18BF8361}" type="pres">
      <dgm:prSet presAssocID="{803286BA-8E8E-48C5-8A09-DB1032D6E081}" presName="linear" presStyleCnt="0">
        <dgm:presLayoutVars>
          <dgm:dir/>
          <dgm:animLvl val="lvl"/>
          <dgm:resizeHandles val="exact"/>
        </dgm:presLayoutVars>
      </dgm:prSet>
      <dgm:spPr/>
    </dgm:pt>
    <dgm:pt modelId="{A3B81A44-2F50-45F5-8B33-661DB5455BEE}" type="pres">
      <dgm:prSet presAssocID="{FD56CAC2-462C-4AC5-8599-DC96B220D96B}" presName="parentLin" presStyleCnt="0"/>
      <dgm:spPr/>
    </dgm:pt>
    <dgm:pt modelId="{40AA4B12-16F6-4CC1-836F-8BC448769B28}" type="pres">
      <dgm:prSet presAssocID="{FD56CAC2-462C-4AC5-8599-DC96B220D96B}" presName="parentLeftMargin" presStyleLbl="node1" presStyleIdx="0" presStyleCnt="4"/>
      <dgm:spPr/>
    </dgm:pt>
    <dgm:pt modelId="{A14743AF-1E49-4651-A894-E10291967FD1}" type="pres">
      <dgm:prSet presAssocID="{FD56CAC2-462C-4AC5-8599-DC96B220D96B}" presName="parentText" presStyleLbl="node1" presStyleIdx="0" presStyleCnt="4" custScaleX="104687" custScaleY="256538">
        <dgm:presLayoutVars>
          <dgm:chMax val="0"/>
          <dgm:bulletEnabled val="1"/>
        </dgm:presLayoutVars>
      </dgm:prSet>
      <dgm:spPr/>
      <dgm:t>
        <a:bodyPr/>
        <a:lstStyle/>
        <a:p>
          <a:endParaRPr lang="en-US"/>
        </a:p>
      </dgm:t>
    </dgm:pt>
    <dgm:pt modelId="{FACECEB0-F10F-4CD1-9A49-8E884BCC3636}" type="pres">
      <dgm:prSet presAssocID="{FD56CAC2-462C-4AC5-8599-DC96B220D96B}" presName="negativeSpace" presStyleCnt="0"/>
      <dgm:spPr/>
    </dgm:pt>
    <dgm:pt modelId="{79E37379-2A47-4271-8244-6CC9E9BAE5C2}" type="pres">
      <dgm:prSet presAssocID="{FD56CAC2-462C-4AC5-8599-DC96B220D96B}" presName="childText" presStyleLbl="conFgAcc1" presStyleIdx="0" presStyleCnt="4" custScaleY="106647">
        <dgm:presLayoutVars>
          <dgm:bulletEnabled val="1"/>
        </dgm:presLayoutVars>
      </dgm:prSet>
      <dgm:spPr/>
    </dgm:pt>
    <dgm:pt modelId="{96DC5D2C-41C7-4735-89DF-60AC94A36548}" type="pres">
      <dgm:prSet presAssocID="{4B571E86-80FA-48B8-8E31-4EB8851A96B5}" presName="spaceBetweenRectangles" presStyleCnt="0"/>
      <dgm:spPr/>
    </dgm:pt>
    <dgm:pt modelId="{A2FC4DBA-79E0-4958-80C0-DE7AEA4F92F6}" type="pres">
      <dgm:prSet presAssocID="{9D231002-BCFF-46A1-B1C5-C0AA6AF3C89E}" presName="parentLin" presStyleCnt="0"/>
      <dgm:spPr/>
    </dgm:pt>
    <dgm:pt modelId="{07157A82-04F7-40F7-B4A6-5D0EBE427F63}" type="pres">
      <dgm:prSet presAssocID="{9D231002-BCFF-46A1-B1C5-C0AA6AF3C89E}" presName="parentLeftMargin" presStyleLbl="node1" presStyleIdx="0" presStyleCnt="4"/>
      <dgm:spPr/>
    </dgm:pt>
    <dgm:pt modelId="{A02BF866-3BAC-438A-AFCE-59CEF1621D7D}" type="pres">
      <dgm:prSet presAssocID="{9D231002-BCFF-46A1-B1C5-C0AA6AF3C89E}" presName="parentText" presStyleLbl="node1" presStyleIdx="1" presStyleCnt="4" custScaleX="104687" custScaleY="256538">
        <dgm:presLayoutVars>
          <dgm:chMax val="0"/>
          <dgm:bulletEnabled val="1"/>
        </dgm:presLayoutVars>
      </dgm:prSet>
      <dgm:spPr/>
    </dgm:pt>
    <dgm:pt modelId="{BD16A9A2-62C3-4412-ACF5-926842200282}" type="pres">
      <dgm:prSet presAssocID="{9D231002-BCFF-46A1-B1C5-C0AA6AF3C89E}" presName="negativeSpace" presStyleCnt="0"/>
      <dgm:spPr/>
    </dgm:pt>
    <dgm:pt modelId="{4FB646AE-D948-4F0D-8393-72F62FD8A70E}" type="pres">
      <dgm:prSet presAssocID="{9D231002-BCFF-46A1-B1C5-C0AA6AF3C89E}" presName="childText" presStyleLbl="conFgAcc1" presStyleIdx="1" presStyleCnt="4" custScaleY="106647">
        <dgm:presLayoutVars>
          <dgm:bulletEnabled val="1"/>
        </dgm:presLayoutVars>
      </dgm:prSet>
      <dgm:spPr/>
    </dgm:pt>
    <dgm:pt modelId="{F64B106E-20F3-491F-94EC-0C0522227802}" type="pres">
      <dgm:prSet presAssocID="{42E3AAEE-18A3-4919-8A72-3F8688242543}" presName="spaceBetweenRectangles" presStyleCnt="0"/>
      <dgm:spPr/>
    </dgm:pt>
    <dgm:pt modelId="{C6930096-92E1-49ED-9563-FFDDB516BA29}" type="pres">
      <dgm:prSet presAssocID="{D6DAFAB1-4DFD-49D9-84FB-F2E06F26A14B}" presName="parentLin" presStyleCnt="0"/>
      <dgm:spPr/>
    </dgm:pt>
    <dgm:pt modelId="{5338BB79-E58B-4460-9BDC-EEB849E4787D}" type="pres">
      <dgm:prSet presAssocID="{D6DAFAB1-4DFD-49D9-84FB-F2E06F26A14B}" presName="parentLeftMargin" presStyleLbl="node1" presStyleIdx="1" presStyleCnt="4"/>
      <dgm:spPr/>
    </dgm:pt>
    <dgm:pt modelId="{45B92330-9590-45AA-9804-983C1BB07F2F}" type="pres">
      <dgm:prSet presAssocID="{D6DAFAB1-4DFD-49D9-84FB-F2E06F26A14B}" presName="parentText" presStyleLbl="node1" presStyleIdx="2" presStyleCnt="4" custScaleX="104687" custScaleY="256538">
        <dgm:presLayoutVars>
          <dgm:chMax val="0"/>
          <dgm:bulletEnabled val="1"/>
        </dgm:presLayoutVars>
      </dgm:prSet>
      <dgm:spPr/>
      <dgm:t>
        <a:bodyPr/>
        <a:lstStyle/>
        <a:p>
          <a:endParaRPr lang="en-US"/>
        </a:p>
      </dgm:t>
    </dgm:pt>
    <dgm:pt modelId="{35812D28-FBB8-46BC-A90F-9FDF22D8C9A0}" type="pres">
      <dgm:prSet presAssocID="{D6DAFAB1-4DFD-49D9-84FB-F2E06F26A14B}" presName="negativeSpace" presStyleCnt="0"/>
      <dgm:spPr/>
    </dgm:pt>
    <dgm:pt modelId="{1B95A369-824C-4E22-BA33-F50FDB8EFDD1}" type="pres">
      <dgm:prSet presAssocID="{D6DAFAB1-4DFD-49D9-84FB-F2E06F26A14B}" presName="childText" presStyleLbl="conFgAcc1" presStyleIdx="2" presStyleCnt="4" custScaleY="106647">
        <dgm:presLayoutVars>
          <dgm:bulletEnabled val="1"/>
        </dgm:presLayoutVars>
      </dgm:prSet>
      <dgm:spPr/>
    </dgm:pt>
    <dgm:pt modelId="{E2D045D0-B32E-437F-BF0D-5A16776F6C78}" type="pres">
      <dgm:prSet presAssocID="{AB9DD9A0-C56A-486E-829A-8C9EA4116AAE}" presName="spaceBetweenRectangles" presStyleCnt="0"/>
      <dgm:spPr/>
    </dgm:pt>
    <dgm:pt modelId="{A0451E4F-2898-4FD9-99CF-D61EAC5AED8C}" type="pres">
      <dgm:prSet presAssocID="{8C2760F8-6E68-4333-AAC1-68B53EB81055}" presName="parentLin" presStyleCnt="0"/>
      <dgm:spPr/>
    </dgm:pt>
    <dgm:pt modelId="{43D80022-F91D-44CA-B022-03B495A31282}" type="pres">
      <dgm:prSet presAssocID="{8C2760F8-6E68-4333-AAC1-68B53EB81055}" presName="parentLeftMargin" presStyleLbl="node1" presStyleIdx="2" presStyleCnt="4"/>
      <dgm:spPr/>
    </dgm:pt>
    <dgm:pt modelId="{AE1EF2B9-30B3-45B0-9FF3-D135B3F0538F}" type="pres">
      <dgm:prSet presAssocID="{8C2760F8-6E68-4333-AAC1-68B53EB81055}" presName="parentText" presStyleLbl="node1" presStyleIdx="3" presStyleCnt="4" custScaleX="104687" custScaleY="256538">
        <dgm:presLayoutVars>
          <dgm:chMax val="0"/>
          <dgm:bulletEnabled val="1"/>
        </dgm:presLayoutVars>
      </dgm:prSet>
      <dgm:spPr/>
    </dgm:pt>
    <dgm:pt modelId="{5F8BF940-D403-410A-8687-BA7B8F4C884E}" type="pres">
      <dgm:prSet presAssocID="{8C2760F8-6E68-4333-AAC1-68B53EB81055}" presName="negativeSpace" presStyleCnt="0"/>
      <dgm:spPr/>
    </dgm:pt>
    <dgm:pt modelId="{82F201D4-5461-4C48-933C-CFCC0E1A7C65}" type="pres">
      <dgm:prSet presAssocID="{8C2760F8-6E68-4333-AAC1-68B53EB81055}" presName="childText" presStyleLbl="conFgAcc1" presStyleIdx="3" presStyleCnt="4" custScaleY="106647">
        <dgm:presLayoutVars>
          <dgm:bulletEnabled val="1"/>
        </dgm:presLayoutVars>
      </dgm:prSet>
      <dgm:spPr/>
    </dgm:pt>
  </dgm:ptLst>
  <dgm:cxnLst>
    <dgm:cxn modelId="{137E958B-6D85-472C-9572-F4F8A45D9ADB}" type="presOf" srcId="{9D231002-BCFF-46A1-B1C5-C0AA6AF3C89E}" destId="{07157A82-04F7-40F7-B4A6-5D0EBE427F63}" srcOrd="0" destOrd="0" presId="urn:microsoft.com/office/officeart/2005/8/layout/list1"/>
    <dgm:cxn modelId="{D7E04D9D-BB61-439F-85BD-9307413FA9E6}" srcId="{803286BA-8E8E-48C5-8A09-DB1032D6E081}" destId="{8C2760F8-6E68-4333-AAC1-68B53EB81055}" srcOrd="3" destOrd="0" parTransId="{72323BE1-DF1F-4A54-AC10-6534BF368EF6}" sibTransId="{98FBFA7E-EE0A-424F-BA80-6F39F6E8E6C0}"/>
    <dgm:cxn modelId="{F7851509-D88F-4D6E-B6D8-0274EA875603}" type="presOf" srcId="{8C2760F8-6E68-4333-AAC1-68B53EB81055}" destId="{43D80022-F91D-44CA-B022-03B495A31282}" srcOrd="0" destOrd="0" presId="urn:microsoft.com/office/officeart/2005/8/layout/list1"/>
    <dgm:cxn modelId="{1011041B-BA0C-431A-BF20-41C736F04AC6}" type="presOf" srcId="{FD56CAC2-462C-4AC5-8599-DC96B220D96B}" destId="{A14743AF-1E49-4651-A894-E10291967FD1}" srcOrd="1" destOrd="0" presId="urn:microsoft.com/office/officeart/2005/8/layout/list1"/>
    <dgm:cxn modelId="{30AF6402-803D-402E-BEBC-0C5CA1D1AD45}" srcId="{803286BA-8E8E-48C5-8A09-DB1032D6E081}" destId="{FD56CAC2-462C-4AC5-8599-DC96B220D96B}" srcOrd="0" destOrd="0" parTransId="{7D6FEA0F-AD2E-4F1F-826E-77E343C58FFF}" sibTransId="{4B571E86-80FA-48B8-8E31-4EB8851A96B5}"/>
    <dgm:cxn modelId="{D678CD30-4A4C-4BB4-970D-E1AF2A269AE2}" type="presOf" srcId="{FD56CAC2-462C-4AC5-8599-DC96B220D96B}" destId="{40AA4B12-16F6-4CC1-836F-8BC448769B28}" srcOrd="0" destOrd="0" presId="urn:microsoft.com/office/officeart/2005/8/layout/list1"/>
    <dgm:cxn modelId="{937584A1-DEB3-4033-9847-85622209DBED}" type="presOf" srcId="{D6DAFAB1-4DFD-49D9-84FB-F2E06F26A14B}" destId="{5338BB79-E58B-4460-9BDC-EEB849E4787D}" srcOrd="0" destOrd="0" presId="urn:microsoft.com/office/officeart/2005/8/layout/list1"/>
    <dgm:cxn modelId="{19F99E5A-52EC-4343-81DB-7F047D4AEB56}" type="presOf" srcId="{8C2760F8-6E68-4333-AAC1-68B53EB81055}" destId="{AE1EF2B9-30B3-45B0-9FF3-D135B3F0538F}" srcOrd="1" destOrd="0" presId="urn:microsoft.com/office/officeart/2005/8/layout/list1"/>
    <dgm:cxn modelId="{3C4F0819-509F-495D-97AB-923CDCB65281}" type="presOf" srcId="{9D231002-BCFF-46A1-B1C5-C0AA6AF3C89E}" destId="{A02BF866-3BAC-438A-AFCE-59CEF1621D7D}" srcOrd="1" destOrd="0" presId="urn:microsoft.com/office/officeart/2005/8/layout/list1"/>
    <dgm:cxn modelId="{790D3E8B-E2BD-44C2-9D8F-2A27CF088BFB}" type="presOf" srcId="{D6DAFAB1-4DFD-49D9-84FB-F2E06F26A14B}" destId="{45B92330-9590-45AA-9804-983C1BB07F2F}" srcOrd="1" destOrd="0" presId="urn:microsoft.com/office/officeart/2005/8/layout/list1"/>
    <dgm:cxn modelId="{8F34D165-16E2-4E9C-9E5F-062B6EB777BA}" srcId="{803286BA-8E8E-48C5-8A09-DB1032D6E081}" destId="{9D231002-BCFF-46A1-B1C5-C0AA6AF3C89E}" srcOrd="1" destOrd="0" parTransId="{2C171FA6-4B07-44CE-81C6-940556E0C880}" sibTransId="{42E3AAEE-18A3-4919-8A72-3F8688242543}"/>
    <dgm:cxn modelId="{709FB21A-E937-45E3-99D4-57B7AEBBE91E}" srcId="{803286BA-8E8E-48C5-8A09-DB1032D6E081}" destId="{D6DAFAB1-4DFD-49D9-84FB-F2E06F26A14B}" srcOrd="2" destOrd="0" parTransId="{B3D951AC-92DE-4EE0-A4A7-65C803B783F6}" sibTransId="{AB9DD9A0-C56A-486E-829A-8C9EA4116AAE}"/>
    <dgm:cxn modelId="{ECFC4BF6-DF07-45C2-A2E0-5847515F1495}" type="presOf" srcId="{803286BA-8E8E-48C5-8A09-DB1032D6E081}" destId="{2E4006D1-4347-4832-B3D3-D88D18BF8361}" srcOrd="0" destOrd="0" presId="urn:microsoft.com/office/officeart/2005/8/layout/list1"/>
    <dgm:cxn modelId="{1E4589F8-5F4A-4E94-8969-D1AF8B7EE048}" type="presParOf" srcId="{2E4006D1-4347-4832-B3D3-D88D18BF8361}" destId="{A3B81A44-2F50-45F5-8B33-661DB5455BEE}" srcOrd="0" destOrd="0" presId="urn:microsoft.com/office/officeart/2005/8/layout/list1"/>
    <dgm:cxn modelId="{FDEC10FA-72E1-4805-BCCA-8383115B11B5}" type="presParOf" srcId="{A3B81A44-2F50-45F5-8B33-661DB5455BEE}" destId="{40AA4B12-16F6-4CC1-836F-8BC448769B28}" srcOrd="0" destOrd="0" presId="urn:microsoft.com/office/officeart/2005/8/layout/list1"/>
    <dgm:cxn modelId="{2F0F39D5-AE74-4C8B-8CD1-9BC063C66DCE}" type="presParOf" srcId="{A3B81A44-2F50-45F5-8B33-661DB5455BEE}" destId="{A14743AF-1E49-4651-A894-E10291967FD1}" srcOrd="1" destOrd="0" presId="urn:microsoft.com/office/officeart/2005/8/layout/list1"/>
    <dgm:cxn modelId="{D91C6334-335F-422F-B2A9-D500AFEA361B}" type="presParOf" srcId="{2E4006D1-4347-4832-B3D3-D88D18BF8361}" destId="{FACECEB0-F10F-4CD1-9A49-8E884BCC3636}" srcOrd="1" destOrd="0" presId="urn:microsoft.com/office/officeart/2005/8/layout/list1"/>
    <dgm:cxn modelId="{3C417D04-5D9F-4C1F-8892-FC9E3A5B5508}" type="presParOf" srcId="{2E4006D1-4347-4832-B3D3-D88D18BF8361}" destId="{79E37379-2A47-4271-8244-6CC9E9BAE5C2}" srcOrd="2" destOrd="0" presId="urn:microsoft.com/office/officeart/2005/8/layout/list1"/>
    <dgm:cxn modelId="{E6C61FC4-580F-43A3-B9C7-868E1B664549}" type="presParOf" srcId="{2E4006D1-4347-4832-B3D3-D88D18BF8361}" destId="{96DC5D2C-41C7-4735-89DF-60AC94A36548}" srcOrd="3" destOrd="0" presId="urn:microsoft.com/office/officeart/2005/8/layout/list1"/>
    <dgm:cxn modelId="{E6641BBC-1AF9-493C-B42F-DFC6AB9B4217}" type="presParOf" srcId="{2E4006D1-4347-4832-B3D3-D88D18BF8361}" destId="{A2FC4DBA-79E0-4958-80C0-DE7AEA4F92F6}" srcOrd="4" destOrd="0" presId="urn:microsoft.com/office/officeart/2005/8/layout/list1"/>
    <dgm:cxn modelId="{BA6DA213-2BC4-410F-A093-6F32EB34AB5F}" type="presParOf" srcId="{A2FC4DBA-79E0-4958-80C0-DE7AEA4F92F6}" destId="{07157A82-04F7-40F7-B4A6-5D0EBE427F63}" srcOrd="0" destOrd="0" presId="urn:microsoft.com/office/officeart/2005/8/layout/list1"/>
    <dgm:cxn modelId="{5F152C3F-E970-4F54-B6A8-9497ABF5F058}" type="presParOf" srcId="{A2FC4DBA-79E0-4958-80C0-DE7AEA4F92F6}" destId="{A02BF866-3BAC-438A-AFCE-59CEF1621D7D}" srcOrd="1" destOrd="0" presId="urn:microsoft.com/office/officeart/2005/8/layout/list1"/>
    <dgm:cxn modelId="{BC30BBCE-EA4F-47C1-9527-F4C5D89524D0}" type="presParOf" srcId="{2E4006D1-4347-4832-B3D3-D88D18BF8361}" destId="{BD16A9A2-62C3-4412-ACF5-926842200282}" srcOrd="5" destOrd="0" presId="urn:microsoft.com/office/officeart/2005/8/layout/list1"/>
    <dgm:cxn modelId="{9FFB7363-CE8F-426C-8A50-8E74ED6B9000}" type="presParOf" srcId="{2E4006D1-4347-4832-B3D3-D88D18BF8361}" destId="{4FB646AE-D948-4F0D-8393-72F62FD8A70E}" srcOrd="6" destOrd="0" presId="urn:microsoft.com/office/officeart/2005/8/layout/list1"/>
    <dgm:cxn modelId="{C01CBF7E-5872-4323-9ECE-2325AB480EE6}" type="presParOf" srcId="{2E4006D1-4347-4832-B3D3-D88D18BF8361}" destId="{F64B106E-20F3-491F-94EC-0C0522227802}" srcOrd="7" destOrd="0" presId="urn:microsoft.com/office/officeart/2005/8/layout/list1"/>
    <dgm:cxn modelId="{49161CC5-FC01-4623-9417-3C7B6C7EBB7D}" type="presParOf" srcId="{2E4006D1-4347-4832-B3D3-D88D18BF8361}" destId="{C6930096-92E1-49ED-9563-FFDDB516BA29}" srcOrd="8" destOrd="0" presId="urn:microsoft.com/office/officeart/2005/8/layout/list1"/>
    <dgm:cxn modelId="{7AA808F8-814E-414D-9642-2E25DDB52A9C}" type="presParOf" srcId="{C6930096-92E1-49ED-9563-FFDDB516BA29}" destId="{5338BB79-E58B-4460-9BDC-EEB849E4787D}" srcOrd="0" destOrd="0" presId="urn:microsoft.com/office/officeart/2005/8/layout/list1"/>
    <dgm:cxn modelId="{D1D53175-F711-4730-8D9F-485A0E352D51}" type="presParOf" srcId="{C6930096-92E1-49ED-9563-FFDDB516BA29}" destId="{45B92330-9590-45AA-9804-983C1BB07F2F}" srcOrd="1" destOrd="0" presId="urn:microsoft.com/office/officeart/2005/8/layout/list1"/>
    <dgm:cxn modelId="{EFFA05FE-BF0E-4DFA-99E5-1B8EFC85719C}" type="presParOf" srcId="{2E4006D1-4347-4832-B3D3-D88D18BF8361}" destId="{35812D28-FBB8-46BC-A90F-9FDF22D8C9A0}" srcOrd="9" destOrd="0" presId="urn:microsoft.com/office/officeart/2005/8/layout/list1"/>
    <dgm:cxn modelId="{2789AE7B-696B-49B4-B5A7-E69ED0FC28BC}" type="presParOf" srcId="{2E4006D1-4347-4832-B3D3-D88D18BF8361}" destId="{1B95A369-824C-4E22-BA33-F50FDB8EFDD1}" srcOrd="10" destOrd="0" presId="urn:microsoft.com/office/officeart/2005/8/layout/list1"/>
    <dgm:cxn modelId="{309C2F7E-0D0B-4399-BB3D-95B56E59F35C}" type="presParOf" srcId="{2E4006D1-4347-4832-B3D3-D88D18BF8361}" destId="{E2D045D0-B32E-437F-BF0D-5A16776F6C78}" srcOrd="11" destOrd="0" presId="urn:microsoft.com/office/officeart/2005/8/layout/list1"/>
    <dgm:cxn modelId="{2ACA6308-4257-47BE-9D77-4566277A0FF5}" type="presParOf" srcId="{2E4006D1-4347-4832-B3D3-D88D18BF8361}" destId="{A0451E4F-2898-4FD9-99CF-D61EAC5AED8C}" srcOrd="12" destOrd="0" presId="urn:microsoft.com/office/officeart/2005/8/layout/list1"/>
    <dgm:cxn modelId="{D73B16E2-3369-424D-B890-CEAD6C631B51}" type="presParOf" srcId="{A0451E4F-2898-4FD9-99CF-D61EAC5AED8C}" destId="{43D80022-F91D-44CA-B022-03B495A31282}" srcOrd="0" destOrd="0" presId="urn:microsoft.com/office/officeart/2005/8/layout/list1"/>
    <dgm:cxn modelId="{5417629F-7656-4DF1-B32D-A353A2237FED}" type="presParOf" srcId="{A0451E4F-2898-4FD9-99CF-D61EAC5AED8C}" destId="{AE1EF2B9-30B3-45B0-9FF3-D135B3F0538F}" srcOrd="1" destOrd="0" presId="urn:microsoft.com/office/officeart/2005/8/layout/list1"/>
    <dgm:cxn modelId="{80CBF198-4FF1-4116-B0E7-D7532B816BF8}" type="presParOf" srcId="{2E4006D1-4347-4832-B3D3-D88D18BF8361}" destId="{5F8BF940-D403-410A-8687-BA7B8F4C884E}" srcOrd="13" destOrd="0" presId="urn:microsoft.com/office/officeart/2005/8/layout/list1"/>
    <dgm:cxn modelId="{4A8583EA-61E9-4EF1-9832-F19940435846}" type="presParOf" srcId="{2E4006D1-4347-4832-B3D3-D88D18BF8361}" destId="{82F201D4-5461-4C48-933C-CFCC0E1A7C65}"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E37379-2A47-4271-8244-6CC9E9BAE5C2}">
      <dsp:nvSpPr>
        <dsp:cNvPr id="0" name=""/>
        <dsp:cNvSpPr/>
      </dsp:nvSpPr>
      <dsp:spPr>
        <a:xfrm>
          <a:off x="0" y="2018819"/>
          <a:ext cx="7344229" cy="24187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4743AF-1E49-4651-A894-E10291967FD1}">
      <dsp:nvSpPr>
        <dsp:cNvPr id="0" name=""/>
        <dsp:cNvSpPr/>
      </dsp:nvSpPr>
      <dsp:spPr>
        <a:xfrm>
          <a:off x="367211" y="1470088"/>
          <a:ext cx="5381917" cy="681570"/>
        </a:xfrm>
        <a:prstGeom prst="roundRect">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194316" tIns="0" rIns="194316" bIns="0" numCol="1" spcCol="1270" anchor="ctr" anchorCtr="0">
          <a:noAutofit/>
        </a:bodyPr>
        <a:lstStyle/>
        <a:p>
          <a:pPr lvl="0" algn="l" defTabSz="466725">
            <a:lnSpc>
              <a:spcPct val="90000"/>
            </a:lnSpc>
            <a:spcBef>
              <a:spcPct val="0"/>
            </a:spcBef>
            <a:spcAft>
              <a:spcPct val="35000"/>
            </a:spcAft>
          </a:pPr>
          <a:r>
            <a:rPr lang="en-SG" sz="1050" kern="1200" dirty="0" smtClean="0"/>
            <a:t>Web conferencing tools are available in plenty.  Not every platform is suited to conduct group meetings are convenient for users with listening and speaking disabilities. </a:t>
          </a:r>
          <a:endParaRPr lang="en-US" sz="1050" kern="1200" dirty="0"/>
        </a:p>
      </dsp:txBody>
      <dsp:txXfrm>
        <a:off x="400483" y="1503360"/>
        <a:ext cx="5315373" cy="615026"/>
      </dsp:txXfrm>
    </dsp:sp>
    <dsp:sp modelId="{4FB646AE-D948-4F0D-8393-72F62FD8A70E}">
      <dsp:nvSpPr>
        <dsp:cNvPr id="0" name=""/>
        <dsp:cNvSpPr/>
      </dsp:nvSpPr>
      <dsp:spPr>
        <a:xfrm>
          <a:off x="0" y="2858024"/>
          <a:ext cx="7344229" cy="24187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2BF866-3BAC-438A-AFCE-59CEF1621D7D}">
      <dsp:nvSpPr>
        <dsp:cNvPr id="0" name=""/>
        <dsp:cNvSpPr/>
      </dsp:nvSpPr>
      <dsp:spPr>
        <a:xfrm>
          <a:off x="367211" y="2309294"/>
          <a:ext cx="5381917" cy="681570"/>
        </a:xfrm>
        <a:prstGeom prst="roundRect">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194316" tIns="0" rIns="194316" bIns="0" numCol="1" spcCol="1270" anchor="ctr" anchorCtr="0">
          <a:noAutofit/>
        </a:bodyPr>
        <a:lstStyle/>
        <a:p>
          <a:pPr lvl="0" algn="l" defTabSz="466725">
            <a:lnSpc>
              <a:spcPct val="90000"/>
            </a:lnSpc>
            <a:spcBef>
              <a:spcPct val="0"/>
            </a:spcBef>
            <a:spcAft>
              <a:spcPct val="35000"/>
            </a:spcAft>
          </a:pPr>
          <a:r>
            <a:rPr lang="en-SG" sz="1050" kern="1200" dirty="0" smtClean="0"/>
            <a:t>There isn’t a “one size, fits all” solution that will ensure that your video meetings go smoothly</a:t>
          </a:r>
          <a:endParaRPr lang="en-US" sz="1050" kern="1200" dirty="0"/>
        </a:p>
      </dsp:txBody>
      <dsp:txXfrm>
        <a:off x="400483" y="2342566"/>
        <a:ext cx="5315373" cy="615026"/>
      </dsp:txXfrm>
    </dsp:sp>
    <dsp:sp modelId="{1B95A369-824C-4E22-BA33-F50FDB8EFDD1}">
      <dsp:nvSpPr>
        <dsp:cNvPr id="0" name=""/>
        <dsp:cNvSpPr/>
      </dsp:nvSpPr>
      <dsp:spPr>
        <a:xfrm>
          <a:off x="0" y="3697230"/>
          <a:ext cx="7344229" cy="24187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B92330-9590-45AA-9804-983C1BB07F2F}">
      <dsp:nvSpPr>
        <dsp:cNvPr id="0" name=""/>
        <dsp:cNvSpPr/>
      </dsp:nvSpPr>
      <dsp:spPr>
        <a:xfrm>
          <a:off x="367211" y="3148500"/>
          <a:ext cx="5381917" cy="681570"/>
        </a:xfrm>
        <a:prstGeom prst="roundRect">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194316" tIns="0" rIns="194316" bIns="0" numCol="1" spcCol="1270" anchor="ctr" anchorCtr="0">
          <a:noAutofit/>
        </a:bodyPr>
        <a:lstStyle/>
        <a:p>
          <a:pPr lvl="0" algn="l" defTabSz="400050">
            <a:lnSpc>
              <a:spcPct val="90000"/>
            </a:lnSpc>
            <a:spcBef>
              <a:spcPct val="0"/>
            </a:spcBef>
            <a:spcAft>
              <a:spcPct val="35000"/>
            </a:spcAft>
          </a:pPr>
          <a:r>
            <a:rPr lang="en-SG" sz="900" kern="1200" dirty="0" smtClean="0"/>
            <a:t>Need of real-time solution for gesture detection and speech recognition to provide a way of communication for speech and hearing-impaired people during online meetings. </a:t>
          </a:r>
          <a:endParaRPr lang="en-US" sz="900" kern="1200" dirty="0"/>
        </a:p>
      </dsp:txBody>
      <dsp:txXfrm>
        <a:off x="400483" y="3181772"/>
        <a:ext cx="5315373" cy="615026"/>
      </dsp:txXfrm>
    </dsp:sp>
    <dsp:sp modelId="{82F201D4-5461-4C48-933C-CFCC0E1A7C65}">
      <dsp:nvSpPr>
        <dsp:cNvPr id="0" name=""/>
        <dsp:cNvSpPr/>
      </dsp:nvSpPr>
      <dsp:spPr>
        <a:xfrm>
          <a:off x="0" y="4536435"/>
          <a:ext cx="7344229" cy="24187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E1EF2B9-30B3-45B0-9FF3-D135B3F0538F}">
      <dsp:nvSpPr>
        <dsp:cNvPr id="0" name=""/>
        <dsp:cNvSpPr/>
      </dsp:nvSpPr>
      <dsp:spPr>
        <a:xfrm>
          <a:off x="367211" y="3987705"/>
          <a:ext cx="5381917" cy="681570"/>
        </a:xfrm>
        <a:prstGeom prst="roundRect">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194316" tIns="0" rIns="194316" bIns="0" numCol="1" spcCol="1270" anchor="ctr" anchorCtr="0">
          <a:noAutofit/>
        </a:bodyPr>
        <a:lstStyle/>
        <a:p>
          <a:pPr lvl="0" algn="l" defTabSz="444500">
            <a:lnSpc>
              <a:spcPct val="90000"/>
            </a:lnSpc>
            <a:spcBef>
              <a:spcPct val="0"/>
            </a:spcBef>
            <a:spcAft>
              <a:spcPct val="35000"/>
            </a:spcAft>
          </a:pPr>
          <a:r>
            <a:rPr lang="en-SG" sz="1000" kern="1200" dirty="0" smtClean="0"/>
            <a:t>This can prove to be helpful in communication as knowing sign language is not something that is common to all. </a:t>
          </a:r>
          <a:endParaRPr lang="en-US" sz="1000" kern="1200" dirty="0"/>
        </a:p>
      </dsp:txBody>
      <dsp:txXfrm>
        <a:off x="400483" y="4020977"/>
        <a:ext cx="5315373" cy="61502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8b180810af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8b180810af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8b14e476f5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8b14e476f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8c069b9997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8c069b9997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8b180810af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8b180810af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9228cf35ca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9228cf35ca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755185"/>
            <a:ext cx="9144087" cy="2074060"/>
          </a:xfrm>
          <a:custGeom>
            <a:avLst/>
            <a:gdLst/>
            <a:ahLst/>
            <a:cxnLst/>
            <a:rect l="l" t="t" r="r" b="b"/>
            <a:pathLst>
              <a:path w="79583" h="18051" extrusionOk="0">
                <a:moveTo>
                  <a:pt x="22146" y="0"/>
                </a:moveTo>
                <a:lnTo>
                  <a:pt x="21646" y="524"/>
                </a:lnTo>
                <a:lnTo>
                  <a:pt x="21646" y="1858"/>
                </a:lnTo>
                <a:lnTo>
                  <a:pt x="20825" y="1858"/>
                </a:lnTo>
                <a:lnTo>
                  <a:pt x="20825" y="2203"/>
                </a:lnTo>
                <a:lnTo>
                  <a:pt x="20444" y="2203"/>
                </a:lnTo>
                <a:lnTo>
                  <a:pt x="20444" y="14478"/>
                </a:lnTo>
                <a:lnTo>
                  <a:pt x="18503" y="14478"/>
                </a:lnTo>
                <a:lnTo>
                  <a:pt x="18503" y="11490"/>
                </a:lnTo>
                <a:lnTo>
                  <a:pt x="18217" y="11490"/>
                </a:lnTo>
                <a:lnTo>
                  <a:pt x="18217" y="6204"/>
                </a:lnTo>
                <a:lnTo>
                  <a:pt x="17848" y="6204"/>
                </a:lnTo>
                <a:lnTo>
                  <a:pt x="17848" y="5930"/>
                </a:lnTo>
                <a:lnTo>
                  <a:pt x="17074" y="5930"/>
                </a:lnTo>
                <a:lnTo>
                  <a:pt x="17074" y="4822"/>
                </a:lnTo>
                <a:lnTo>
                  <a:pt x="16610" y="4822"/>
                </a:lnTo>
                <a:lnTo>
                  <a:pt x="16610" y="4203"/>
                </a:lnTo>
                <a:lnTo>
                  <a:pt x="16277" y="3953"/>
                </a:lnTo>
                <a:lnTo>
                  <a:pt x="15919" y="4203"/>
                </a:lnTo>
                <a:lnTo>
                  <a:pt x="15919" y="4965"/>
                </a:lnTo>
                <a:lnTo>
                  <a:pt x="15515" y="4965"/>
                </a:lnTo>
                <a:lnTo>
                  <a:pt x="15515" y="5965"/>
                </a:lnTo>
                <a:lnTo>
                  <a:pt x="14967" y="5965"/>
                </a:lnTo>
                <a:lnTo>
                  <a:pt x="14967" y="15014"/>
                </a:lnTo>
                <a:lnTo>
                  <a:pt x="14622" y="15014"/>
                </a:lnTo>
                <a:lnTo>
                  <a:pt x="14622" y="11740"/>
                </a:lnTo>
                <a:lnTo>
                  <a:pt x="14693" y="11740"/>
                </a:lnTo>
                <a:lnTo>
                  <a:pt x="14693" y="11514"/>
                </a:lnTo>
                <a:lnTo>
                  <a:pt x="14372" y="11514"/>
                </a:lnTo>
                <a:lnTo>
                  <a:pt x="14372" y="10895"/>
                </a:lnTo>
                <a:lnTo>
                  <a:pt x="13360" y="10895"/>
                </a:lnTo>
                <a:lnTo>
                  <a:pt x="13360" y="11514"/>
                </a:lnTo>
                <a:lnTo>
                  <a:pt x="12788" y="11514"/>
                </a:lnTo>
                <a:lnTo>
                  <a:pt x="12788" y="10847"/>
                </a:lnTo>
                <a:cubicBezTo>
                  <a:pt x="12788" y="10847"/>
                  <a:pt x="12740" y="10537"/>
                  <a:pt x="12383" y="10537"/>
                </a:cubicBezTo>
                <a:cubicBezTo>
                  <a:pt x="12050" y="10537"/>
                  <a:pt x="12002" y="10740"/>
                  <a:pt x="12002" y="10740"/>
                </a:cubicBezTo>
                <a:cubicBezTo>
                  <a:pt x="12002" y="10740"/>
                  <a:pt x="11931" y="10549"/>
                  <a:pt x="11586" y="10549"/>
                </a:cubicBezTo>
                <a:cubicBezTo>
                  <a:pt x="11276" y="10549"/>
                  <a:pt x="11240" y="10847"/>
                  <a:pt x="11240" y="10847"/>
                </a:cubicBezTo>
                <a:lnTo>
                  <a:pt x="11240" y="11514"/>
                </a:lnTo>
                <a:lnTo>
                  <a:pt x="11014" y="11514"/>
                </a:lnTo>
                <a:lnTo>
                  <a:pt x="11014" y="11704"/>
                </a:lnTo>
                <a:lnTo>
                  <a:pt x="11133" y="11704"/>
                </a:lnTo>
                <a:lnTo>
                  <a:pt x="11133" y="16455"/>
                </a:lnTo>
                <a:lnTo>
                  <a:pt x="10740" y="16455"/>
                </a:lnTo>
                <a:lnTo>
                  <a:pt x="10740" y="11704"/>
                </a:lnTo>
                <a:lnTo>
                  <a:pt x="10859" y="11704"/>
                </a:lnTo>
                <a:lnTo>
                  <a:pt x="10859" y="11514"/>
                </a:lnTo>
                <a:lnTo>
                  <a:pt x="10538" y="11514"/>
                </a:lnTo>
                <a:lnTo>
                  <a:pt x="10538" y="10859"/>
                </a:lnTo>
                <a:lnTo>
                  <a:pt x="9562" y="10859"/>
                </a:lnTo>
                <a:lnTo>
                  <a:pt x="9562" y="11442"/>
                </a:lnTo>
                <a:lnTo>
                  <a:pt x="8954" y="11442"/>
                </a:lnTo>
                <a:lnTo>
                  <a:pt x="8954" y="10776"/>
                </a:lnTo>
                <a:cubicBezTo>
                  <a:pt x="8954" y="10776"/>
                  <a:pt x="8883" y="10561"/>
                  <a:pt x="8585" y="10561"/>
                </a:cubicBezTo>
                <a:cubicBezTo>
                  <a:pt x="8299" y="10561"/>
                  <a:pt x="8204" y="10776"/>
                  <a:pt x="8204" y="10776"/>
                </a:cubicBezTo>
                <a:cubicBezTo>
                  <a:pt x="8204" y="10776"/>
                  <a:pt x="8145" y="10549"/>
                  <a:pt x="7835" y="10549"/>
                </a:cubicBezTo>
                <a:cubicBezTo>
                  <a:pt x="7597" y="10549"/>
                  <a:pt x="7478" y="10752"/>
                  <a:pt x="7478" y="10752"/>
                </a:cubicBezTo>
                <a:lnTo>
                  <a:pt x="7478" y="11514"/>
                </a:lnTo>
                <a:lnTo>
                  <a:pt x="7311" y="11514"/>
                </a:lnTo>
                <a:lnTo>
                  <a:pt x="7311" y="14538"/>
                </a:lnTo>
                <a:lnTo>
                  <a:pt x="7025" y="14538"/>
                </a:lnTo>
                <a:lnTo>
                  <a:pt x="7025" y="5489"/>
                </a:lnTo>
                <a:lnTo>
                  <a:pt x="7133" y="5489"/>
                </a:lnTo>
                <a:lnTo>
                  <a:pt x="7133" y="5203"/>
                </a:lnTo>
                <a:lnTo>
                  <a:pt x="6692" y="5203"/>
                </a:lnTo>
                <a:lnTo>
                  <a:pt x="6692" y="4168"/>
                </a:lnTo>
                <a:lnTo>
                  <a:pt x="5144" y="4168"/>
                </a:lnTo>
                <a:lnTo>
                  <a:pt x="5144" y="5203"/>
                </a:lnTo>
                <a:lnTo>
                  <a:pt x="3573" y="5203"/>
                </a:lnTo>
                <a:lnTo>
                  <a:pt x="3573" y="14550"/>
                </a:lnTo>
                <a:lnTo>
                  <a:pt x="2906" y="14550"/>
                </a:lnTo>
                <a:lnTo>
                  <a:pt x="2906" y="9883"/>
                </a:lnTo>
                <a:lnTo>
                  <a:pt x="3013" y="9883"/>
                </a:lnTo>
                <a:lnTo>
                  <a:pt x="3013" y="9668"/>
                </a:lnTo>
                <a:lnTo>
                  <a:pt x="2644" y="9668"/>
                </a:lnTo>
                <a:lnTo>
                  <a:pt x="2644" y="8894"/>
                </a:lnTo>
                <a:lnTo>
                  <a:pt x="1465" y="8894"/>
                </a:lnTo>
                <a:lnTo>
                  <a:pt x="1465" y="9668"/>
                </a:lnTo>
                <a:lnTo>
                  <a:pt x="953" y="9668"/>
                </a:lnTo>
                <a:lnTo>
                  <a:pt x="953" y="9228"/>
                </a:lnTo>
                <a:lnTo>
                  <a:pt x="1096" y="9228"/>
                </a:lnTo>
                <a:lnTo>
                  <a:pt x="1096" y="8466"/>
                </a:lnTo>
                <a:lnTo>
                  <a:pt x="751" y="8263"/>
                </a:lnTo>
                <a:lnTo>
                  <a:pt x="322" y="8502"/>
                </a:lnTo>
                <a:lnTo>
                  <a:pt x="322" y="9240"/>
                </a:lnTo>
                <a:lnTo>
                  <a:pt x="453" y="9240"/>
                </a:lnTo>
                <a:lnTo>
                  <a:pt x="453" y="9692"/>
                </a:lnTo>
                <a:lnTo>
                  <a:pt x="1" y="9692"/>
                </a:lnTo>
                <a:lnTo>
                  <a:pt x="1" y="18050"/>
                </a:lnTo>
                <a:lnTo>
                  <a:pt x="79582" y="18026"/>
                </a:lnTo>
                <a:lnTo>
                  <a:pt x="79582" y="12931"/>
                </a:lnTo>
                <a:lnTo>
                  <a:pt x="79380" y="12931"/>
                </a:lnTo>
                <a:lnTo>
                  <a:pt x="79380" y="9656"/>
                </a:lnTo>
                <a:lnTo>
                  <a:pt x="79023" y="9656"/>
                </a:lnTo>
                <a:lnTo>
                  <a:pt x="79023" y="8823"/>
                </a:lnTo>
                <a:lnTo>
                  <a:pt x="78106" y="8823"/>
                </a:lnTo>
                <a:lnTo>
                  <a:pt x="78106" y="6727"/>
                </a:lnTo>
                <a:lnTo>
                  <a:pt x="77499" y="6727"/>
                </a:lnTo>
                <a:lnTo>
                  <a:pt x="77499" y="5358"/>
                </a:lnTo>
                <a:lnTo>
                  <a:pt x="77832" y="5358"/>
                </a:lnTo>
                <a:lnTo>
                  <a:pt x="77832" y="5037"/>
                </a:lnTo>
                <a:lnTo>
                  <a:pt x="75653" y="5037"/>
                </a:lnTo>
                <a:lnTo>
                  <a:pt x="75653" y="2989"/>
                </a:lnTo>
                <a:lnTo>
                  <a:pt x="75022" y="2989"/>
                </a:lnTo>
                <a:lnTo>
                  <a:pt x="75022" y="2167"/>
                </a:lnTo>
                <a:lnTo>
                  <a:pt x="75224" y="2167"/>
                </a:lnTo>
                <a:lnTo>
                  <a:pt x="75224" y="834"/>
                </a:lnTo>
                <a:lnTo>
                  <a:pt x="74784" y="501"/>
                </a:lnTo>
                <a:lnTo>
                  <a:pt x="74224" y="846"/>
                </a:lnTo>
                <a:lnTo>
                  <a:pt x="74224" y="2179"/>
                </a:lnTo>
                <a:lnTo>
                  <a:pt x="74462" y="2179"/>
                </a:lnTo>
                <a:lnTo>
                  <a:pt x="74462" y="2989"/>
                </a:lnTo>
                <a:lnTo>
                  <a:pt x="73903" y="2989"/>
                </a:lnTo>
                <a:lnTo>
                  <a:pt x="73903" y="1560"/>
                </a:lnTo>
                <a:lnTo>
                  <a:pt x="72343" y="1560"/>
                </a:lnTo>
                <a:lnTo>
                  <a:pt x="72343" y="2989"/>
                </a:lnTo>
                <a:lnTo>
                  <a:pt x="71950" y="2989"/>
                </a:lnTo>
                <a:lnTo>
                  <a:pt x="71950" y="10966"/>
                </a:lnTo>
                <a:lnTo>
                  <a:pt x="69748" y="10966"/>
                </a:lnTo>
                <a:lnTo>
                  <a:pt x="69748" y="13824"/>
                </a:lnTo>
                <a:lnTo>
                  <a:pt x="69164" y="13824"/>
                </a:lnTo>
                <a:lnTo>
                  <a:pt x="69164" y="14526"/>
                </a:lnTo>
                <a:lnTo>
                  <a:pt x="68057" y="14526"/>
                </a:lnTo>
                <a:lnTo>
                  <a:pt x="68057" y="11752"/>
                </a:lnTo>
                <a:lnTo>
                  <a:pt x="68057" y="11514"/>
                </a:lnTo>
                <a:lnTo>
                  <a:pt x="67771" y="11514"/>
                </a:lnTo>
                <a:lnTo>
                  <a:pt x="67771" y="10895"/>
                </a:lnTo>
                <a:lnTo>
                  <a:pt x="66819" y="10895"/>
                </a:lnTo>
                <a:lnTo>
                  <a:pt x="66819" y="11514"/>
                </a:lnTo>
                <a:lnTo>
                  <a:pt x="66414" y="11514"/>
                </a:lnTo>
                <a:lnTo>
                  <a:pt x="66414" y="11192"/>
                </a:lnTo>
                <a:lnTo>
                  <a:pt x="66223" y="11192"/>
                </a:lnTo>
                <a:lnTo>
                  <a:pt x="66223" y="10799"/>
                </a:lnTo>
                <a:lnTo>
                  <a:pt x="65807" y="10561"/>
                </a:lnTo>
                <a:lnTo>
                  <a:pt x="65426" y="10752"/>
                </a:lnTo>
                <a:lnTo>
                  <a:pt x="65104" y="10561"/>
                </a:lnTo>
                <a:lnTo>
                  <a:pt x="64759" y="10716"/>
                </a:lnTo>
                <a:lnTo>
                  <a:pt x="64759" y="11549"/>
                </a:lnTo>
                <a:lnTo>
                  <a:pt x="64580" y="11549"/>
                </a:lnTo>
                <a:lnTo>
                  <a:pt x="64580" y="14586"/>
                </a:lnTo>
                <a:lnTo>
                  <a:pt x="64354" y="14586"/>
                </a:lnTo>
                <a:lnTo>
                  <a:pt x="64354" y="13002"/>
                </a:lnTo>
                <a:lnTo>
                  <a:pt x="64056" y="13002"/>
                </a:lnTo>
                <a:lnTo>
                  <a:pt x="64056" y="9656"/>
                </a:lnTo>
                <a:lnTo>
                  <a:pt x="63723" y="9656"/>
                </a:lnTo>
                <a:lnTo>
                  <a:pt x="63723" y="8930"/>
                </a:lnTo>
                <a:lnTo>
                  <a:pt x="62425" y="8930"/>
                </a:lnTo>
                <a:lnTo>
                  <a:pt x="62425" y="9668"/>
                </a:lnTo>
                <a:lnTo>
                  <a:pt x="61104" y="9668"/>
                </a:lnTo>
                <a:lnTo>
                  <a:pt x="61104" y="14836"/>
                </a:lnTo>
                <a:lnTo>
                  <a:pt x="60485" y="14836"/>
                </a:lnTo>
                <a:lnTo>
                  <a:pt x="60485" y="12966"/>
                </a:lnTo>
                <a:lnTo>
                  <a:pt x="60246" y="12966"/>
                </a:lnTo>
                <a:lnTo>
                  <a:pt x="60246" y="9656"/>
                </a:lnTo>
                <a:lnTo>
                  <a:pt x="59818" y="9656"/>
                </a:lnTo>
                <a:lnTo>
                  <a:pt x="59818" y="8942"/>
                </a:lnTo>
                <a:lnTo>
                  <a:pt x="59437" y="8942"/>
                </a:lnTo>
                <a:lnTo>
                  <a:pt x="59437" y="8454"/>
                </a:lnTo>
                <a:lnTo>
                  <a:pt x="59092" y="8275"/>
                </a:lnTo>
                <a:lnTo>
                  <a:pt x="58675" y="8466"/>
                </a:lnTo>
                <a:lnTo>
                  <a:pt x="58675" y="8835"/>
                </a:lnTo>
                <a:lnTo>
                  <a:pt x="58234" y="8835"/>
                </a:lnTo>
                <a:lnTo>
                  <a:pt x="58234" y="9656"/>
                </a:lnTo>
                <a:lnTo>
                  <a:pt x="57460" y="9656"/>
                </a:lnTo>
                <a:lnTo>
                  <a:pt x="57460" y="9847"/>
                </a:lnTo>
                <a:lnTo>
                  <a:pt x="57127" y="9847"/>
                </a:lnTo>
                <a:lnTo>
                  <a:pt x="57127" y="11514"/>
                </a:lnTo>
                <a:lnTo>
                  <a:pt x="56841" y="11514"/>
                </a:lnTo>
                <a:lnTo>
                  <a:pt x="56841" y="2882"/>
                </a:lnTo>
                <a:lnTo>
                  <a:pt x="56377" y="2882"/>
                </a:lnTo>
                <a:lnTo>
                  <a:pt x="56377" y="2513"/>
                </a:lnTo>
                <a:lnTo>
                  <a:pt x="55341" y="2513"/>
                </a:lnTo>
                <a:lnTo>
                  <a:pt x="55341" y="1572"/>
                </a:lnTo>
                <a:lnTo>
                  <a:pt x="54746" y="1572"/>
                </a:lnTo>
                <a:lnTo>
                  <a:pt x="54746" y="1001"/>
                </a:lnTo>
                <a:lnTo>
                  <a:pt x="54258" y="739"/>
                </a:lnTo>
                <a:lnTo>
                  <a:pt x="53769" y="977"/>
                </a:lnTo>
                <a:lnTo>
                  <a:pt x="53769" y="1322"/>
                </a:lnTo>
                <a:lnTo>
                  <a:pt x="53293" y="1322"/>
                </a:lnTo>
                <a:lnTo>
                  <a:pt x="53293" y="2584"/>
                </a:lnTo>
                <a:lnTo>
                  <a:pt x="52769" y="2584"/>
                </a:lnTo>
                <a:lnTo>
                  <a:pt x="52769" y="7918"/>
                </a:lnTo>
                <a:lnTo>
                  <a:pt x="51722" y="7918"/>
                </a:lnTo>
                <a:lnTo>
                  <a:pt x="51722" y="8775"/>
                </a:lnTo>
                <a:lnTo>
                  <a:pt x="50912" y="8775"/>
                </a:lnTo>
                <a:lnTo>
                  <a:pt x="50912" y="7740"/>
                </a:lnTo>
                <a:lnTo>
                  <a:pt x="49007" y="8883"/>
                </a:lnTo>
                <a:lnTo>
                  <a:pt x="48543" y="8883"/>
                </a:lnTo>
                <a:lnTo>
                  <a:pt x="48543" y="11895"/>
                </a:lnTo>
                <a:lnTo>
                  <a:pt x="47554" y="11895"/>
                </a:lnTo>
                <a:lnTo>
                  <a:pt x="47554" y="12204"/>
                </a:lnTo>
                <a:lnTo>
                  <a:pt x="47019" y="12204"/>
                </a:lnTo>
                <a:lnTo>
                  <a:pt x="47019" y="12859"/>
                </a:lnTo>
                <a:lnTo>
                  <a:pt x="46661" y="12859"/>
                </a:lnTo>
                <a:lnTo>
                  <a:pt x="46661" y="12228"/>
                </a:lnTo>
                <a:lnTo>
                  <a:pt x="45495" y="12228"/>
                </a:lnTo>
                <a:lnTo>
                  <a:pt x="45495" y="14514"/>
                </a:lnTo>
                <a:lnTo>
                  <a:pt x="45209" y="14514"/>
                </a:lnTo>
                <a:lnTo>
                  <a:pt x="45209" y="11514"/>
                </a:lnTo>
                <a:lnTo>
                  <a:pt x="44995" y="11514"/>
                </a:lnTo>
                <a:lnTo>
                  <a:pt x="44995" y="9656"/>
                </a:lnTo>
                <a:lnTo>
                  <a:pt x="44768" y="9656"/>
                </a:lnTo>
                <a:lnTo>
                  <a:pt x="44768" y="8323"/>
                </a:lnTo>
                <a:lnTo>
                  <a:pt x="44399" y="7823"/>
                </a:lnTo>
                <a:lnTo>
                  <a:pt x="44399" y="6918"/>
                </a:lnTo>
                <a:lnTo>
                  <a:pt x="44066" y="6739"/>
                </a:lnTo>
                <a:lnTo>
                  <a:pt x="43673" y="6942"/>
                </a:lnTo>
                <a:lnTo>
                  <a:pt x="43673" y="7811"/>
                </a:lnTo>
                <a:lnTo>
                  <a:pt x="43411" y="8311"/>
                </a:lnTo>
                <a:lnTo>
                  <a:pt x="43411" y="7418"/>
                </a:lnTo>
                <a:lnTo>
                  <a:pt x="42054" y="7418"/>
                </a:lnTo>
                <a:lnTo>
                  <a:pt x="42054" y="8299"/>
                </a:lnTo>
                <a:lnTo>
                  <a:pt x="41863" y="8299"/>
                </a:lnTo>
                <a:lnTo>
                  <a:pt x="41863" y="11490"/>
                </a:lnTo>
                <a:lnTo>
                  <a:pt x="41649" y="11490"/>
                </a:lnTo>
                <a:lnTo>
                  <a:pt x="41649" y="12895"/>
                </a:lnTo>
                <a:lnTo>
                  <a:pt x="41363" y="12895"/>
                </a:lnTo>
                <a:lnTo>
                  <a:pt x="41363" y="11490"/>
                </a:lnTo>
                <a:lnTo>
                  <a:pt x="41220" y="11490"/>
                </a:lnTo>
                <a:lnTo>
                  <a:pt x="41220" y="9656"/>
                </a:lnTo>
                <a:lnTo>
                  <a:pt x="40863" y="9656"/>
                </a:lnTo>
                <a:lnTo>
                  <a:pt x="40863" y="8978"/>
                </a:lnTo>
                <a:lnTo>
                  <a:pt x="39530" y="8978"/>
                </a:lnTo>
                <a:lnTo>
                  <a:pt x="39530" y="9656"/>
                </a:lnTo>
                <a:lnTo>
                  <a:pt x="38208" y="9644"/>
                </a:lnTo>
                <a:lnTo>
                  <a:pt x="38208" y="10561"/>
                </a:lnTo>
                <a:lnTo>
                  <a:pt x="37982" y="10716"/>
                </a:lnTo>
                <a:lnTo>
                  <a:pt x="37982" y="11502"/>
                </a:lnTo>
                <a:lnTo>
                  <a:pt x="37315" y="11502"/>
                </a:lnTo>
                <a:lnTo>
                  <a:pt x="37315" y="4906"/>
                </a:lnTo>
                <a:lnTo>
                  <a:pt x="36994" y="4906"/>
                </a:lnTo>
                <a:lnTo>
                  <a:pt x="36994" y="3763"/>
                </a:lnTo>
                <a:lnTo>
                  <a:pt x="35708" y="3763"/>
                </a:lnTo>
                <a:lnTo>
                  <a:pt x="35708" y="4894"/>
                </a:lnTo>
                <a:lnTo>
                  <a:pt x="34386" y="4894"/>
                </a:lnTo>
                <a:lnTo>
                  <a:pt x="34386" y="11621"/>
                </a:lnTo>
                <a:lnTo>
                  <a:pt x="33934" y="11621"/>
                </a:lnTo>
                <a:lnTo>
                  <a:pt x="33934" y="6930"/>
                </a:lnTo>
                <a:lnTo>
                  <a:pt x="34053" y="6930"/>
                </a:lnTo>
                <a:lnTo>
                  <a:pt x="34053" y="6620"/>
                </a:lnTo>
                <a:lnTo>
                  <a:pt x="33565" y="6620"/>
                </a:lnTo>
                <a:lnTo>
                  <a:pt x="33565" y="5608"/>
                </a:lnTo>
                <a:lnTo>
                  <a:pt x="33041" y="5608"/>
                </a:lnTo>
                <a:lnTo>
                  <a:pt x="33041" y="4989"/>
                </a:lnTo>
                <a:lnTo>
                  <a:pt x="32505" y="4739"/>
                </a:lnTo>
                <a:lnTo>
                  <a:pt x="32017" y="4965"/>
                </a:lnTo>
                <a:lnTo>
                  <a:pt x="32017" y="5596"/>
                </a:lnTo>
                <a:lnTo>
                  <a:pt x="31350" y="5596"/>
                </a:lnTo>
                <a:lnTo>
                  <a:pt x="31350" y="6632"/>
                </a:lnTo>
                <a:lnTo>
                  <a:pt x="30302" y="6632"/>
                </a:lnTo>
                <a:lnTo>
                  <a:pt x="30302" y="6918"/>
                </a:lnTo>
                <a:lnTo>
                  <a:pt x="29814" y="6918"/>
                </a:lnTo>
                <a:lnTo>
                  <a:pt x="29814" y="12145"/>
                </a:lnTo>
                <a:lnTo>
                  <a:pt x="29516" y="12145"/>
                </a:lnTo>
                <a:lnTo>
                  <a:pt x="29516" y="9597"/>
                </a:lnTo>
                <a:lnTo>
                  <a:pt x="28993" y="9597"/>
                </a:lnTo>
                <a:lnTo>
                  <a:pt x="28993" y="9133"/>
                </a:lnTo>
                <a:lnTo>
                  <a:pt x="29207" y="9133"/>
                </a:lnTo>
                <a:lnTo>
                  <a:pt x="29207" y="8394"/>
                </a:lnTo>
                <a:lnTo>
                  <a:pt x="28850" y="8180"/>
                </a:lnTo>
                <a:lnTo>
                  <a:pt x="28445" y="8394"/>
                </a:lnTo>
                <a:lnTo>
                  <a:pt x="28445" y="9133"/>
                </a:lnTo>
                <a:lnTo>
                  <a:pt x="28659" y="9133"/>
                </a:lnTo>
                <a:lnTo>
                  <a:pt x="28659" y="9609"/>
                </a:lnTo>
                <a:lnTo>
                  <a:pt x="28171" y="9609"/>
                </a:lnTo>
                <a:lnTo>
                  <a:pt x="28171" y="8728"/>
                </a:lnTo>
                <a:lnTo>
                  <a:pt x="27647" y="8728"/>
                </a:lnTo>
                <a:lnTo>
                  <a:pt x="27647" y="5037"/>
                </a:lnTo>
                <a:lnTo>
                  <a:pt x="26242" y="5037"/>
                </a:lnTo>
                <a:lnTo>
                  <a:pt x="26242" y="3870"/>
                </a:lnTo>
                <a:lnTo>
                  <a:pt x="24921" y="3870"/>
                </a:lnTo>
                <a:lnTo>
                  <a:pt x="24921" y="5037"/>
                </a:lnTo>
                <a:lnTo>
                  <a:pt x="24694" y="5037"/>
                </a:lnTo>
                <a:lnTo>
                  <a:pt x="24694" y="6025"/>
                </a:lnTo>
                <a:lnTo>
                  <a:pt x="23789" y="6025"/>
                </a:lnTo>
                <a:lnTo>
                  <a:pt x="23789" y="7085"/>
                </a:lnTo>
                <a:lnTo>
                  <a:pt x="23563" y="7085"/>
                </a:lnTo>
                <a:lnTo>
                  <a:pt x="23563" y="1846"/>
                </a:lnTo>
                <a:lnTo>
                  <a:pt x="22682" y="1846"/>
                </a:lnTo>
                <a:lnTo>
                  <a:pt x="22682" y="524"/>
                </a:lnTo>
                <a:lnTo>
                  <a:pt x="22146" y="0"/>
                </a:lnTo>
                <a:close/>
              </a:path>
            </a:pathLst>
          </a:custGeom>
          <a:gradFill>
            <a:gsLst>
              <a:gs pos="0">
                <a:schemeClr val="accent5"/>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3101" y="1122175"/>
            <a:ext cx="77178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3100" y="3279500"/>
            <a:ext cx="77178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6"/>
            </a:gs>
            <a:gs pos="47000">
              <a:schemeClr val="accent5"/>
            </a:gs>
            <a:gs pos="100000">
              <a:schemeClr val="accent4"/>
            </a:gs>
          </a:gsLst>
          <a:lin ang="5400700" scaled="0"/>
        </a:gra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1811850" y="1388000"/>
            <a:ext cx="5523000" cy="1673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3026700" y="3605900"/>
            <a:ext cx="3090600" cy="731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 name="Google Shape;15;p3"/>
          <p:cNvSpPr txBox="1">
            <a:spLocks noGrp="1"/>
          </p:cNvSpPr>
          <p:nvPr>
            <p:ph type="title" idx="2" hasCustomPrompt="1"/>
          </p:nvPr>
        </p:nvSpPr>
        <p:spPr>
          <a:xfrm>
            <a:off x="705164" y="760050"/>
            <a:ext cx="1097400" cy="640200"/>
          </a:xfrm>
          <a:prstGeom prst="rect">
            <a:avLst/>
          </a:prstGeom>
          <a:effectLst>
            <a:outerShdw blurRad="85725" algn="bl" rotWithShape="0">
              <a:schemeClr val="lt1"/>
            </a:outerShdw>
          </a:effectLst>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p:nvPr/>
        </p:nvSpPr>
        <p:spPr>
          <a:xfrm rot="-1865229">
            <a:off x="-143962" y="286954"/>
            <a:ext cx="472139" cy="786754"/>
          </a:xfrm>
          <a:custGeom>
            <a:avLst/>
            <a:gdLst/>
            <a:ahLst/>
            <a:cxnLst/>
            <a:rect l="l" t="t" r="r" b="b"/>
            <a:pathLst>
              <a:path w="18385" h="30636" extrusionOk="0">
                <a:moveTo>
                  <a:pt x="9645" y="2692"/>
                </a:moveTo>
                <a:lnTo>
                  <a:pt x="16598" y="14669"/>
                </a:lnTo>
                <a:lnTo>
                  <a:pt x="8466" y="14669"/>
                </a:lnTo>
                <a:lnTo>
                  <a:pt x="9371" y="5454"/>
                </a:lnTo>
                <a:lnTo>
                  <a:pt x="9645" y="2692"/>
                </a:lnTo>
                <a:close/>
                <a:moveTo>
                  <a:pt x="8264" y="3537"/>
                </a:moveTo>
                <a:lnTo>
                  <a:pt x="8026" y="5990"/>
                </a:lnTo>
                <a:lnTo>
                  <a:pt x="7180" y="14681"/>
                </a:lnTo>
                <a:lnTo>
                  <a:pt x="1799" y="14681"/>
                </a:lnTo>
                <a:lnTo>
                  <a:pt x="8264" y="3537"/>
                </a:lnTo>
                <a:close/>
                <a:moveTo>
                  <a:pt x="7180" y="15979"/>
                </a:moveTo>
                <a:lnTo>
                  <a:pt x="8026" y="24671"/>
                </a:lnTo>
                <a:lnTo>
                  <a:pt x="8264" y="27123"/>
                </a:lnTo>
                <a:lnTo>
                  <a:pt x="1799" y="15979"/>
                </a:lnTo>
                <a:close/>
                <a:moveTo>
                  <a:pt x="16598" y="15979"/>
                </a:moveTo>
                <a:lnTo>
                  <a:pt x="9645" y="27957"/>
                </a:lnTo>
                <a:lnTo>
                  <a:pt x="9383" y="25194"/>
                </a:lnTo>
                <a:lnTo>
                  <a:pt x="8466" y="15979"/>
                </a:lnTo>
                <a:close/>
                <a:moveTo>
                  <a:pt x="9050" y="1"/>
                </a:moveTo>
                <a:cubicBezTo>
                  <a:pt x="9038" y="1"/>
                  <a:pt x="9014" y="13"/>
                  <a:pt x="9002" y="13"/>
                </a:cubicBezTo>
                <a:cubicBezTo>
                  <a:pt x="8978" y="25"/>
                  <a:pt x="8942" y="25"/>
                  <a:pt x="8919" y="37"/>
                </a:cubicBezTo>
                <a:cubicBezTo>
                  <a:pt x="8883" y="60"/>
                  <a:pt x="8859" y="72"/>
                  <a:pt x="8811" y="96"/>
                </a:cubicBezTo>
                <a:cubicBezTo>
                  <a:pt x="8776" y="120"/>
                  <a:pt x="8764" y="132"/>
                  <a:pt x="8740" y="156"/>
                </a:cubicBezTo>
                <a:cubicBezTo>
                  <a:pt x="8704" y="191"/>
                  <a:pt x="8680" y="215"/>
                  <a:pt x="8669" y="251"/>
                </a:cubicBezTo>
                <a:lnTo>
                  <a:pt x="8621" y="298"/>
                </a:lnTo>
                <a:lnTo>
                  <a:pt x="96" y="15003"/>
                </a:lnTo>
                <a:cubicBezTo>
                  <a:pt x="72" y="15015"/>
                  <a:pt x="72" y="15026"/>
                  <a:pt x="72" y="15038"/>
                </a:cubicBezTo>
                <a:cubicBezTo>
                  <a:pt x="60" y="15074"/>
                  <a:pt x="48" y="15122"/>
                  <a:pt x="37" y="15146"/>
                </a:cubicBezTo>
                <a:cubicBezTo>
                  <a:pt x="37" y="15181"/>
                  <a:pt x="37" y="15193"/>
                  <a:pt x="13" y="15217"/>
                </a:cubicBezTo>
                <a:cubicBezTo>
                  <a:pt x="13" y="15253"/>
                  <a:pt x="1" y="15277"/>
                  <a:pt x="1" y="15312"/>
                </a:cubicBezTo>
                <a:cubicBezTo>
                  <a:pt x="1" y="15336"/>
                  <a:pt x="13" y="15372"/>
                  <a:pt x="13" y="15396"/>
                </a:cubicBezTo>
                <a:cubicBezTo>
                  <a:pt x="13" y="15431"/>
                  <a:pt x="13" y="15443"/>
                  <a:pt x="37" y="15479"/>
                </a:cubicBezTo>
                <a:cubicBezTo>
                  <a:pt x="48" y="15515"/>
                  <a:pt x="60" y="15550"/>
                  <a:pt x="72" y="15574"/>
                </a:cubicBezTo>
                <a:cubicBezTo>
                  <a:pt x="72" y="15598"/>
                  <a:pt x="96" y="15610"/>
                  <a:pt x="96" y="15622"/>
                </a:cubicBezTo>
                <a:lnTo>
                  <a:pt x="8621" y="30326"/>
                </a:lnTo>
                <a:cubicBezTo>
                  <a:pt x="8633" y="30362"/>
                  <a:pt x="8645" y="30374"/>
                  <a:pt x="8669" y="30386"/>
                </a:cubicBezTo>
                <a:lnTo>
                  <a:pt x="8704" y="30433"/>
                </a:lnTo>
                <a:cubicBezTo>
                  <a:pt x="8740" y="30481"/>
                  <a:pt x="8776" y="30505"/>
                  <a:pt x="8823" y="30540"/>
                </a:cubicBezTo>
                <a:cubicBezTo>
                  <a:pt x="8835" y="30540"/>
                  <a:pt x="8835" y="30552"/>
                  <a:pt x="8859" y="30552"/>
                </a:cubicBezTo>
                <a:cubicBezTo>
                  <a:pt x="8919" y="30576"/>
                  <a:pt x="8978" y="30612"/>
                  <a:pt x="9038" y="30624"/>
                </a:cubicBezTo>
                <a:lnTo>
                  <a:pt x="9050" y="30624"/>
                </a:lnTo>
                <a:cubicBezTo>
                  <a:pt x="9097" y="30636"/>
                  <a:pt x="9133" y="30636"/>
                  <a:pt x="9181" y="30636"/>
                </a:cubicBezTo>
                <a:cubicBezTo>
                  <a:pt x="9240" y="30636"/>
                  <a:pt x="9300" y="30624"/>
                  <a:pt x="9359" y="30612"/>
                </a:cubicBezTo>
                <a:lnTo>
                  <a:pt x="9371" y="30612"/>
                </a:lnTo>
                <a:cubicBezTo>
                  <a:pt x="9395" y="30612"/>
                  <a:pt x="9395" y="30600"/>
                  <a:pt x="9407" y="30600"/>
                </a:cubicBezTo>
                <a:cubicBezTo>
                  <a:pt x="9454" y="30576"/>
                  <a:pt x="9490" y="30552"/>
                  <a:pt x="9538" y="30516"/>
                </a:cubicBezTo>
                <a:lnTo>
                  <a:pt x="9585" y="30481"/>
                </a:lnTo>
                <a:cubicBezTo>
                  <a:pt x="9621" y="30445"/>
                  <a:pt x="9657" y="30421"/>
                  <a:pt x="9693" y="30374"/>
                </a:cubicBezTo>
                <a:cubicBezTo>
                  <a:pt x="9704" y="30362"/>
                  <a:pt x="9716" y="30338"/>
                  <a:pt x="9716" y="30326"/>
                </a:cubicBezTo>
                <a:cubicBezTo>
                  <a:pt x="9752" y="30362"/>
                  <a:pt x="9752" y="30362"/>
                  <a:pt x="9764" y="30362"/>
                </a:cubicBezTo>
                <a:lnTo>
                  <a:pt x="18289" y="15658"/>
                </a:lnTo>
                <a:cubicBezTo>
                  <a:pt x="18301" y="15634"/>
                  <a:pt x="18301" y="15622"/>
                  <a:pt x="18301" y="15610"/>
                </a:cubicBezTo>
                <a:cubicBezTo>
                  <a:pt x="18325" y="15574"/>
                  <a:pt x="18336" y="15527"/>
                  <a:pt x="18348" y="15503"/>
                </a:cubicBezTo>
                <a:cubicBezTo>
                  <a:pt x="18348" y="15479"/>
                  <a:pt x="18348" y="15455"/>
                  <a:pt x="18360" y="15431"/>
                </a:cubicBezTo>
                <a:cubicBezTo>
                  <a:pt x="18360" y="15396"/>
                  <a:pt x="18384" y="15372"/>
                  <a:pt x="18384" y="15336"/>
                </a:cubicBezTo>
                <a:cubicBezTo>
                  <a:pt x="18384" y="15312"/>
                  <a:pt x="18360" y="15277"/>
                  <a:pt x="18360" y="15253"/>
                </a:cubicBezTo>
                <a:cubicBezTo>
                  <a:pt x="18360" y="15217"/>
                  <a:pt x="18360" y="15205"/>
                  <a:pt x="18348" y="15181"/>
                </a:cubicBezTo>
                <a:cubicBezTo>
                  <a:pt x="18336" y="15134"/>
                  <a:pt x="18325" y="15098"/>
                  <a:pt x="18301" y="15074"/>
                </a:cubicBezTo>
                <a:cubicBezTo>
                  <a:pt x="18301" y="15062"/>
                  <a:pt x="18289" y="15038"/>
                  <a:pt x="18289" y="15026"/>
                </a:cubicBezTo>
                <a:lnTo>
                  <a:pt x="9764" y="322"/>
                </a:lnTo>
                <a:lnTo>
                  <a:pt x="9752" y="310"/>
                </a:lnTo>
                <a:cubicBezTo>
                  <a:pt x="9740" y="275"/>
                  <a:pt x="9704" y="263"/>
                  <a:pt x="9693" y="239"/>
                </a:cubicBezTo>
                <a:cubicBezTo>
                  <a:pt x="9657" y="203"/>
                  <a:pt x="9645" y="179"/>
                  <a:pt x="9621" y="144"/>
                </a:cubicBezTo>
                <a:cubicBezTo>
                  <a:pt x="9597" y="132"/>
                  <a:pt x="9573" y="120"/>
                  <a:pt x="9538" y="96"/>
                </a:cubicBezTo>
                <a:cubicBezTo>
                  <a:pt x="9514" y="72"/>
                  <a:pt x="9466" y="60"/>
                  <a:pt x="9419" y="37"/>
                </a:cubicBezTo>
                <a:cubicBezTo>
                  <a:pt x="9407" y="37"/>
                  <a:pt x="9407" y="25"/>
                  <a:pt x="9395" y="25"/>
                </a:cubicBezTo>
                <a:cubicBezTo>
                  <a:pt x="9383" y="25"/>
                  <a:pt x="9347" y="25"/>
                  <a:pt x="9335" y="13"/>
                </a:cubicBezTo>
                <a:cubicBezTo>
                  <a:pt x="9288" y="1"/>
                  <a:pt x="9264" y="1"/>
                  <a:pt x="9216" y="1"/>
                </a:cubicBezTo>
                <a:close/>
              </a:path>
            </a:pathLst>
          </a:custGeom>
          <a:solidFill>
            <a:schemeClr val="accent3"/>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248925" y="128446"/>
            <a:ext cx="181800" cy="181800"/>
          </a:xfrm>
          <a:prstGeom prst="ellipse">
            <a:avLst/>
          </a:prstGeom>
          <a:noFill/>
          <a:ln w="38100" cap="flat" cmpd="sng">
            <a:solidFill>
              <a:schemeClr val="accent3"/>
            </a:solidFill>
            <a:prstDash val="solid"/>
            <a:round/>
            <a:headEnd type="none" w="sm" len="sm"/>
            <a:tailEnd type="none" w="sm" len="sm"/>
          </a:ln>
          <a:effectLst>
            <a:outerShdw blurRad="5715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p:nvPr/>
        </p:nvSpPr>
        <p:spPr>
          <a:xfrm rot="2700000">
            <a:off x="837138" y="35699"/>
            <a:ext cx="39734" cy="367313"/>
          </a:xfrm>
          <a:custGeom>
            <a:avLst/>
            <a:gdLst/>
            <a:ahLst/>
            <a:cxnLst/>
            <a:rect l="l" t="t" r="r" b="b"/>
            <a:pathLst>
              <a:path w="1310" h="12110" extrusionOk="0">
                <a:moveTo>
                  <a:pt x="655" y="0"/>
                </a:moveTo>
                <a:cubicBezTo>
                  <a:pt x="298" y="0"/>
                  <a:pt x="0" y="298"/>
                  <a:pt x="0" y="655"/>
                </a:cubicBezTo>
                <a:lnTo>
                  <a:pt x="0" y="11454"/>
                </a:lnTo>
                <a:cubicBezTo>
                  <a:pt x="0" y="11811"/>
                  <a:pt x="298" y="12109"/>
                  <a:pt x="655" y="12109"/>
                </a:cubicBezTo>
                <a:cubicBezTo>
                  <a:pt x="1012" y="12109"/>
                  <a:pt x="1310" y="11811"/>
                  <a:pt x="1310" y="11454"/>
                </a:cubicBezTo>
                <a:lnTo>
                  <a:pt x="1310" y="655"/>
                </a:lnTo>
                <a:cubicBezTo>
                  <a:pt x="1310" y="298"/>
                  <a:pt x="1036" y="0"/>
                  <a:pt x="655" y="0"/>
                </a:cubicBezTo>
                <a:close/>
              </a:path>
            </a:pathLst>
          </a:custGeom>
          <a:solidFill>
            <a:schemeClr val="accent3"/>
          </a:solidFill>
          <a:ln>
            <a:noFill/>
          </a:ln>
          <a:effectLst>
            <a:outerShdw blurRad="10001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713100" y="1152475"/>
            <a:ext cx="7717800" cy="34164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93"/>
        <p:cNvGrpSpPr/>
        <p:nvPr/>
      </p:nvGrpSpPr>
      <p:grpSpPr>
        <a:xfrm>
          <a:off x="0" y="0"/>
          <a:ext cx="0" cy="0"/>
          <a:chOff x="0" y="0"/>
          <a:chExt cx="0" cy="0"/>
        </a:xfrm>
      </p:grpSpPr>
      <p:sp>
        <p:nvSpPr>
          <p:cNvPr id="94" name="Google Shape;94;p13"/>
          <p:cNvSpPr/>
          <p:nvPr/>
        </p:nvSpPr>
        <p:spPr>
          <a:xfrm>
            <a:off x="8089275" y="183750"/>
            <a:ext cx="152100" cy="152100"/>
          </a:xfrm>
          <a:prstGeom prst="ellipse">
            <a:avLst/>
          </a:prstGeom>
          <a:noFill/>
          <a:ln w="38100" cap="flat" cmpd="sng">
            <a:solidFill>
              <a:schemeClr val="lt1"/>
            </a:solidFill>
            <a:prstDash val="solid"/>
            <a:round/>
            <a:headEnd type="none" w="sm" len="sm"/>
            <a:tailEnd type="none" w="sm" len="sm"/>
          </a:ln>
          <a:effectLst>
            <a:outerShdw blurRad="5715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9027625" y="1715575"/>
            <a:ext cx="152100" cy="152100"/>
          </a:xfrm>
          <a:prstGeom prst="ellipse">
            <a:avLst/>
          </a:prstGeom>
          <a:noFill/>
          <a:ln w="38100" cap="flat" cmpd="sng">
            <a:solidFill>
              <a:schemeClr val="accent2"/>
            </a:solidFill>
            <a:prstDash val="solid"/>
            <a:round/>
            <a:headEnd type="none" w="sm" len="sm"/>
            <a:tailEnd type="none" w="sm" len="sm"/>
          </a:ln>
          <a:effectLst>
            <a:outerShdw blurRad="571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5161200" y="-63175"/>
            <a:ext cx="152100" cy="152100"/>
          </a:xfrm>
          <a:prstGeom prst="ellipse">
            <a:avLst/>
          </a:prstGeom>
          <a:noFill/>
          <a:ln w="38100" cap="flat" cmpd="sng">
            <a:solidFill>
              <a:schemeClr val="accent2"/>
            </a:solidFill>
            <a:prstDash val="solid"/>
            <a:round/>
            <a:headEnd type="none" w="sm" len="sm"/>
            <a:tailEnd type="none" w="sm" len="sm"/>
          </a:ln>
          <a:effectLst>
            <a:outerShdw blurRad="571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8585004" y="-152930"/>
            <a:ext cx="393708" cy="368997"/>
          </a:xfrm>
          <a:custGeom>
            <a:avLst/>
            <a:gdLst/>
            <a:ahLst/>
            <a:cxnLst/>
            <a:rect l="l" t="t" r="r" b="b"/>
            <a:pathLst>
              <a:path w="9121" h="8550" extrusionOk="0">
                <a:moveTo>
                  <a:pt x="1655" y="0"/>
                </a:moveTo>
                <a:cubicBezTo>
                  <a:pt x="1420" y="0"/>
                  <a:pt x="1190" y="135"/>
                  <a:pt x="1072" y="370"/>
                </a:cubicBezTo>
                <a:cubicBezTo>
                  <a:pt x="1" y="2561"/>
                  <a:pt x="441" y="5180"/>
                  <a:pt x="2144" y="6883"/>
                </a:cubicBezTo>
                <a:cubicBezTo>
                  <a:pt x="3239" y="7990"/>
                  <a:pt x="4680" y="8550"/>
                  <a:pt x="6156" y="8550"/>
                </a:cubicBezTo>
                <a:cubicBezTo>
                  <a:pt x="7013" y="8550"/>
                  <a:pt x="7859" y="8359"/>
                  <a:pt x="8668" y="7954"/>
                </a:cubicBezTo>
                <a:cubicBezTo>
                  <a:pt x="8990" y="7811"/>
                  <a:pt x="9121" y="7418"/>
                  <a:pt x="8966" y="7097"/>
                </a:cubicBezTo>
                <a:cubicBezTo>
                  <a:pt x="8857" y="6862"/>
                  <a:pt x="8634" y="6727"/>
                  <a:pt x="8396" y="6727"/>
                </a:cubicBezTo>
                <a:cubicBezTo>
                  <a:pt x="8297" y="6727"/>
                  <a:pt x="8195" y="6750"/>
                  <a:pt x="8097" y="6799"/>
                </a:cubicBezTo>
                <a:cubicBezTo>
                  <a:pt x="7483" y="7099"/>
                  <a:pt x="6824" y="7245"/>
                  <a:pt x="6170" y="7245"/>
                </a:cubicBezTo>
                <a:cubicBezTo>
                  <a:pt x="5033" y="7245"/>
                  <a:pt x="3911" y="6805"/>
                  <a:pt x="3072" y="5966"/>
                </a:cubicBezTo>
                <a:cubicBezTo>
                  <a:pt x="1751" y="4644"/>
                  <a:pt x="1405" y="2620"/>
                  <a:pt x="2239" y="930"/>
                </a:cubicBezTo>
                <a:cubicBezTo>
                  <a:pt x="2394" y="620"/>
                  <a:pt x="2263" y="239"/>
                  <a:pt x="1941" y="72"/>
                </a:cubicBezTo>
                <a:cubicBezTo>
                  <a:pt x="1850" y="23"/>
                  <a:pt x="1752" y="0"/>
                  <a:pt x="1655" y="0"/>
                </a:cubicBezTo>
                <a:close/>
              </a:path>
            </a:pathLst>
          </a:custGeom>
          <a:solidFill>
            <a:schemeClr val="accent3"/>
          </a:solidFill>
          <a:ln>
            <a:noFill/>
          </a:ln>
          <a:effectLst>
            <a:outerShdw blurRad="15716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rot="1366686">
            <a:off x="7002382" y="189929"/>
            <a:ext cx="563308" cy="938673"/>
          </a:xfrm>
          <a:custGeom>
            <a:avLst/>
            <a:gdLst/>
            <a:ahLst/>
            <a:cxnLst/>
            <a:rect l="l" t="t" r="r" b="b"/>
            <a:pathLst>
              <a:path w="18385" h="30636" extrusionOk="0">
                <a:moveTo>
                  <a:pt x="9645" y="2692"/>
                </a:moveTo>
                <a:lnTo>
                  <a:pt x="16598" y="14669"/>
                </a:lnTo>
                <a:lnTo>
                  <a:pt x="8466" y="14669"/>
                </a:lnTo>
                <a:lnTo>
                  <a:pt x="9371" y="5454"/>
                </a:lnTo>
                <a:lnTo>
                  <a:pt x="9645" y="2692"/>
                </a:lnTo>
                <a:close/>
                <a:moveTo>
                  <a:pt x="8264" y="3537"/>
                </a:moveTo>
                <a:lnTo>
                  <a:pt x="8026" y="5990"/>
                </a:lnTo>
                <a:lnTo>
                  <a:pt x="7180" y="14681"/>
                </a:lnTo>
                <a:lnTo>
                  <a:pt x="1799" y="14681"/>
                </a:lnTo>
                <a:lnTo>
                  <a:pt x="8264" y="3537"/>
                </a:lnTo>
                <a:close/>
                <a:moveTo>
                  <a:pt x="7180" y="15979"/>
                </a:moveTo>
                <a:lnTo>
                  <a:pt x="8026" y="24671"/>
                </a:lnTo>
                <a:lnTo>
                  <a:pt x="8264" y="27123"/>
                </a:lnTo>
                <a:lnTo>
                  <a:pt x="1799" y="15979"/>
                </a:lnTo>
                <a:close/>
                <a:moveTo>
                  <a:pt x="16598" y="15979"/>
                </a:moveTo>
                <a:lnTo>
                  <a:pt x="9645" y="27957"/>
                </a:lnTo>
                <a:lnTo>
                  <a:pt x="9383" y="25194"/>
                </a:lnTo>
                <a:lnTo>
                  <a:pt x="8466" y="15979"/>
                </a:lnTo>
                <a:close/>
                <a:moveTo>
                  <a:pt x="9050" y="1"/>
                </a:moveTo>
                <a:cubicBezTo>
                  <a:pt x="9038" y="1"/>
                  <a:pt x="9014" y="13"/>
                  <a:pt x="9002" y="13"/>
                </a:cubicBezTo>
                <a:cubicBezTo>
                  <a:pt x="8978" y="25"/>
                  <a:pt x="8942" y="25"/>
                  <a:pt x="8919" y="37"/>
                </a:cubicBezTo>
                <a:cubicBezTo>
                  <a:pt x="8883" y="60"/>
                  <a:pt x="8859" y="72"/>
                  <a:pt x="8811" y="96"/>
                </a:cubicBezTo>
                <a:cubicBezTo>
                  <a:pt x="8776" y="120"/>
                  <a:pt x="8764" y="132"/>
                  <a:pt x="8740" y="156"/>
                </a:cubicBezTo>
                <a:cubicBezTo>
                  <a:pt x="8704" y="191"/>
                  <a:pt x="8680" y="215"/>
                  <a:pt x="8669" y="251"/>
                </a:cubicBezTo>
                <a:lnTo>
                  <a:pt x="8621" y="298"/>
                </a:lnTo>
                <a:lnTo>
                  <a:pt x="96" y="15003"/>
                </a:lnTo>
                <a:cubicBezTo>
                  <a:pt x="72" y="15015"/>
                  <a:pt x="72" y="15026"/>
                  <a:pt x="72" y="15038"/>
                </a:cubicBezTo>
                <a:cubicBezTo>
                  <a:pt x="60" y="15074"/>
                  <a:pt x="48" y="15122"/>
                  <a:pt x="37" y="15146"/>
                </a:cubicBezTo>
                <a:cubicBezTo>
                  <a:pt x="37" y="15181"/>
                  <a:pt x="37" y="15193"/>
                  <a:pt x="13" y="15217"/>
                </a:cubicBezTo>
                <a:cubicBezTo>
                  <a:pt x="13" y="15253"/>
                  <a:pt x="1" y="15277"/>
                  <a:pt x="1" y="15312"/>
                </a:cubicBezTo>
                <a:cubicBezTo>
                  <a:pt x="1" y="15336"/>
                  <a:pt x="13" y="15372"/>
                  <a:pt x="13" y="15396"/>
                </a:cubicBezTo>
                <a:cubicBezTo>
                  <a:pt x="13" y="15431"/>
                  <a:pt x="13" y="15443"/>
                  <a:pt x="37" y="15479"/>
                </a:cubicBezTo>
                <a:cubicBezTo>
                  <a:pt x="48" y="15515"/>
                  <a:pt x="60" y="15550"/>
                  <a:pt x="72" y="15574"/>
                </a:cubicBezTo>
                <a:cubicBezTo>
                  <a:pt x="72" y="15598"/>
                  <a:pt x="96" y="15610"/>
                  <a:pt x="96" y="15622"/>
                </a:cubicBezTo>
                <a:lnTo>
                  <a:pt x="8621" y="30326"/>
                </a:lnTo>
                <a:cubicBezTo>
                  <a:pt x="8633" y="30362"/>
                  <a:pt x="8645" y="30374"/>
                  <a:pt x="8669" y="30386"/>
                </a:cubicBezTo>
                <a:lnTo>
                  <a:pt x="8704" y="30433"/>
                </a:lnTo>
                <a:cubicBezTo>
                  <a:pt x="8740" y="30481"/>
                  <a:pt x="8776" y="30505"/>
                  <a:pt x="8823" y="30540"/>
                </a:cubicBezTo>
                <a:cubicBezTo>
                  <a:pt x="8835" y="30540"/>
                  <a:pt x="8835" y="30552"/>
                  <a:pt x="8859" y="30552"/>
                </a:cubicBezTo>
                <a:cubicBezTo>
                  <a:pt x="8919" y="30576"/>
                  <a:pt x="8978" y="30612"/>
                  <a:pt x="9038" y="30624"/>
                </a:cubicBezTo>
                <a:lnTo>
                  <a:pt x="9050" y="30624"/>
                </a:lnTo>
                <a:cubicBezTo>
                  <a:pt x="9097" y="30636"/>
                  <a:pt x="9133" y="30636"/>
                  <a:pt x="9181" y="30636"/>
                </a:cubicBezTo>
                <a:cubicBezTo>
                  <a:pt x="9240" y="30636"/>
                  <a:pt x="9300" y="30624"/>
                  <a:pt x="9359" y="30612"/>
                </a:cubicBezTo>
                <a:lnTo>
                  <a:pt x="9371" y="30612"/>
                </a:lnTo>
                <a:cubicBezTo>
                  <a:pt x="9395" y="30612"/>
                  <a:pt x="9395" y="30600"/>
                  <a:pt x="9407" y="30600"/>
                </a:cubicBezTo>
                <a:cubicBezTo>
                  <a:pt x="9454" y="30576"/>
                  <a:pt x="9490" y="30552"/>
                  <a:pt x="9538" y="30516"/>
                </a:cubicBezTo>
                <a:lnTo>
                  <a:pt x="9585" y="30481"/>
                </a:lnTo>
                <a:cubicBezTo>
                  <a:pt x="9621" y="30445"/>
                  <a:pt x="9657" y="30421"/>
                  <a:pt x="9693" y="30374"/>
                </a:cubicBezTo>
                <a:cubicBezTo>
                  <a:pt x="9704" y="30362"/>
                  <a:pt x="9716" y="30338"/>
                  <a:pt x="9716" y="30326"/>
                </a:cubicBezTo>
                <a:cubicBezTo>
                  <a:pt x="9752" y="30362"/>
                  <a:pt x="9752" y="30362"/>
                  <a:pt x="9764" y="30362"/>
                </a:cubicBezTo>
                <a:lnTo>
                  <a:pt x="18289" y="15658"/>
                </a:lnTo>
                <a:cubicBezTo>
                  <a:pt x="18301" y="15634"/>
                  <a:pt x="18301" y="15622"/>
                  <a:pt x="18301" y="15610"/>
                </a:cubicBezTo>
                <a:cubicBezTo>
                  <a:pt x="18325" y="15574"/>
                  <a:pt x="18336" y="15527"/>
                  <a:pt x="18348" y="15503"/>
                </a:cubicBezTo>
                <a:cubicBezTo>
                  <a:pt x="18348" y="15479"/>
                  <a:pt x="18348" y="15455"/>
                  <a:pt x="18360" y="15431"/>
                </a:cubicBezTo>
                <a:cubicBezTo>
                  <a:pt x="18360" y="15396"/>
                  <a:pt x="18384" y="15372"/>
                  <a:pt x="18384" y="15336"/>
                </a:cubicBezTo>
                <a:cubicBezTo>
                  <a:pt x="18384" y="15312"/>
                  <a:pt x="18360" y="15277"/>
                  <a:pt x="18360" y="15253"/>
                </a:cubicBezTo>
                <a:cubicBezTo>
                  <a:pt x="18360" y="15217"/>
                  <a:pt x="18360" y="15205"/>
                  <a:pt x="18348" y="15181"/>
                </a:cubicBezTo>
                <a:cubicBezTo>
                  <a:pt x="18336" y="15134"/>
                  <a:pt x="18325" y="15098"/>
                  <a:pt x="18301" y="15074"/>
                </a:cubicBezTo>
                <a:cubicBezTo>
                  <a:pt x="18301" y="15062"/>
                  <a:pt x="18289" y="15038"/>
                  <a:pt x="18289" y="15026"/>
                </a:cubicBezTo>
                <a:lnTo>
                  <a:pt x="9764" y="322"/>
                </a:lnTo>
                <a:lnTo>
                  <a:pt x="9752" y="310"/>
                </a:lnTo>
                <a:cubicBezTo>
                  <a:pt x="9740" y="275"/>
                  <a:pt x="9704" y="263"/>
                  <a:pt x="9693" y="239"/>
                </a:cubicBezTo>
                <a:cubicBezTo>
                  <a:pt x="9657" y="203"/>
                  <a:pt x="9645" y="179"/>
                  <a:pt x="9621" y="144"/>
                </a:cubicBezTo>
                <a:cubicBezTo>
                  <a:pt x="9597" y="132"/>
                  <a:pt x="9573" y="120"/>
                  <a:pt x="9538" y="96"/>
                </a:cubicBezTo>
                <a:cubicBezTo>
                  <a:pt x="9514" y="72"/>
                  <a:pt x="9466" y="60"/>
                  <a:pt x="9419" y="37"/>
                </a:cubicBezTo>
                <a:cubicBezTo>
                  <a:pt x="9407" y="37"/>
                  <a:pt x="9407" y="25"/>
                  <a:pt x="9395" y="25"/>
                </a:cubicBezTo>
                <a:cubicBezTo>
                  <a:pt x="9383" y="25"/>
                  <a:pt x="9347" y="25"/>
                  <a:pt x="9335" y="13"/>
                </a:cubicBezTo>
                <a:cubicBezTo>
                  <a:pt x="9288" y="1"/>
                  <a:pt x="9264" y="1"/>
                  <a:pt x="9216" y="1"/>
                </a:cubicBezTo>
                <a:close/>
              </a:path>
            </a:pathLst>
          </a:custGeom>
          <a:solidFill>
            <a:schemeClr val="accent3"/>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rot="2461964">
            <a:off x="8206365" y="451004"/>
            <a:ext cx="45053" cy="416478"/>
          </a:xfrm>
          <a:custGeom>
            <a:avLst/>
            <a:gdLst/>
            <a:ahLst/>
            <a:cxnLst/>
            <a:rect l="l" t="t" r="r" b="b"/>
            <a:pathLst>
              <a:path w="1310" h="12110" extrusionOk="0">
                <a:moveTo>
                  <a:pt x="655" y="0"/>
                </a:moveTo>
                <a:cubicBezTo>
                  <a:pt x="298" y="0"/>
                  <a:pt x="0" y="298"/>
                  <a:pt x="0" y="655"/>
                </a:cubicBezTo>
                <a:lnTo>
                  <a:pt x="0" y="11454"/>
                </a:lnTo>
                <a:cubicBezTo>
                  <a:pt x="0" y="11811"/>
                  <a:pt x="298" y="12109"/>
                  <a:pt x="655" y="12109"/>
                </a:cubicBezTo>
                <a:cubicBezTo>
                  <a:pt x="1012" y="12109"/>
                  <a:pt x="1310" y="11811"/>
                  <a:pt x="1310" y="11454"/>
                </a:cubicBezTo>
                <a:lnTo>
                  <a:pt x="1310" y="655"/>
                </a:lnTo>
                <a:cubicBezTo>
                  <a:pt x="1310" y="298"/>
                  <a:pt x="1036" y="0"/>
                  <a:pt x="655" y="0"/>
                </a:cubicBezTo>
                <a:close/>
              </a:path>
            </a:pathLst>
          </a:custGeom>
          <a:solidFill>
            <a:schemeClr val="accent3"/>
          </a:solidFill>
          <a:ln>
            <a:noFill/>
          </a:ln>
          <a:effectLst>
            <a:outerShdw blurRad="10001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rot="1083067">
            <a:off x="6111473" y="-595881"/>
            <a:ext cx="585386" cy="1033913"/>
          </a:xfrm>
          <a:custGeom>
            <a:avLst/>
            <a:gdLst/>
            <a:ahLst/>
            <a:cxnLst/>
            <a:rect l="l" t="t" r="r" b="b"/>
            <a:pathLst>
              <a:path w="15550" h="27468" extrusionOk="0">
                <a:moveTo>
                  <a:pt x="13335" y="1310"/>
                </a:moveTo>
                <a:lnTo>
                  <a:pt x="10145" y="4489"/>
                </a:lnTo>
                <a:lnTo>
                  <a:pt x="10145" y="1310"/>
                </a:lnTo>
                <a:close/>
                <a:moveTo>
                  <a:pt x="8835" y="2226"/>
                </a:moveTo>
                <a:lnTo>
                  <a:pt x="8835" y="5798"/>
                </a:lnTo>
                <a:lnTo>
                  <a:pt x="5787" y="8846"/>
                </a:lnTo>
                <a:lnTo>
                  <a:pt x="2215" y="8846"/>
                </a:lnTo>
                <a:lnTo>
                  <a:pt x="8835" y="2226"/>
                </a:lnTo>
                <a:close/>
                <a:moveTo>
                  <a:pt x="14240" y="2226"/>
                </a:moveTo>
                <a:lnTo>
                  <a:pt x="14240" y="17335"/>
                </a:lnTo>
                <a:lnTo>
                  <a:pt x="10133" y="17335"/>
                </a:lnTo>
                <a:lnTo>
                  <a:pt x="10133" y="6334"/>
                </a:lnTo>
                <a:lnTo>
                  <a:pt x="14240" y="2226"/>
                </a:lnTo>
                <a:close/>
                <a:moveTo>
                  <a:pt x="8835" y="7644"/>
                </a:moveTo>
                <a:lnTo>
                  <a:pt x="8835" y="17716"/>
                </a:lnTo>
                <a:lnTo>
                  <a:pt x="6704" y="19848"/>
                </a:lnTo>
                <a:lnTo>
                  <a:pt x="6704" y="9775"/>
                </a:lnTo>
                <a:lnTo>
                  <a:pt x="8835" y="7644"/>
                </a:lnTo>
                <a:close/>
                <a:moveTo>
                  <a:pt x="5418" y="10144"/>
                </a:moveTo>
                <a:lnTo>
                  <a:pt x="5418" y="21145"/>
                </a:lnTo>
                <a:lnTo>
                  <a:pt x="1310" y="25253"/>
                </a:lnTo>
                <a:lnTo>
                  <a:pt x="1310" y="10144"/>
                </a:lnTo>
                <a:close/>
                <a:moveTo>
                  <a:pt x="13335" y="18633"/>
                </a:moveTo>
                <a:lnTo>
                  <a:pt x="6704" y="25253"/>
                </a:lnTo>
                <a:lnTo>
                  <a:pt x="6704" y="21681"/>
                </a:lnTo>
                <a:lnTo>
                  <a:pt x="9764" y="18633"/>
                </a:lnTo>
                <a:close/>
                <a:moveTo>
                  <a:pt x="5418" y="22991"/>
                </a:moveTo>
                <a:lnTo>
                  <a:pt x="5418" y="26170"/>
                </a:lnTo>
                <a:lnTo>
                  <a:pt x="2227" y="26170"/>
                </a:lnTo>
                <a:lnTo>
                  <a:pt x="5418" y="22991"/>
                </a:lnTo>
                <a:close/>
                <a:moveTo>
                  <a:pt x="9502" y="0"/>
                </a:moveTo>
                <a:cubicBezTo>
                  <a:pt x="9466" y="0"/>
                  <a:pt x="9418" y="0"/>
                  <a:pt x="9371" y="12"/>
                </a:cubicBezTo>
                <a:cubicBezTo>
                  <a:pt x="9347" y="12"/>
                  <a:pt x="9323" y="24"/>
                  <a:pt x="9299" y="24"/>
                </a:cubicBezTo>
                <a:cubicBezTo>
                  <a:pt x="9287" y="24"/>
                  <a:pt x="9263" y="36"/>
                  <a:pt x="9252" y="36"/>
                </a:cubicBezTo>
                <a:cubicBezTo>
                  <a:pt x="9228" y="48"/>
                  <a:pt x="9204" y="71"/>
                  <a:pt x="9180" y="83"/>
                </a:cubicBezTo>
                <a:cubicBezTo>
                  <a:pt x="9168" y="83"/>
                  <a:pt x="9144" y="95"/>
                  <a:pt x="9133" y="95"/>
                </a:cubicBezTo>
                <a:cubicBezTo>
                  <a:pt x="9109" y="107"/>
                  <a:pt x="9085" y="143"/>
                  <a:pt x="9061" y="155"/>
                </a:cubicBezTo>
                <a:cubicBezTo>
                  <a:pt x="9049" y="167"/>
                  <a:pt x="9049" y="167"/>
                  <a:pt x="9025" y="167"/>
                </a:cubicBezTo>
                <a:lnTo>
                  <a:pt x="191" y="9013"/>
                </a:lnTo>
                <a:cubicBezTo>
                  <a:pt x="143" y="9061"/>
                  <a:pt x="119" y="9096"/>
                  <a:pt x="84" y="9144"/>
                </a:cubicBezTo>
                <a:cubicBezTo>
                  <a:pt x="84" y="9168"/>
                  <a:pt x="72" y="9180"/>
                  <a:pt x="72" y="9180"/>
                </a:cubicBezTo>
                <a:cubicBezTo>
                  <a:pt x="36" y="9227"/>
                  <a:pt x="24" y="9275"/>
                  <a:pt x="12" y="9334"/>
                </a:cubicBezTo>
                <a:lnTo>
                  <a:pt x="12" y="9358"/>
                </a:lnTo>
                <a:cubicBezTo>
                  <a:pt x="12" y="9394"/>
                  <a:pt x="0" y="9430"/>
                  <a:pt x="0" y="9477"/>
                </a:cubicBezTo>
                <a:lnTo>
                  <a:pt x="0" y="26801"/>
                </a:lnTo>
                <a:lnTo>
                  <a:pt x="0" y="26849"/>
                </a:lnTo>
                <a:lnTo>
                  <a:pt x="0" y="26884"/>
                </a:lnTo>
                <a:cubicBezTo>
                  <a:pt x="0" y="26944"/>
                  <a:pt x="12" y="26991"/>
                  <a:pt x="36" y="27051"/>
                </a:cubicBezTo>
                <a:cubicBezTo>
                  <a:pt x="60" y="27110"/>
                  <a:pt x="96" y="27158"/>
                  <a:pt x="131" y="27206"/>
                </a:cubicBezTo>
                <a:lnTo>
                  <a:pt x="155" y="27230"/>
                </a:lnTo>
                <a:cubicBezTo>
                  <a:pt x="191" y="27277"/>
                  <a:pt x="239" y="27301"/>
                  <a:pt x="274" y="27349"/>
                </a:cubicBezTo>
                <a:cubicBezTo>
                  <a:pt x="322" y="27384"/>
                  <a:pt x="370" y="27408"/>
                  <a:pt x="429" y="27420"/>
                </a:cubicBezTo>
                <a:cubicBezTo>
                  <a:pt x="441" y="27420"/>
                  <a:pt x="453" y="27444"/>
                  <a:pt x="477" y="27444"/>
                </a:cubicBezTo>
                <a:cubicBezTo>
                  <a:pt x="536" y="27456"/>
                  <a:pt x="572" y="27468"/>
                  <a:pt x="631" y="27468"/>
                </a:cubicBezTo>
                <a:lnTo>
                  <a:pt x="6037" y="27468"/>
                </a:lnTo>
                <a:cubicBezTo>
                  <a:pt x="6085" y="27468"/>
                  <a:pt x="6132" y="27468"/>
                  <a:pt x="6168" y="27456"/>
                </a:cubicBezTo>
                <a:cubicBezTo>
                  <a:pt x="6204" y="27456"/>
                  <a:pt x="6215" y="27444"/>
                  <a:pt x="6251" y="27444"/>
                </a:cubicBezTo>
                <a:cubicBezTo>
                  <a:pt x="6263" y="27444"/>
                  <a:pt x="6275" y="27420"/>
                  <a:pt x="6287" y="27420"/>
                </a:cubicBezTo>
                <a:cubicBezTo>
                  <a:pt x="6323" y="27408"/>
                  <a:pt x="6335" y="27396"/>
                  <a:pt x="6370" y="27384"/>
                </a:cubicBezTo>
                <a:cubicBezTo>
                  <a:pt x="6382" y="27361"/>
                  <a:pt x="6394" y="27361"/>
                  <a:pt x="6406" y="27361"/>
                </a:cubicBezTo>
                <a:cubicBezTo>
                  <a:pt x="6442" y="27349"/>
                  <a:pt x="6454" y="27313"/>
                  <a:pt x="6477" y="27301"/>
                </a:cubicBezTo>
                <a:lnTo>
                  <a:pt x="6513" y="27277"/>
                </a:lnTo>
                <a:lnTo>
                  <a:pt x="15348" y="18431"/>
                </a:lnTo>
                <a:cubicBezTo>
                  <a:pt x="15395" y="18395"/>
                  <a:pt x="15431" y="18347"/>
                  <a:pt x="15455" y="18300"/>
                </a:cubicBezTo>
                <a:cubicBezTo>
                  <a:pt x="15455" y="18300"/>
                  <a:pt x="15479" y="18288"/>
                  <a:pt x="15479" y="18276"/>
                </a:cubicBezTo>
                <a:cubicBezTo>
                  <a:pt x="15502" y="18228"/>
                  <a:pt x="15514" y="18169"/>
                  <a:pt x="15538" y="18109"/>
                </a:cubicBezTo>
                <a:lnTo>
                  <a:pt x="15538" y="18097"/>
                </a:lnTo>
                <a:cubicBezTo>
                  <a:pt x="15538" y="18050"/>
                  <a:pt x="15550" y="18014"/>
                  <a:pt x="15550" y="17978"/>
                </a:cubicBezTo>
                <a:lnTo>
                  <a:pt x="15550" y="667"/>
                </a:lnTo>
                <a:lnTo>
                  <a:pt x="15550" y="619"/>
                </a:lnTo>
                <a:lnTo>
                  <a:pt x="15550" y="572"/>
                </a:lnTo>
                <a:cubicBezTo>
                  <a:pt x="15550" y="512"/>
                  <a:pt x="15538" y="476"/>
                  <a:pt x="15502" y="417"/>
                </a:cubicBezTo>
                <a:cubicBezTo>
                  <a:pt x="15490" y="357"/>
                  <a:pt x="15443" y="310"/>
                  <a:pt x="15419" y="262"/>
                </a:cubicBezTo>
                <a:lnTo>
                  <a:pt x="15383" y="238"/>
                </a:lnTo>
                <a:cubicBezTo>
                  <a:pt x="15348" y="191"/>
                  <a:pt x="15312" y="155"/>
                  <a:pt x="15264" y="119"/>
                </a:cubicBezTo>
                <a:cubicBezTo>
                  <a:pt x="15217" y="83"/>
                  <a:pt x="15181" y="60"/>
                  <a:pt x="15121" y="36"/>
                </a:cubicBezTo>
                <a:cubicBezTo>
                  <a:pt x="15098" y="36"/>
                  <a:pt x="15086" y="24"/>
                  <a:pt x="15074" y="24"/>
                </a:cubicBezTo>
                <a:cubicBezTo>
                  <a:pt x="15014" y="12"/>
                  <a:pt x="14967" y="0"/>
                  <a:pt x="14907" y="0"/>
                </a:cubicBezTo>
                <a:close/>
              </a:path>
            </a:pathLst>
          </a:custGeom>
          <a:solidFill>
            <a:schemeClr val="accent3"/>
          </a:solidFill>
          <a:ln>
            <a:noFill/>
          </a:ln>
          <a:effectLst>
            <a:outerShdw blurRad="15716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a:off x="8655852" y="640624"/>
            <a:ext cx="882785" cy="833860"/>
          </a:xfrm>
          <a:custGeom>
            <a:avLst/>
            <a:gdLst/>
            <a:ahLst/>
            <a:cxnLst/>
            <a:rect l="l" t="t" r="r" b="b"/>
            <a:pathLst>
              <a:path w="23314" h="22019" extrusionOk="0">
                <a:moveTo>
                  <a:pt x="9300" y="1306"/>
                </a:moveTo>
                <a:cubicBezTo>
                  <a:pt x="12241" y="1306"/>
                  <a:pt x="15182" y="2427"/>
                  <a:pt x="17420" y="4671"/>
                </a:cubicBezTo>
                <a:cubicBezTo>
                  <a:pt x="21753" y="9005"/>
                  <a:pt x="21908" y="15934"/>
                  <a:pt x="17872" y="20446"/>
                </a:cubicBezTo>
                <a:lnTo>
                  <a:pt x="1644" y="4218"/>
                </a:lnTo>
                <a:cubicBezTo>
                  <a:pt x="3820" y="2278"/>
                  <a:pt x="6560" y="1306"/>
                  <a:pt x="9300" y="1306"/>
                </a:cubicBezTo>
                <a:close/>
                <a:moveTo>
                  <a:pt x="9293" y="0"/>
                </a:moveTo>
                <a:cubicBezTo>
                  <a:pt x="6019" y="0"/>
                  <a:pt x="2745" y="1248"/>
                  <a:pt x="251" y="3742"/>
                </a:cubicBezTo>
                <a:cubicBezTo>
                  <a:pt x="1" y="4004"/>
                  <a:pt x="1" y="4421"/>
                  <a:pt x="251" y="4671"/>
                </a:cubicBezTo>
                <a:lnTo>
                  <a:pt x="17420" y="21828"/>
                </a:lnTo>
                <a:cubicBezTo>
                  <a:pt x="17562" y="21958"/>
                  <a:pt x="17717" y="22018"/>
                  <a:pt x="17884" y="22018"/>
                </a:cubicBezTo>
                <a:cubicBezTo>
                  <a:pt x="18051" y="22018"/>
                  <a:pt x="18217" y="21958"/>
                  <a:pt x="18336" y="21828"/>
                </a:cubicBezTo>
                <a:cubicBezTo>
                  <a:pt x="23313" y="16839"/>
                  <a:pt x="23313" y="8731"/>
                  <a:pt x="18336" y="3742"/>
                </a:cubicBezTo>
                <a:cubicBezTo>
                  <a:pt x="15842" y="1248"/>
                  <a:pt x="12568" y="0"/>
                  <a:pt x="9293" y="0"/>
                </a:cubicBezTo>
                <a:close/>
              </a:path>
            </a:pathLst>
          </a:custGeom>
          <a:solidFill>
            <a:schemeClr val="accent3"/>
          </a:solidFill>
          <a:ln>
            <a:noFill/>
          </a:ln>
          <a:effectLst>
            <a:outerShdw blurRad="3429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3" name="Google Shape;103;p13"/>
          <p:cNvSpPr txBox="1">
            <a:spLocks noGrp="1"/>
          </p:cNvSpPr>
          <p:nvPr>
            <p:ph type="subTitle" idx="1"/>
          </p:nvPr>
        </p:nvSpPr>
        <p:spPr>
          <a:xfrm>
            <a:off x="1822275" y="1630900"/>
            <a:ext cx="2313300" cy="484500"/>
          </a:xfrm>
          <a:prstGeom prst="rect">
            <a:avLst/>
          </a:prstGeom>
        </p:spPr>
        <p:txBody>
          <a:bodyPr spcFirstLastPara="1" wrap="square" lIns="91425" tIns="91425" rIns="91425" bIns="91425" anchor="b" anchorCtr="0">
            <a:noAutofit/>
          </a:bodyPr>
          <a:lstStyle>
            <a:lvl1pPr lvl="0">
              <a:spcBef>
                <a:spcPts val="0"/>
              </a:spcBef>
              <a:spcAft>
                <a:spcPts val="0"/>
              </a:spcAft>
              <a:buSzPts val="1800"/>
              <a:buFont typeface="Orbitron"/>
              <a:buNone/>
              <a:defRPr sz="1800" b="1">
                <a:latin typeface="Orbitron"/>
                <a:ea typeface="Orbitron"/>
                <a:cs typeface="Orbitron"/>
                <a:sym typeface="Orbitron"/>
              </a:defRPr>
            </a:lvl1pPr>
            <a:lvl2pPr lvl="1">
              <a:spcBef>
                <a:spcPts val="0"/>
              </a:spcBef>
              <a:spcAft>
                <a:spcPts val="0"/>
              </a:spcAft>
              <a:buSzPts val="1800"/>
              <a:buFont typeface="Orbitron"/>
              <a:buNone/>
              <a:defRPr sz="1800" b="1">
                <a:latin typeface="Orbitron"/>
                <a:ea typeface="Orbitron"/>
                <a:cs typeface="Orbitron"/>
                <a:sym typeface="Orbitron"/>
              </a:defRPr>
            </a:lvl2pPr>
            <a:lvl3pPr lvl="2">
              <a:spcBef>
                <a:spcPts val="0"/>
              </a:spcBef>
              <a:spcAft>
                <a:spcPts val="0"/>
              </a:spcAft>
              <a:buSzPts val="1800"/>
              <a:buFont typeface="Orbitron"/>
              <a:buNone/>
              <a:defRPr sz="1800" b="1">
                <a:latin typeface="Orbitron"/>
                <a:ea typeface="Orbitron"/>
                <a:cs typeface="Orbitron"/>
                <a:sym typeface="Orbitron"/>
              </a:defRPr>
            </a:lvl3pPr>
            <a:lvl4pPr lvl="3">
              <a:spcBef>
                <a:spcPts val="0"/>
              </a:spcBef>
              <a:spcAft>
                <a:spcPts val="0"/>
              </a:spcAft>
              <a:buSzPts val="1800"/>
              <a:buFont typeface="Orbitron"/>
              <a:buNone/>
              <a:defRPr sz="1800" b="1">
                <a:latin typeface="Orbitron"/>
                <a:ea typeface="Orbitron"/>
                <a:cs typeface="Orbitron"/>
                <a:sym typeface="Orbitron"/>
              </a:defRPr>
            </a:lvl4pPr>
            <a:lvl5pPr lvl="4">
              <a:spcBef>
                <a:spcPts val="0"/>
              </a:spcBef>
              <a:spcAft>
                <a:spcPts val="0"/>
              </a:spcAft>
              <a:buSzPts val="1800"/>
              <a:buFont typeface="Orbitron"/>
              <a:buNone/>
              <a:defRPr sz="1800" b="1">
                <a:latin typeface="Orbitron"/>
                <a:ea typeface="Orbitron"/>
                <a:cs typeface="Orbitron"/>
                <a:sym typeface="Orbitron"/>
              </a:defRPr>
            </a:lvl5pPr>
            <a:lvl6pPr lvl="5">
              <a:spcBef>
                <a:spcPts val="0"/>
              </a:spcBef>
              <a:spcAft>
                <a:spcPts val="0"/>
              </a:spcAft>
              <a:buSzPts val="1800"/>
              <a:buFont typeface="Orbitron"/>
              <a:buNone/>
              <a:defRPr sz="1800" b="1">
                <a:latin typeface="Orbitron"/>
                <a:ea typeface="Orbitron"/>
                <a:cs typeface="Orbitron"/>
                <a:sym typeface="Orbitron"/>
              </a:defRPr>
            </a:lvl6pPr>
            <a:lvl7pPr lvl="6">
              <a:spcBef>
                <a:spcPts val="0"/>
              </a:spcBef>
              <a:spcAft>
                <a:spcPts val="0"/>
              </a:spcAft>
              <a:buSzPts val="1800"/>
              <a:buFont typeface="Orbitron"/>
              <a:buNone/>
              <a:defRPr sz="1800" b="1">
                <a:latin typeface="Orbitron"/>
                <a:ea typeface="Orbitron"/>
                <a:cs typeface="Orbitron"/>
                <a:sym typeface="Orbitron"/>
              </a:defRPr>
            </a:lvl7pPr>
            <a:lvl8pPr lvl="7">
              <a:spcBef>
                <a:spcPts val="0"/>
              </a:spcBef>
              <a:spcAft>
                <a:spcPts val="0"/>
              </a:spcAft>
              <a:buSzPts val="1800"/>
              <a:buFont typeface="Orbitron"/>
              <a:buNone/>
              <a:defRPr sz="1800" b="1">
                <a:latin typeface="Orbitron"/>
                <a:ea typeface="Orbitron"/>
                <a:cs typeface="Orbitron"/>
                <a:sym typeface="Orbitron"/>
              </a:defRPr>
            </a:lvl8pPr>
            <a:lvl9pPr lvl="8">
              <a:spcBef>
                <a:spcPts val="0"/>
              </a:spcBef>
              <a:spcAft>
                <a:spcPts val="0"/>
              </a:spcAft>
              <a:buSzPts val="1800"/>
              <a:buFont typeface="Orbitron"/>
              <a:buNone/>
              <a:defRPr sz="1800" b="1">
                <a:latin typeface="Orbitron"/>
                <a:ea typeface="Orbitron"/>
                <a:cs typeface="Orbitron"/>
                <a:sym typeface="Orbitron"/>
              </a:defRPr>
            </a:lvl9pPr>
          </a:lstStyle>
          <a:p>
            <a:endParaRPr/>
          </a:p>
        </p:txBody>
      </p:sp>
      <p:sp>
        <p:nvSpPr>
          <p:cNvPr id="104" name="Google Shape;104;p13"/>
          <p:cNvSpPr txBox="1">
            <a:spLocks noGrp="1"/>
          </p:cNvSpPr>
          <p:nvPr>
            <p:ph type="subTitle" idx="2"/>
          </p:nvPr>
        </p:nvSpPr>
        <p:spPr>
          <a:xfrm>
            <a:off x="1822275" y="2035647"/>
            <a:ext cx="2313300" cy="7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05" name="Google Shape;105;p13"/>
          <p:cNvSpPr txBox="1">
            <a:spLocks noGrp="1"/>
          </p:cNvSpPr>
          <p:nvPr>
            <p:ph type="title" idx="3" hasCustomPrompt="1"/>
          </p:nvPr>
        </p:nvSpPr>
        <p:spPr>
          <a:xfrm>
            <a:off x="829500" y="1946550"/>
            <a:ext cx="621900" cy="48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06" name="Google Shape;106;p13"/>
          <p:cNvSpPr txBox="1">
            <a:spLocks noGrp="1"/>
          </p:cNvSpPr>
          <p:nvPr>
            <p:ph type="subTitle" idx="4"/>
          </p:nvPr>
        </p:nvSpPr>
        <p:spPr>
          <a:xfrm>
            <a:off x="5813250" y="1630900"/>
            <a:ext cx="2313300" cy="4845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rbitron"/>
              <a:buNone/>
              <a:defRPr sz="1800" b="1">
                <a:latin typeface="Orbitron"/>
                <a:ea typeface="Orbitron"/>
                <a:cs typeface="Orbitron"/>
                <a:sym typeface="Orbitron"/>
              </a:defRPr>
            </a:lvl1pPr>
            <a:lvl2pPr lvl="1" rtl="0">
              <a:spcBef>
                <a:spcPts val="0"/>
              </a:spcBef>
              <a:spcAft>
                <a:spcPts val="0"/>
              </a:spcAft>
              <a:buSzPts val="1800"/>
              <a:buFont typeface="Orbitron"/>
              <a:buNone/>
              <a:defRPr sz="1800" b="1">
                <a:latin typeface="Orbitron"/>
                <a:ea typeface="Orbitron"/>
                <a:cs typeface="Orbitron"/>
                <a:sym typeface="Orbitron"/>
              </a:defRPr>
            </a:lvl2pPr>
            <a:lvl3pPr lvl="2" rtl="0">
              <a:spcBef>
                <a:spcPts val="0"/>
              </a:spcBef>
              <a:spcAft>
                <a:spcPts val="0"/>
              </a:spcAft>
              <a:buSzPts val="1800"/>
              <a:buFont typeface="Orbitron"/>
              <a:buNone/>
              <a:defRPr sz="1800" b="1">
                <a:latin typeface="Orbitron"/>
                <a:ea typeface="Orbitron"/>
                <a:cs typeface="Orbitron"/>
                <a:sym typeface="Orbitron"/>
              </a:defRPr>
            </a:lvl3pPr>
            <a:lvl4pPr lvl="3" rtl="0">
              <a:spcBef>
                <a:spcPts val="0"/>
              </a:spcBef>
              <a:spcAft>
                <a:spcPts val="0"/>
              </a:spcAft>
              <a:buSzPts val="1800"/>
              <a:buFont typeface="Orbitron"/>
              <a:buNone/>
              <a:defRPr sz="1800" b="1">
                <a:latin typeface="Orbitron"/>
                <a:ea typeface="Orbitron"/>
                <a:cs typeface="Orbitron"/>
                <a:sym typeface="Orbitron"/>
              </a:defRPr>
            </a:lvl4pPr>
            <a:lvl5pPr lvl="4" rtl="0">
              <a:spcBef>
                <a:spcPts val="0"/>
              </a:spcBef>
              <a:spcAft>
                <a:spcPts val="0"/>
              </a:spcAft>
              <a:buSzPts val="1800"/>
              <a:buFont typeface="Orbitron"/>
              <a:buNone/>
              <a:defRPr sz="1800" b="1">
                <a:latin typeface="Orbitron"/>
                <a:ea typeface="Orbitron"/>
                <a:cs typeface="Orbitron"/>
                <a:sym typeface="Orbitron"/>
              </a:defRPr>
            </a:lvl5pPr>
            <a:lvl6pPr lvl="5" rtl="0">
              <a:spcBef>
                <a:spcPts val="0"/>
              </a:spcBef>
              <a:spcAft>
                <a:spcPts val="0"/>
              </a:spcAft>
              <a:buSzPts val="1800"/>
              <a:buFont typeface="Orbitron"/>
              <a:buNone/>
              <a:defRPr sz="1800" b="1">
                <a:latin typeface="Orbitron"/>
                <a:ea typeface="Orbitron"/>
                <a:cs typeface="Orbitron"/>
                <a:sym typeface="Orbitron"/>
              </a:defRPr>
            </a:lvl6pPr>
            <a:lvl7pPr lvl="6" rtl="0">
              <a:spcBef>
                <a:spcPts val="0"/>
              </a:spcBef>
              <a:spcAft>
                <a:spcPts val="0"/>
              </a:spcAft>
              <a:buSzPts val="1800"/>
              <a:buFont typeface="Orbitron"/>
              <a:buNone/>
              <a:defRPr sz="1800" b="1">
                <a:latin typeface="Orbitron"/>
                <a:ea typeface="Orbitron"/>
                <a:cs typeface="Orbitron"/>
                <a:sym typeface="Orbitron"/>
              </a:defRPr>
            </a:lvl7pPr>
            <a:lvl8pPr lvl="7" rtl="0">
              <a:spcBef>
                <a:spcPts val="0"/>
              </a:spcBef>
              <a:spcAft>
                <a:spcPts val="0"/>
              </a:spcAft>
              <a:buSzPts val="1800"/>
              <a:buFont typeface="Orbitron"/>
              <a:buNone/>
              <a:defRPr sz="1800" b="1">
                <a:latin typeface="Orbitron"/>
                <a:ea typeface="Orbitron"/>
                <a:cs typeface="Orbitron"/>
                <a:sym typeface="Orbitron"/>
              </a:defRPr>
            </a:lvl8pPr>
            <a:lvl9pPr lvl="8" rtl="0">
              <a:spcBef>
                <a:spcPts val="0"/>
              </a:spcBef>
              <a:spcAft>
                <a:spcPts val="0"/>
              </a:spcAft>
              <a:buSzPts val="1800"/>
              <a:buFont typeface="Orbitron"/>
              <a:buNone/>
              <a:defRPr sz="1800" b="1">
                <a:latin typeface="Orbitron"/>
                <a:ea typeface="Orbitron"/>
                <a:cs typeface="Orbitron"/>
                <a:sym typeface="Orbitron"/>
              </a:defRPr>
            </a:lvl9pPr>
          </a:lstStyle>
          <a:p>
            <a:endParaRPr/>
          </a:p>
        </p:txBody>
      </p:sp>
      <p:sp>
        <p:nvSpPr>
          <p:cNvPr id="107" name="Google Shape;107;p13"/>
          <p:cNvSpPr txBox="1">
            <a:spLocks noGrp="1"/>
          </p:cNvSpPr>
          <p:nvPr>
            <p:ph type="subTitle" idx="5"/>
          </p:nvPr>
        </p:nvSpPr>
        <p:spPr>
          <a:xfrm>
            <a:off x="5813250" y="2035647"/>
            <a:ext cx="2313300" cy="7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08" name="Google Shape;108;p13"/>
          <p:cNvSpPr txBox="1">
            <a:spLocks noGrp="1"/>
          </p:cNvSpPr>
          <p:nvPr>
            <p:ph type="title" idx="6" hasCustomPrompt="1"/>
          </p:nvPr>
        </p:nvSpPr>
        <p:spPr>
          <a:xfrm>
            <a:off x="4820475" y="1946550"/>
            <a:ext cx="621900" cy="48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09" name="Google Shape;109;p13"/>
          <p:cNvSpPr txBox="1">
            <a:spLocks noGrp="1"/>
          </p:cNvSpPr>
          <p:nvPr>
            <p:ph type="subTitle" idx="7"/>
          </p:nvPr>
        </p:nvSpPr>
        <p:spPr>
          <a:xfrm>
            <a:off x="1822275" y="3290850"/>
            <a:ext cx="2313300" cy="4845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rbitron"/>
              <a:buNone/>
              <a:defRPr sz="1800" b="1">
                <a:latin typeface="Orbitron"/>
                <a:ea typeface="Orbitron"/>
                <a:cs typeface="Orbitron"/>
                <a:sym typeface="Orbitron"/>
              </a:defRPr>
            </a:lvl1pPr>
            <a:lvl2pPr lvl="1" rtl="0">
              <a:spcBef>
                <a:spcPts val="0"/>
              </a:spcBef>
              <a:spcAft>
                <a:spcPts val="0"/>
              </a:spcAft>
              <a:buSzPts val="1800"/>
              <a:buFont typeface="Orbitron"/>
              <a:buNone/>
              <a:defRPr sz="1800" b="1">
                <a:latin typeface="Orbitron"/>
                <a:ea typeface="Orbitron"/>
                <a:cs typeface="Orbitron"/>
                <a:sym typeface="Orbitron"/>
              </a:defRPr>
            </a:lvl2pPr>
            <a:lvl3pPr lvl="2" rtl="0">
              <a:spcBef>
                <a:spcPts val="0"/>
              </a:spcBef>
              <a:spcAft>
                <a:spcPts val="0"/>
              </a:spcAft>
              <a:buSzPts val="1800"/>
              <a:buFont typeface="Orbitron"/>
              <a:buNone/>
              <a:defRPr sz="1800" b="1">
                <a:latin typeface="Orbitron"/>
                <a:ea typeface="Orbitron"/>
                <a:cs typeface="Orbitron"/>
                <a:sym typeface="Orbitron"/>
              </a:defRPr>
            </a:lvl3pPr>
            <a:lvl4pPr lvl="3" rtl="0">
              <a:spcBef>
                <a:spcPts val="0"/>
              </a:spcBef>
              <a:spcAft>
                <a:spcPts val="0"/>
              </a:spcAft>
              <a:buSzPts val="1800"/>
              <a:buFont typeface="Orbitron"/>
              <a:buNone/>
              <a:defRPr sz="1800" b="1">
                <a:latin typeface="Orbitron"/>
                <a:ea typeface="Orbitron"/>
                <a:cs typeface="Orbitron"/>
                <a:sym typeface="Orbitron"/>
              </a:defRPr>
            </a:lvl4pPr>
            <a:lvl5pPr lvl="4" rtl="0">
              <a:spcBef>
                <a:spcPts val="0"/>
              </a:spcBef>
              <a:spcAft>
                <a:spcPts val="0"/>
              </a:spcAft>
              <a:buSzPts val="1800"/>
              <a:buFont typeface="Orbitron"/>
              <a:buNone/>
              <a:defRPr sz="1800" b="1">
                <a:latin typeface="Orbitron"/>
                <a:ea typeface="Orbitron"/>
                <a:cs typeface="Orbitron"/>
                <a:sym typeface="Orbitron"/>
              </a:defRPr>
            </a:lvl5pPr>
            <a:lvl6pPr lvl="5" rtl="0">
              <a:spcBef>
                <a:spcPts val="0"/>
              </a:spcBef>
              <a:spcAft>
                <a:spcPts val="0"/>
              </a:spcAft>
              <a:buSzPts val="1800"/>
              <a:buFont typeface="Orbitron"/>
              <a:buNone/>
              <a:defRPr sz="1800" b="1">
                <a:latin typeface="Orbitron"/>
                <a:ea typeface="Orbitron"/>
                <a:cs typeface="Orbitron"/>
                <a:sym typeface="Orbitron"/>
              </a:defRPr>
            </a:lvl6pPr>
            <a:lvl7pPr lvl="6" rtl="0">
              <a:spcBef>
                <a:spcPts val="0"/>
              </a:spcBef>
              <a:spcAft>
                <a:spcPts val="0"/>
              </a:spcAft>
              <a:buSzPts val="1800"/>
              <a:buFont typeface="Orbitron"/>
              <a:buNone/>
              <a:defRPr sz="1800" b="1">
                <a:latin typeface="Orbitron"/>
                <a:ea typeface="Orbitron"/>
                <a:cs typeface="Orbitron"/>
                <a:sym typeface="Orbitron"/>
              </a:defRPr>
            </a:lvl7pPr>
            <a:lvl8pPr lvl="7" rtl="0">
              <a:spcBef>
                <a:spcPts val="0"/>
              </a:spcBef>
              <a:spcAft>
                <a:spcPts val="0"/>
              </a:spcAft>
              <a:buSzPts val="1800"/>
              <a:buFont typeface="Orbitron"/>
              <a:buNone/>
              <a:defRPr sz="1800" b="1">
                <a:latin typeface="Orbitron"/>
                <a:ea typeface="Orbitron"/>
                <a:cs typeface="Orbitron"/>
                <a:sym typeface="Orbitron"/>
              </a:defRPr>
            </a:lvl8pPr>
            <a:lvl9pPr lvl="8" rtl="0">
              <a:spcBef>
                <a:spcPts val="0"/>
              </a:spcBef>
              <a:spcAft>
                <a:spcPts val="0"/>
              </a:spcAft>
              <a:buSzPts val="1800"/>
              <a:buFont typeface="Orbitron"/>
              <a:buNone/>
              <a:defRPr sz="1800" b="1">
                <a:latin typeface="Orbitron"/>
                <a:ea typeface="Orbitron"/>
                <a:cs typeface="Orbitron"/>
                <a:sym typeface="Orbitron"/>
              </a:defRPr>
            </a:lvl9pPr>
          </a:lstStyle>
          <a:p>
            <a:endParaRPr/>
          </a:p>
        </p:txBody>
      </p:sp>
      <p:sp>
        <p:nvSpPr>
          <p:cNvPr id="110" name="Google Shape;110;p13"/>
          <p:cNvSpPr txBox="1">
            <a:spLocks noGrp="1"/>
          </p:cNvSpPr>
          <p:nvPr>
            <p:ph type="subTitle" idx="8"/>
          </p:nvPr>
        </p:nvSpPr>
        <p:spPr>
          <a:xfrm>
            <a:off x="1822275" y="3695597"/>
            <a:ext cx="2313300" cy="7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1" name="Google Shape;111;p13"/>
          <p:cNvSpPr txBox="1">
            <a:spLocks noGrp="1"/>
          </p:cNvSpPr>
          <p:nvPr>
            <p:ph type="title" idx="9" hasCustomPrompt="1"/>
          </p:nvPr>
        </p:nvSpPr>
        <p:spPr>
          <a:xfrm>
            <a:off x="829500" y="3606500"/>
            <a:ext cx="621900" cy="48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12" name="Google Shape;112;p13"/>
          <p:cNvSpPr txBox="1">
            <a:spLocks noGrp="1"/>
          </p:cNvSpPr>
          <p:nvPr>
            <p:ph type="subTitle" idx="13"/>
          </p:nvPr>
        </p:nvSpPr>
        <p:spPr>
          <a:xfrm>
            <a:off x="5813250" y="3290850"/>
            <a:ext cx="2313300" cy="4845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rbitron"/>
              <a:buNone/>
              <a:defRPr sz="1800" b="1">
                <a:latin typeface="Orbitron"/>
                <a:ea typeface="Orbitron"/>
                <a:cs typeface="Orbitron"/>
                <a:sym typeface="Orbitron"/>
              </a:defRPr>
            </a:lvl1pPr>
            <a:lvl2pPr lvl="1" rtl="0">
              <a:spcBef>
                <a:spcPts val="0"/>
              </a:spcBef>
              <a:spcAft>
                <a:spcPts val="0"/>
              </a:spcAft>
              <a:buSzPts val="1800"/>
              <a:buFont typeface="Orbitron"/>
              <a:buNone/>
              <a:defRPr sz="1800" b="1">
                <a:latin typeface="Orbitron"/>
                <a:ea typeface="Orbitron"/>
                <a:cs typeface="Orbitron"/>
                <a:sym typeface="Orbitron"/>
              </a:defRPr>
            </a:lvl2pPr>
            <a:lvl3pPr lvl="2" rtl="0">
              <a:spcBef>
                <a:spcPts val="0"/>
              </a:spcBef>
              <a:spcAft>
                <a:spcPts val="0"/>
              </a:spcAft>
              <a:buSzPts val="1800"/>
              <a:buFont typeface="Orbitron"/>
              <a:buNone/>
              <a:defRPr sz="1800" b="1">
                <a:latin typeface="Orbitron"/>
                <a:ea typeface="Orbitron"/>
                <a:cs typeface="Orbitron"/>
                <a:sym typeface="Orbitron"/>
              </a:defRPr>
            </a:lvl3pPr>
            <a:lvl4pPr lvl="3" rtl="0">
              <a:spcBef>
                <a:spcPts val="0"/>
              </a:spcBef>
              <a:spcAft>
                <a:spcPts val="0"/>
              </a:spcAft>
              <a:buSzPts val="1800"/>
              <a:buFont typeface="Orbitron"/>
              <a:buNone/>
              <a:defRPr sz="1800" b="1">
                <a:latin typeface="Orbitron"/>
                <a:ea typeface="Orbitron"/>
                <a:cs typeface="Orbitron"/>
                <a:sym typeface="Orbitron"/>
              </a:defRPr>
            </a:lvl4pPr>
            <a:lvl5pPr lvl="4" rtl="0">
              <a:spcBef>
                <a:spcPts val="0"/>
              </a:spcBef>
              <a:spcAft>
                <a:spcPts val="0"/>
              </a:spcAft>
              <a:buSzPts val="1800"/>
              <a:buFont typeface="Orbitron"/>
              <a:buNone/>
              <a:defRPr sz="1800" b="1">
                <a:latin typeface="Orbitron"/>
                <a:ea typeface="Orbitron"/>
                <a:cs typeface="Orbitron"/>
                <a:sym typeface="Orbitron"/>
              </a:defRPr>
            </a:lvl5pPr>
            <a:lvl6pPr lvl="5" rtl="0">
              <a:spcBef>
                <a:spcPts val="0"/>
              </a:spcBef>
              <a:spcAft>
                <a:spcPts val="0"/>
              </a:spcAft>
              <a:buSzPts val="1800"/>
              <a:buFont typeface="Orbitron"/>
              <a:buNone/>
              <a:defRPr sz="1800" b="1">
                <a:latin typeface="Orbitron"/>
                <a:ea typeface="Orbitron"/>
                <a:cs typeface="Orbitron"/>
                <a:sym typeface="Orbitron"/>
              </a:defRPr>
            </a:lvl6pPr>
            <a:lvl7pPr lvl="6" rtl="0">
              <a:spcBef>
                <a:spcPts val="0"/>
              </a:spcBef>
              <a:spcAft>
                <a:spcPts val="0"/>
              </a:spcAft>
              <a:buSzPts val="1800"/>
              <a:buFont typeface="Orbitron"/>
              <a:buNone/>
              <a:defRPr sz="1800" b="1">
                <a:latin typeface="Orbitron"/>
                <a:ea typeface="Orbitron"/>
                <a:cs typeface="Orbitron"/>
                <a:sym typeface="Orbitron"/>
              </a:defRPr>
            </a:lvl7pPr>
            <a:lvl8pPr lvl="7" rtl="0">
              <a:spcBef>
                <a:spcPts val="0"/>
              </a:spcBef>
              <a:spcAft>
                <a:spcPts val="0"/>
              </a:spcAft>
              <a:buSzPts val="1800"/>
              <a:buFont typeface="Orbitron"/>
              <a:buNone/>
              <a:defRPr sz="1800" b="1">
                <a:latin typeface="Orbitron"/>
                <a:ea typeface="Orbitron"/>
                <a:cs typeface="Orbitron"/>
                <a:sym typeface="Orbitron"/>
              </a:defRPr>
            </a:lvl8pPr>
            <a:lvl9pPr lvl="8" rtl="0">
              <a:spcBef>
                <a:spcPts val="0"/>
              </a:spcBef>
              <a:spcAft>
                <a:spcPts val="0"/>
              </a:spcAft>
              <a:buSzPts val="1800"/>
              <a:buFont typeface="Orbitron"/>
              <a:buNone/>
              <a:defRPr sz="1800" b="1">
                <a:latin typeface="Orbitron"/>
                <a:ea typeface="Orbitron"/>
                <a:cs typeface="Orbitron"/>
                <a:sym typeface="Orbitron"/>
              </a:defRPr>
            </a:lvl9pPr>
          </a:lstStyle>
          <a:p>
            <a:endParaRPr/>
          </a:p>
        </p:txBody>
      </p:sp>
      <p:sp>
        <p:nvSpPr>
          <p:cNvPr id="113" name="Google Shape;113;p13"/>
          <p:cNvSpPr txBox="1">
            <a:spLocks noGrp="1"/>
          </p:cNvSpPr>
          <p:nvPr>
            <p:ph type="subTitle" idx="14"/>
          </p:nvPr>
        </p:nvSpPr>
        <p:spPr>
          <a:xfrm>
            <a:off x="5813250" y="3695597"/>
            <a:ext cx="2313300" cy="7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4" name="Google Shape;114;p13"/>
          <p:cNvSpPr txBox="1">
            <a:spLocks noGrp="1"/>
          </p:cNvSpPr>
          <p:nvPr>
            <p:ph type="title" idx="15" hasCustomPrompt="1"/>
          </p:nvPr>
        </p:nvSpPr>
        <p:spPr>
          <a:xfrm>
            <a:off x="4820475" y="3606500"/>
            <a:ext cx="621900" cy="48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2">
  <p:cSld name="CUSTOM_9">
    <p:spTree>
      <p:nvGrpSpPr>
        <p:cNvPr id="1" name="Shape 115"/>
        <p:cNvGrpSpPr/>
        <p:nvPr/>
      </p:nvGrpSpPr>
      <p:grpSpPr>
        <a:xfrm>
          <a:off x="0" y="0"/>
          <a:ext cx="0" cy="0"/>
          <a:chOff x="0" y="0"/>
          <a:chExt cx="0" cy="0"/>
        </a:xfrm>
      </p:grpSpPr>
      <p:sp>
        <p:nvSpPr>
          <p:cNvPr id="116" name="Google Shape;116;p14"/>
          <p:cNvSpPr txBox="1">
            <a:spLocks noGrp="1"/>
          </p:cNvSpPr>
          <p:nvPr>
            <p:ph type="title"/>
          </p:nvPr>
        </p:nvSpPr>
        <p:spPr>
          <a:xfrm>
            <a:off x="2793450" y="2806000"/>
            <a:ext cx="3557100" cy="576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7" name="Google Shape;117;p14"/>
          <p:cNvSpPr txBox="1">
            <a:spLocks noGrp="1"/>
          </p:cNvSpPr>
          <p:nvPr>
            <p:ph type="subTitle" idx="1"/>
          </p:nvPr>
        </p:nvSpPr>
        <p:spPr>
          <a:xfrm>
            <a:off x="2793450" y="3383900"/>
            <a:ext cx="3557100" cy="97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6"/>
            </a:gs>
            <a:gs pos="65000">
              <a:schemeClr val="accent5"/>
            </a:gs>
            <a:gs pos="100000">
              <a:schemeClr val="accent4"/>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a:effectLst>
            <a:outerShdw blurRad="57150" algn="bl" rotWithShape="0">
              <a:srgbClr val="FFFFFF"/>
            </a:outerShdw>
          </a:effectLst>
        </p:spPr>
        <p:txBody>
          <a:bodyPr spcFirstLastPara="1" wrap="square" lIns="91425" tIns="91425" rIns="91425" bIns="91425" anchor="t" anchorCtr="0">
            <a:noAutofit/>
          </a:bodyPr>
          <a:lstStyle>
            <a:lvl1pPr lvl="0">
              <a:spcBef>
                <a:spcPts val="0"/>
              </a:spcBef>
              <a:spcAft>
                <a:spcPts val="0"/>
              </a:spcAft>
              <a:buClr>
                <a:schemeClr val="lt1"/>
              </a:buClr>
              <a:buSzPts val="2800"/>
              <a:buFont typeface="Orbitron"/>
              <a:buNone/>
              <a:defRPr sz="2800" b="1">
                <a:solidFill>
                  <a:schemeClr val="lt1"/>
                </a:solidFill>
                <a:latin typeface="Orbitron"/>
                <a:ea typeface="Orbitron"/>
                <a:cs typeface="Orbitron"/>
                <a:sym typeface="Orbitron"/>
              </a:defRPr>
            </a:lvl1pPr>
            <a:lvl2pPr lvl="1">
              <a:spcBef>
                <a:spcPts val="0"/>
              </a:spcBef>
              <a:spcAft>
                <a:spcPts val="0"/>
              </a:spcAft>
              <a:buClr>
                <a:schemeClr val="lt1"/>
              </a:buClr>
              <a:buSzPts val="2800"/>
              <a:buFont typeface="Orbitron"/>
              <a:buNone/>
              <a:defRPr sz="2800" b="1">
                <a:solidFill>
                  <a:schemeClr val="lt1"/>
                </a:solidFill>
                <a:latin typeface="Orbitron"/>
                <a:ea typeface="Orbitron"/>
                <a:cs typeface="Orbitron"/>
                <a:sym typeface="Orbitron"/>
              </a:defRPr>
            </a:lvl2pPr>
            <a:lvl3pPr lvl="2">
              <a:spcBef>
                <a:spcPts val="0"/>
              </a:spcBef>
              <a:spcAft>
                <a:spcPts val="0"/>
              </a:spcAft>
              <a:buClr>
                <a:schemeClr val="lt1"/>
              </a:buClr>
              <a:buSzPts val="2800"/>
              <a:buFont typeface="Orbitron"/>
              <a:buNone/>
              <a:defRPr sz="2800" b="1">
                <a:solidFill>
                  <a:schemeClr val="lt1"/>
                </a:solidFill>
                <a:latin typeface="Orbitron"/>
                <a:ea typeface="Orbitron"/>
                <a:cs typeface="Orbitron"/>
                <a:sym typeface="Orbitron"/>
              </a:defRPr>
            </a:lvl3pPr>
            <a:lvl4pPr lvl="3">
              <a:spcBef>
                <a:spcPts val="0"/>
              </a:spcBef>
              <a:spcAft>
                <a:spcPts val="0"/>
              </a:spcAft>
              <a:buClr>
                <a:schemeClr val="lt1"/>
              </a:buClr>
              <a:buSzPts val="2800"/>
              <a:buFont typeface="Orbitron"/>
              <a:buNone/>
              <a:defRPr sz="2800" b="1">
                <a:solidFill>
                  <a:schemeClr val="lt1"/>
                </a:solidFill>
                <a:latin typeface="Orbitron"/>
                <a:ea typeface="Orbitron"/>
                <a:cs typeface="Orbitron"/>
                <a:sym typeface="Orbitron"/>
              </a:defRPr>
            </a:lvl4pPr>
            <a:lvl5pPr lvl="4">
              <a:spcBef>
                <a:spcPts val="0"/>
              </a:spcBef>
              <a:spcAft>
                <a:spcPts val="0"/>
              </a:spcAft>
              <a:buClr>
                <a:schemeClr val="lt1"/>
              </a:buClr>
              <a:buSzPts val="2800"/>
              <a:buFont typeface="Orbitron"/>
              <a:buNone/>
              <a:defRPr sz="2800" b="1">
                <a:solidFill>
                  <a:schemeClr val="lt1"/>
                </a:solidFill>
                <a:latin typeface="Orbitron"/>
                <a:ea typeface="Orbitron"/>
                <a:cs typeface="Orbitron"/>
                <a:sym typeface="Orbitron"/>
              </a:defRPr>
            </a:lvl5pPr>
            <a:lvl6pPr lvl="5">
              <a:spcBef>
                <a:spcPts val="0"/>
              </a:spcBef>
              <a:spcAft>
                <a:spcPts val="0"/>
              </a:spcAft>
              <a:buClr>
                <a:schemeClr val="lt1"/>
              </a:buClr>
              <a:buSzPts val="2800"/>
              <a:buFont typeface="Orbitron"/>
              <a:buNone/>
              <a:defRPr sz="2800" b="1">
                <a:solidFill>
                  <a:schemeClr val="lt1"/>
                </a:solidFill>
                <a:latin typeface="Orbitron"/>
                <a:ea typeface="Orbitron"/>
                <a:cs typeface="Orbitron"/>
                <a:sym typeface="Orbitron"/>
              </a:defRPr>
            </a:lvl6pPr>
            <a:lvl7pPr lvl="6">
              <a:spcBef>
                <a:spcPts val="0"/>
              </a:spcBef>
              <a:spcAft>
                <a:spcPts val="0"/>
              </a:spcAft>
              <a:buClr>
                <a:schemeClr val="lt1"/>
              </a:buClr>
              <a:buSzPts val="2800"/>
              <a:buFont typeface="Orbitron"/>
              <a:buNone/>
              <a:defRPr sz="2800" b="1">
                <a:solidFill>
                  <a:schemeClr val="lt1"/>
                </a:solidFill>
                <a:latin typeface="Orbitron"/>
                <a:ea typeface="Orbitron"/>
                <a:cs typeface="Orbitron"/>
                <a:sym typeface="Orbitron"/>
              </a:defRPr>
            </a:lvl7pPr>
            <a:lvl8pPr lvl="7">
              <a:spcBef>
                <a:spcPts val="0"/>
              </a:spcBef>
              <a:spcAft>
                <a:spcPts val="0"/>
              </a:spcAft>
              <a:buClr>
                <a:schemeClr val="lt1"/>
              </a:buClr>
              <a:buSzPts val="2800"/>
              <a:buFont typeface="Orbitron"/>
              <a:buNone/>
              <a:defRPr sz="2800" b="1">
                <a:solidFill>
                  <a:schemeClr val="lt1"/>
                </a:solidFill>
                <a:latin typeface="Orbitron"/>
                <a:ea typeface="Orbitron"/>
                <a:cs typeface="Orbitron"/>
                <a:sym typeface="Orbitron"/>
              </a:defRPr>
            </a:lvl8pPr>
            <a:lvl9pPr lvl="8">
              <a:spcBef>
                <a:spcPts val="0"/>
              </a:spcBef>
              <a:spcAft>
                <a:spcPts val="0"/>
              </a:spcAft>
              <a:buClr>
                <a:schemeClr val="lt1"/>
              </a:buClr>
              <a:buSzPts val="2800"/>
              <a:buFont typeface="Orbitron"/>
              <a:buNone/>
              <a:defRPr sz="2800" b="1">
                <a:solidFill>
                  <a:schemeClr val="lt1"/>
                </a:solidFill>
                <a:latin typeface="Orbitron"/>
                <a:ea typeface="Orbitron"/>
                <a:cs typeface="Orbitron"/>
                <a:sym typeface="Orbitron"/>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IBM Plex Sans"/>
              <a:buChar char="●"/>
              <a:defRPr sz="1600">
                <a:solidFill>
                  <a:schemeClr val="lt1"/>
                </a:solidFill>
                <a:latin typeface="IBM Plex Sans"/>
                <a:ea typeface="IBM Plex Sans"/>
                <a:cs typeface="IBM Plex Sans"/>
                <a:sym typeface="IBM Plex Sans"/>
              </a:defRPr>
            </a:lvl1pPr>
            <a:lvl2pPr marL="914400" lvl="1" indent="-330200">
              <a:lnSpc>
                <a:spcPct val="100000"/>
              </a:lnSpc>
              <a:spcBef>
                <a:spcPts val="0"/>
              </a:spcBef>
              <a:spcAft>
                <a:spcPts val="0"/>
              </a:spcAft>
              <a:buClr>
                <a:schemeClr val="lt1"/>
              </a:buClr>
              <a:buSzPts val="1600"/>
              <a:buFont typeface="IBM Plex Sans"/>
              <a:buChar char="○"/>
              <a:defRPr sz="1600">
                <a:solidFill>
                  <a:schemeClr val="lt1"/>
                </a:solidFill>
                <a:latin typeface="IBM Plex Sans"/>
                <a:ea typeface="IBM Plex Sans"/>
                <a:cs typeface="IBM Plex Sans"/>
                <a:sym typeface="IBM Plex Sans"/>
              </a:defRPr>
            </a:lvl2pPr>
            <a:lvl3pPr marL="1371600" lvl="2" indent="-330200">
              <a:lnSpc>
                <a:spcPct val="100000"/>
              </a:lnSpc>
              <a:spcBef>
                <a:spcPts val="0"/>
              </a:spcBef>
              <a:spcAft>
                <a:spcPts val="0"/>
              </a:spcAft>
              <a:buClr>
                <a:schemeClr val="lt1"/>
              </a:buClr>
              <a:buSzPts val="1600"/>
              <a:buFont typeface="IBM Plex Sans"/>
              <a:buChar char="■"/>
              <a:defRPr sz="1600">
                <a:solidFill>
                  <a:schemeClr val="lt1"/>
                </a:solidFill>
                <a:latin typeface="IBM Plex Sans"/>
                <a:ea typeface="IBM Plex Sans"/>
                <a:cs typeface="IBM Plex Sans"/>
                <a:sym typeface="IBM Plex Sans"/>
              </a:defRPr>
            </a:lvl3pPr>
            <a:lvl4pPr marL="1828800" lvl="3" indent="-330200">
              <a:lnSpc>
                <a:spcPct val="100000"/>
              </a:lnSpc>
              <a:spcBef>
                <a:spcPts val="0"/>
              </a:spcBef>
              <a:spcAft>
                <a:spcPts val="0"/>
              </a:spcAft>
              <a:buClr>
                <a:schemeClr val="lt1"/>
              </a:buClr>
              <a:buSzPts val="1600"/>
              <a:buFont typeface="IBM Plex Sans"/>
              <a:buChar char="●"/>
              <a:defRPr sz="1600">
                <a:solidFill>
                  <a:schemeClr val="lt1"/>
                </a:solidFill>
                <a:latin typeface="IBM Plex Sans"/>
                <a:ea typeface="IBM Plex Sans"/>
                <a:cs typeface="IBM Plex Sans"/>
                <a:sym typeface="IBM Plex Sans"/>
              </a:defRPr>
            </a:lvl4pPr>
            <a:lvl5pPr marL="2286000" lvl="4" indent="-330200">
              <a:lnSpc>
                <a:spcPct val="100000"/>
              </a:lnSpc>
              <a:spcBef>
                <a:spcPts val="0"/>
              </a:spcBef>
              <a:spcAft>
                <a:spcPts val="0"/>
              </a:spcAft>
              <a:buClr>
                <a:schemeClr val="lt1"/>
              </a:buClr>
              <a:buSzPts val="1600"/>
              <a:buFont typeface="IBM Plex Sans"/>
              <a:buChar char="○"/>
              <a:defRPr sz="1600">
                <a:solidFill>
                  <a:schemeClr val="lt1"/>
                </a:solidFill>
                <a:latin typeface="IBM Plex Sans"/>
                <a:ea typeface="IBM Plex Sans"/>
                <a:cs typeface="IBM Plex Sans"/>
                <a:sym typeface="IBM Plex Sans"/>
              </a:defRPr>
            </a:lvl5pPr>
            <a:lvl6pPr marL="2743200" lvl="5" indent="-330200">
              <a:lnSpc>
                <a:spcPct val="100000"/>
              </a:lnSpc>
              <a:spcBef>
                <a:spcPts val="0"/>
              </a:spcBef>
              <a:spcAft>
                <a:spcPts val="0"/>
              </a:spcAft>
              <a:buClr>
                <a:schemeClr val="lt1"/>
              </a:buClr>
              <a:buSzPts val="1600"/>
              <a:buFont typeface="IBM Plex Sans"/>
              <a:buChar char="■"/>
              <a:defRPr sz="1600">
                <a:solidFill>
                  <a:schemeClr val="lt1"/>
                </a:solidFill>
                <a:latin typeface="IBM Plex Sans"/>
                <a:ea typeface="IBM Plex Sans"/>
                <a:cs typeface="IBM Plex Sans"/>
                <a:sym typeface="IBM Plex Sans"/>
              </a:defRPr>
            </a:lvl6pPr>
            <a:lvl7pPr marL="3200400" lvl="6" indent="-330200">
              <a:lnSpc>
                <a:spcPct val="100000"/>
              </a:lnSpc>
              <a:spcBef>
                <a:spcPts val="0"/>
              </a:spcBef>
              <a:spcAft>
                <a:spcPts val="0"/>
              </a:spcAft>
              <a:buClr>
                <a:schemeClr val="lt1"/>
              </a:buClr>
              <a:buSzPts val="1600"/>
              <a:buFont typeface="IBM Plex Sans"/>
              <a:buChar char="●"/>
              <a:defRPr sz="1600">
                <a:solidFill>
                  <a:schemeClr val="lt1"/>
                </a:solidFill>
                <a:latin typeface="IBM Plex Sans"/>
                <a:ea typeface="IBM Plex Sans"/>
                <a:cs typeface="IBM Plex Sans"/>
                <a:sym typeface="IBM Plex Sans"/>
              </a:defRPr>
            </a:lvl7pPr>
            <a:lvl8pPr marL="3657600" lvl="7" indent="-330200">
              <a:lnSpc>
                <a:spcPct val="100000"/>
              </a:lnSpc>
              <a:spcBef>
                <a:spcPts val="0"/>
              </a:spcBef>
              <a:spcAft>
                <a:spcPts val="0"/>
              </a:spcAft>
              <a:buClr>
                <a:schemeClr val="lt1"/>
              </a:buClr>
              <a:buSzPts val="1600"/>
              <a:buFont typeface="IBM Plex Sans"/>
              <a:buChar char="○"/>
              <a:defRPr sz="1600">
                <a:solidFill>
                  <a:schemeClr val="lt1"/>
                </a:solidFill>
                <a:latin typeface="IBM Plex Sans"/>
                <a:ea typeface="IBM Plex Sans"/>
                <a:cs typeface="IBM Plex Sans"/>
                <a:sym typeface="IBM Plex Sans"/>
              </a:defRPr>
            </a:lvl8pPr>
            <a:lvl9pPr marL="4114800" lvl="8" indent="-330200">
              <a:lnSpc>
                <a:spcPct val="100000"/>
              </a:lnSpc>
              <a:spcBef>
                <a:spcPts val="0"/>
              </a:spcBef>
              <a:spcAft>
                <a:spcPts val="0"/>
              </a:spcAft>
              <a:buClr>
                <a:schemeClr val="lt1"/>
              </a:buClr>
              <a:buSzPts val="1600"/>
              <a:buFont typeface="IBM Plex Sans"/>
              <a:buChar char="■"/>
              <a:defRPr sz="1600">
                <a:solidFill>
                  <a:schemeClr val="lt1"/>
                </a:solidFill>
                <a:latin typeface="IBM Plex Sans"/>
                <a:ea typeface="IBM Plex Sans"/>
                <a:cs typeface="IBM Plex Sans"/>
                <a:sym typeface="IBM Plex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59" r:id="rId5"/>
    <p:sldLayoutId id="214748366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6"/>
            </a:gs>
            <a:gs pos="47000">
              <a:schemeClr val="accent5"/>
            </a:gs>
            <a:gs pos="100000">
              <a:schemeClr val="accent4"/>
            </a:gs>
          </a:gsLst>
          <a:lin ang="5400012" scaled="0"/>
        </a:gradFill>
        <a:effectLst/>
      </p:bgPr>
    </p:bg>
    <p:spTree>
      <p:nvGrpSpPr>
        <p:cNvPr id="1" name="Shape 324"/>
        <p:cNvGrpSpPr/>
        <p:nvPr/>
      </p:nvGrpSpPr>
      <p:grpSpPr>
        <a:xfrm>
          <a:off x="0" y="0"/>
          <a:ext cx="0" cy="0"/>
          <a:chOff x="0" y="0"/>
          <a:chExt cx="0" cy="0"/>
        </a:xfrm>
      </p:grpSpPr>
      <p:sp>
        <p:nvSpPr>
          <p:cNvPr id="325" name="Google Shape;325;p31"/>
          <p:cNvSpPr/>
          <p:nvPr/>
        </p:nvSpPr>
        <p:spPr>
          <a:xfrm>
            <a:off x="1511800" y="843555"/>
            <a:ext cx="6352500" cy="3418800"/>
          </a:xfrm>
          <a:prstGeom prst="roundRect">
            <a:avLst>
              <a:gd name="adj" fmla="val 16983"/>
            </a:avLst>
          </a:prstGeom>
          <a:solidFill>
            <a:srgbClr val="0F1524">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3641551" y="648023"/>
            <a:ext cx="2026191" cy="1344167"/>
          </a:xfrm>
          <a:prstGeom prst="rect">
            <a:avLst/>
          </a:prstGeom>
          <a:solidFill>
            <a:schemeClr val="bg2">
              <a:lumMod val="20000"/>
              <a:lumOff val="80000"/>
            </a:schemeClr>
          </a:solidFill>
        </p:spPr>
        <p:txBody>
          <a:bodyPr wrap="square" rtlCol="0">
            <a:spAutoFit/>
          </a:bodyPr>
          <a:lstStyle/>
          <a:p>
            <a:endParaRPr lang="en-IN" dirty="0"/>
          </a:p>
        </p:txBody>
      </p:sp>
      <p:sp>
        <p:nvSpPr>
          <p:cNvPr id="326" name="Google Shape;326;p31"/>
          <p:cNvSpPr/>
          <p:nvPr/>
        </p:nvSpPr>
        <p:spPr>
          <a:xfrm>
            <a:off x="1511800" y="422564"/>
            <a:ext cx="6120300" cy="3750286"/>
          </a:xfrm>
          <a:prstGeom prst="roundRect">
            <a:avLst>
              <a:gd name="adj" fmla="val 15644"/>
            </a:avLst>
          </a:prstGeom>
          <a:noFill/>
          <a:ln w="38100" cap="flat" cmpd="sng">
            <a:solidFill>
              <a:schemeClr val="accent2"/>
            </a:solidFill>
            <a:prstDash val="solid"/>
            <a:round/>
            <a:headEnd type="none" w="sm" len="sm"/>
            <a:tailEnd type="none" w="sm" len="sm"/>
          </a:ln>
          <a:effectLst>
            <a:outerShdw blurRad="142875" dist="19050" dir="5400000" algn="bl" rotWithShape="0">
              <a:schemeClr val="accent2">
                <a:alpha val="6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1"/>
          <p:cNvSpPr txBox="1">
            <a:spLocks noGrp="1"/>
          </p:cNvSpPr>
          <p:nvPr>
            <p:ph type="ctrTitle"/>
          </p:nvPr>
        </p:nvSpPr>
        <p:spPr>
          <a:xfrm>
            <a:off x="831249" y="1834569"/>
            <a:ext cx="7599626" cy="1636920"/>
          </a:xfrm>
          <a:prstGeom prst="rect">
            <a:avLst/>
          </a:prstGeom>
          <a:effectLst>
            <a:outerShdw blurRad="571500" algn="bl" rotWithShape="0">
              <a:schemeClr val="lt1">
                <a:alpha val="60000"/>
              </a:scheme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 sz="9600" dirty="0" smtClean="0"/>
              <a:t>allTalks</a:t>
            </a:r>
            <a:endParaRPr sz="9600" dirty="0"/>
          </a:p>
        </p:txBody>
      </p:sp>
      <p:sp>
        <p:nvSpPr>
          <p:cNvPr id="328" name="Google Shape;328;p31"/>
          <p:cNvSpPr txBox="1">
            <a:spLocks noGrp="1"/>
          </p:cNvSpPr>
          <p:nvPr>
            <p:ph type="subTitle" idx="1"/>
          </p:nvPr>
        </p:nvSpPr>
        <p:spPr>
          <a:xfrm>
            <a:off x="713050" y="3445769"/>
            <a:ext cx="77178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latin typeface="+mn-lt"/>
              </a:rPr>
              <a:t>One platform,connecting All</a:t>
            </a:r>
            <a:endParaRPr sz="1600" dirty="0">
              <a:latin typeface="+mn-lt"/>
            </a:endParaRPr>
          </a:p>
        </p:txBody>
      </p:sp>
      <p:grpSp>
        <p:nvGrpSpPr>
          <p:cNvPr id="330" name="Google Shape;330;p31"/>
          <p:cNvGrpSpPr/>
          <p:nvPr/>
        </p:nvGrpSpPr>
        <p:grpSpPr>
          <a:xfrm>
            <a:off x="2152674" y="3262805"/>
            <a:ext cx="4838551" cy="47700"/>
            <a:chOff x="2152649" y="2608200"/>
            <a:chExt cx="4838551" cy="47700"/>
          </a:xfrm>
        </p:grpSpPr>
        <p:sp>
          <p:nvSpPr>
            <p:cNvPr id="331" name="Google Shape;331;p31"/>
            <p:cNvSpPr/>
            <p:nvPr/>
          </p:nvSpPr>
          <p:spPr>
            <a:xfrm>
              <a:off x="5905500" y="2608200"/>
              <a:ext cx="1085700" cy="47700"/>
            </a:xfrm>
            <a:prstGeom prst="rect">
              <a:avLst/>
            </a:prstGeom>
            <a:solidFill>
              <a:schemeClr val="accent3"/>
            </a:solidFill>
            <a:ln>
              <a:noFill/>
            </a:ln>
            <a:effectLst>
              <a:outerShdw blurRad="142875" algn="bl" rotWithShape="0">
                <a:schemeClr val="accent3">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1"/>
            <p:cNvSpPr/>
            <p:nvPr/>
          </p:nvSpPr>
          <p:spPr>
            <a:xfrm>
              <a:off x="2152649" y="2608200"/>
              <a:ext cx="3943275" cy="47688"/>
            </a:xfrm>
            <a:prstGeom prst="rect">
              <a:avLst/>
            </a:prstGeom>
            <a:solidFill>
              <a:schemeClr val="accent3"/>
            </a:solidFill>
            <a:ln>
              <a:noFill/>
            </a:ln>
            <a:effectLst>
              <a:outerShdw blurRad="142875" algn="bl" rotWithShape="0">
                <a:schemeClr val="accent3">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31"/>
          <p:cNvGrpSpPr/>
          <p:nvPr/>
        </p:nvGrpSpPr>
        <p:grpSpPr>
          <a:xfrm>
            <a:off x="-222952" y="2072425"/>
            <a:ext cx="9608725" cy="2533246"/>
            <a:chOff x="-222952" y="2072425"/>
            <a:chExt cx="9608725" cy="2533246"/>
          </a:xfrm>
        </p:grpSpPr>
        <p:sp>
          <p:nvSpPr>
            <p:cNvPr id="334" name="Google Shape;334;p31"/>
            <p:cNvSpPr/>
            <p:nvPr/>
          </p:nvSpPr>
          <p:spPr>
            <a:xfrm>
              <a:off x="2029200" y="3484198"/>
              <a:ext cx="450281" cy="422028"/>
            </a:xfrm>
            <a:custGeom>
              <a:avLst/>
              <a:gdLst/>
              <a:ahLst/>
              <a:cxnLst/>
              <a:rect l="l" t="t" r="r" b="b"/>
              <a:pathLst>
                <a:path w="9121" h="8550" extrusionOk="0">
                  <a:moveTo>
                    <a:pt x="1655" y="0"/>
                  </a:moveTo>
                  <a:cubicBezTo>
                    <a:pt x="1420" y="0"/>
                    <a:pt x="1190" y="135"/>
                    <a:pt x="1072" y="370"/>
                  </a:cubicBezTo>
                  <a:cubicBezTo>
                    <a:pt x="1" y="2561"/>
                    <a:pt x="441" y="5180"/>
                    <a:pt x="2144" y="6883"/>
                  </a:cubicBezTo>
                  <a:cubicBezTo>
                    <a:pt x="3239" y="7990"/>
                    <a:pt x="4680" y="8550"/>
                    <a:pt x="6156" y="8550"/>
                  </a:cubicBezTo>
                  <a:cubicBezTo>
                    <a:pt x="7013" y="8550"/>
                    <a:pt x="7859" y="8359"/>
                    <a:pt x="8668" y="7954"/>
                  </a:cubicBezTo>
                  <a:cubicBezTo>
                    <a:pt x="8990" y="7811"/>
                    <a:pt x="9121" y="7418"/>
                    <a:pt x="8966" y="7097"/>
                  </a:cubicBezTo>
                  <a:cubicBezTo>
                    <a:pt x="8857" y="6862"/>
                    <a:pt x="8634" y="6727"/>
                    <a:pt x="8396" y="6727"/>
                  </a:cubicBezTo>
                  <a:cubicBezTo>
                    <a:pt x="8297" y="6727"/>
                    <a:pt x="8195" y="6750"/>
                    <a:pt x="8097" y="6799"/>
                  </a:cubicBezTo>
                  <a:cubicBezTo>
                    <a:pt x="7483" y="7099"/>
                    <a:pt x="6824" y="7245"/>
                    <a:pt x="6170" y="7245"/>
                  </a:cubicBezTo>
                  <a:cubicBezTo>
                    <a:pt x="5033" y="7245"/>
                    <a:pt x="3911" y="6805"/>
                    <a:pt x="3072" y="5966"/>
                  </a:cubicBezTo>
                  <a:cubicBezTo>
                    <a:pt x="1751" y="4644"/>
                    <a:pt x="1405" y="2620"/>
                    <a:pt x="2239" y="930"/>
                  </a:cubicBezTo>
                  <a:cubicBezTo>
                    <a:pt x="2394" y="620"/>
                    <a:pt x="2263" y="239"/>
                    <a:pt x="1941" y="72"/>
                  </a:cubicBezTo>
                  <a:cubicBezTo>
                    <a:pt x="1850" y="23"/>
                    <a:pt x="1752" y="0"/>
                    <a:pt x="1655" y="0"/>
                  </a:cubicBezTo>
                  <a:close/>
                </a:path>
              </a:pathLst>
            </a:custGeom>
            <a:solidFill>
              <a:schemeClr val="lt1"/>
            </a:solidFill>
            <a:ln>
              <a:noFill/>
            </a:ln>
            <a:effectLst>
              <a:outerShdw blurRad="157163"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1"/>
            <p:cNvSpPr/>
            <p:nvPr/>
          </p:nvSpPr>
          <p:spPr>
            <a:xfrm rot="-1865389">
              <a:off x="682976" y="3370811"/>
              <a:ext cx="659200" cy="1098463"/>
            </a:xfrm>
            <a:custGeom>
              <a:avLst/>
              <a:gdLst/>
              <a:ahLst/>
              <a:cxnLst/>
              <a:rect l="l" t="t" r="r" b="b"/>
              <a:pathLst>
                <a:path w="18385" h="30636" extrusionOk="0">
                  <a:moveTo>
                    <a:pt x="9645" y="2692"/>
                  </a:moveTo>
                  <a:lnTo>
                    <a:pt x="16598" y="14669"/>
                  </a:lnTo>
                  <a:lnTo>
                    <a:pt x="8466" y="14669"/>
                  </a:lnTo>
                  <a:lnTo>
                    <a:pt x="9371" y="5454"/>
                  </a:lnTo>
                  <a:lnTo>
                    <a:pt x="9645" y="2692"/>
                  </a:lnTo>
                  <a:close/>
                  <a:moveTo>
                    <a:pt x="8264" y="3537"/>
                  </a:moveTo>
                  <a:lnTo>
                    <a:pt x="8026" y="5990"/>
                  </a:lnTo>
                  <a:lnTo>
                    <a:pt x="7180" y="14681"/>
                  </a:lnTo>
                  <a:lnTo>
                    <a:pt x="1799" y="14681"/>
                  </a:lnTo>
                  <a:lnTo>
                    <a:pt x="8264" y="3537"/>
                  </a:lnTo>
                  <a:close/>
                  <a:moveTo>
                    <a:pt x="7180" y="15979"/>
                  </a:moveTo>
                  <a:lnTo>
                    <a:pt x="8026" y="24671"/>
                  </a:lnTo>
                  <a:lnTo>
                    <a:pt x="8264" y="27123"/>
                  </a:lnTo>
                  <a:lnTo>
                    <a:pt x="1799" y="15979"/>
                  </a:lnTo>
                  <a:close/>
                  <a:moveTo>
                    <a:pt x="16598" y="15979"/>
                  </a:moveTo>
                  <a:lnTo>
                    <a:pt x="9645" y="27957"/>
                  </a:lnTo>
                  <a:lnTo>
                    <a:pt x="9383" y="25194"/>
                  </a:lnTo>
                  <a:lnTo>
                    <a:pt x="8466" y="15979"/>
                  </a:lnTo>
                  <a:close/>
                  <a:moveTo>
                    <a:pt x="9050" y="1"/>
                  </a:moveTo>
                  <a:cubicBezTo>
                    <a:pt x="9038" y="1"/>
                    <a:pt x="9014" y="13"/>
                    <a:pt x="9002" y="13"/>
                  </a:cubicBezTo>
                  <a:cubicBezTo>
                    <a:pt x="8978" y="25"/>
                    <a:pt x="8942" y="25"/>
                    <a:pt x="8919" y="37"/>
                  </a:cubicBezTo>
                  <a:cubicBezTo>
                    <a:pt x="8883" y="60"/>
                    <a:pt x="8859" y="72"/>
                    <a:pt x="8811" y="96"/>
                  </a:cubicBezTo>
                  <a:cubicBezTo>
                    <a:pt x="8776" y="120"/>
                    <a:pt x="8764" y="132"/>
                    <a:pt x="8740" y="156"/>
                  </a:cubicBezTo>
                  <a:cubicBezTo>
                    <a:pt x="8704" y="191"/>
                    <a:pt x="8680" y="215"/>
                    <a:pt x="8669" y="251"/>
                  </a:cubicBezTo>
                  <a:lnTo>
                    <a:pt x="8621" y="298"/>
                  </a:lnTo>
                  <a:lnTo>
                    <a:pt x="96" y="15003"/>
                  </a:lnTo>
                  <a:cubicBezTo>
                    <a:pt x="72" y="15015"/>
                    <a:pt x="72" y="15026"/>
                    <a:pt x="72" y="15038"/>
                  </a:cubicBezTo>
                  <a:cubicBezTo>
                    <a:pt x="60" y="15074"/>
                    <a:pt x="48" y="15122"/>
                    <a:pt x="37" y="15146"/>
                  </a:cubicBezTo>
                  <a:cubicBezTo>
                    <a:pt x="37" y="15181"/>
                    <a:pt x="37" y="15193"/>
                    <a:pt x="13" y="15217"/>
                  </a:cubicBezTo>
                  <a:cubicBezTo>
                    <a:pt x="13" y="15253"/>
                    <a:pt x="1" y="15277"/>
                    <a:pt x="1" y="15312"/>
                  </a:cubicBezTo>
                  <a:cubicBezTo>
                    <a:pt x="1" y="15336"/>
                    <a:pt x="13" y="15372"/>
                    <a:pt x="13" y="15396"/>
                  </a:cubicBezTo>
                  <a:cubicBezTo>
                    <a:pt x="13" y="15431"/>
                    <a:pt x="13" y="15443"/>
                    <a:pt x="37" y="15479"/>
                  </a:cubicBezTo>
                  <a:cubicBezTo>
                    <a:pt x="48" y="15515"/>
                    <a:pt x="60" y="15550"/>
                    <a:pt x="72" y="15574"/>
                  </a:cubicBezTo>
                  <a:cubicBezTo>
                    <a:pt x="72" y="15598"/>
                    <a:pt x="96" y="15610"/>
                    <a:pt x="96" y="15622"/>
                  </a:cubicBezTo>
                  <a:lnTo>
                    <a:pt x="8621" y="30326"/>
                  </a:lnTo>
                  <a:cubicBezTo>
                    <a:pt x="8633" y="30362"/>
                    <a:pt x="8645" y="30374"/>
                    <a:pt x="8669" y="30386"/>
                  </a:cubicBezTo>
                  <a:lnTo>
                    <a:pt x="8704" y="30433"/>
                  </a:lnTo>
                  <a:cubicBezTo>
                    <a:pt x="8740" y="30481"/>
                    <a:pt x="8776" y="30505"/>
                    <a:pt x="8823" y="30540"/>
                  </a:cubicBezTo>
                  <a:cubicBezTo>
                    <a:pt x="8835" y="30540"/>
                    <a:pt x="8835" y="30552"/>
                    <a:pt x="8859" y="30552"/>
                  </a:cubicBezTo>
                  <a:cubicBezTo>
                    <a:pt x="8919" y="30576"/>
                    <a:pt x="8978" y="30612"/>
                    <a:pt x="9038" y="30624"/>
                  </a:cubicBezTo>
                  <a:lnTo>
                    <a:pt x="9050" y="30624"/>
                  </a:lnTo>
                  <a:cubicBezTo>
                    <a:pt x="9097" y="30636"/>
                    <a:pt x="9133" y="30636"/>
                    <a:pt x="9181" y="30636"/>
                  </a:cubicBezTo>
                  <a:cubicBezTo>
                    <a:pt x="9240" y="30636"/>
                    <a:pt x="9300" y="30624"/>
                    <a:pt x="9359" y="30612"/>
                  </a:cubicBezTo>
                  <a:lnTo>
                    <a:pt x="9371" y="30612"/>
                  </a:lnTo>
                  <a:cubicBezTo>
                    <a:pt x="9395" y="30612"/>
                    <a:pt x="9395" y="30600"/>
                    <a:pt x="9407" y="30600"/>
                  </a:cubicBezTo>
                  <a:cubicBezTo>
                    <a:pt x="9454" y="30576"/>
                    <a:pt x="9490" y="30552"/>
                    <a:pt x="9538" y="30516"/>
                  </a:cubicBezTo>
                  <a:lnTo>
                    <a:pt x="9585" y="30481"/>
                  </a:lnTo>
                  <a:cubicBezTo>
                    <a:pt x="9621" y="30445"/>
                    <a:pt x="9657" y="30421"/>
                    <a:pt x="9693" y="30374"/>
                  </a:cubicBezTo>
                  <a:cubicBezTo>
                    <a:pt x="9704" y="30362"/>
                    <a:pt x="9716" y="30338"/>
                    <a:pt x="9716" y="30326"/>
                  </a:cubicBezTo>
                  <a:cubicBezTo>
                    <a:pt x="9752" y="30362"/>
                    <a:pt x="9752" y="30362"/>
                    <a:pt x="9764" y="30362"/>
                  </a:cubicBezTo>
                  <a:lnTo>
                    <a:pt x="18289" y="15658"/>
                  </a:lnTo>
                  <a:cubicBezTo>
                    <a:pt x="18301" y="15634"/>
                    <a:pt x="18301" y="15622"/>
                    <a:pt x="18301" y="15610"/>
                  </a:cubicBezTo>
                  <a:cubicBezTo>
                    <a:pt x="18325" y="15574"/>
                    <a:pt x="18336" y="15527"/>
                    <a:pt x="18348" y="15503"/>
                  </a:cubicBezTo>
                  <a:cubicBezTo>
                    <a:pt x="18348" y="15479"/>
                    <a:pt x="18348" y="15455"/>
                    <a:pt x="18360" y="15431"/>
                  </a:cubicBezTo>
                  <a:cubicBezTo>
                    <a:pt x="18360" y="15396"/>
                    <a:pt x="18384" y="15372"/>
                    <a:pt x="18384" y="15336"/>
                  </a:cubicBezTo>
                  <a:cubicBezTo>
                    <a:pt x="18384" y="15312"/>
                    <a:pt x="18360" y="15277"/>
                    <a:pt x="18360" y="15253"/>
                  </a:cubicBezTo>
                  <a:cubicBezTo>
                    <a:pt x="18360" y="15217"/>
                    <a:pt x="18360" y="15205"/>
                    <a:pt x="18348" y="15181"/>
                  </a:cubicBezTo>
                  <a:cubicBezTo>
                    <a:pt x="18336" y="15134"/>
                    <a:pt x="18325" y="15098"/>
                    <a:pt x="18301" y="15074"/>
                  </a:cubicBezTo>
                  <a:cubicBezTo>
                    <a:pt x="18301" y="15062"/>
                    <a:pt x="18289" y="15038"/>
                    <a:pt x="18289" y="15026"/>
                  </a:cubicBezTo>
                  <a:lnTo>
                    <a:pt x="9764" y="322"/>
                  </a:lnTo>
                  <a:lnTo>
                    <a:pt x="9752" y="310"/>
                  </a:lnTo>
                  <a:cubicBezTo>
                    <a:pt x="9740" y="275"/>
                    <a:pt x="9704" y="263"/>
                    <a:pt x="9693" y="239"/>
                  </a:cubicBezTo>
                  <a:cubicBezTo>
                    <a:pt x="9657" y="203"/>
                    <a:pt x="9645" y="179"/>
                    <a:pt x="9621" y="144"/>
                  </a:cubicBezTo>
                  <a:cubicBezTo>
                    <a:pt x="9597" y="132"/>
                    <a:pt x="9573" y="120"/>
                    <a:pt x="9538" y="96"/>
                  </a:cubicBezTo>
                  <a:cubicBezTo>
                    <a:pt x="9514" y="72"/>
                    <a:pt x="9466" y="60"/>
                    <a:pt x="9419" y="37"/>
                  </a:cubicBezTo>
                  <a:cubicBezTo>
                    <a:pt x="9407" y="37"/>
                    <a:pt x="9407" y="25"/>
                    <a:pt x="9395" y="25"/>
                  </a:cubicBezTo>
                  <a:cubicBezTo>
                    <a:pt x="9383" y="25"/>
                    <a:pt x="9347" y="25"/>
                    <a:pt x="9335" y="13"/>
                  </a:cubicBezTo>
                  <a:cubicBezTo>
                    <a:pt x="9288" y="1"/>
                    <a:pt x="9264" y="1"/>
                    <a:pt x="9216" y="1"/>
                  </a:cubicBezTo>
                  <a:close/>
                </a:path>
              </a:pathLst>
            </a:custGeom>
            <a:solidFill>
              <a:schemeClr val="lt1"/>
            </a:solidFill>
            <a:ln>
              <a:noFill/>
            </a:ln>
            <a:effectLst>
              <a:outerShdw blurRad="1143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1"/>
            <p:cNvSpPr/>
            <p:nvPr/>
          </p:nvSpPr>
          <p:spPr>
            <a:xfrm rot="1650173">
              <a:off x="424099" y="2536785"/>
              <a:ext cx="55480" cy="512873"/>
            </a:xfrm>
            <a:custGeom>
              <a:avLst/>
              <a:gdLst/>
              <a:ahLst/>
              <a:cxnLst/>
              <a:rect l="l" t="t" r="r" b="b"/>
              <a:pathLst>
                <a:path w="1310" h="12110" extrusionOk="0">
                  <a:moveTo>
                    <a:pt x="655" y="0"/>
                  </a:moveTo>
                  <a:cubicBezTo>
                    <a:pt x="298" y="0"/>
                    <a:pt x="0" y="298"/>
                    <a:pt x="0" y="655"/>
                  </a:cubicBezTo>
                  <a:lnTo>
                    <a:pt x="0" y="11454"/>
                  </a:lnTo>
                  <a:cubicBezTo>
                    <a:pt x="0" y="11811"/>
                    <a:pt x="298" y="12109"/>
                    <a:pt x="655" y="12109"/>
                  </a:cubicBezTo>
                  <a:cubicBezTo>
                    <a:pt x="1012" y="12109"/>
                    <a:pt x="1310" y="11811"/>
                    <a:pt x="1310" y="11454"/>
                  </a:cubicBezTo>
                  <a:lnTo>
                    <a:pt x="1310" y="655"/>
                  </a:lnTo>
                  <a:cubicBezTo>
                    <a:pt x="1310" y="298"/>
                    <a:pt x="1036" y="0"/>
                    <a:pt x="655" y="0"/>
                  </a:cubicBezTo>
                  <a:close/>
                </a:path>
              </a:pathLst>
            </a:custGeom>
            <a:solidFill>
              <a:schemeClr val="lt1"/>
            </a:solidFill>
            <a:ln>
              <a:noFill/>
            </a:ln>
            <a:effectLst>
              <a:outerShdw blurRad="100013"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1"/>
            <p:cNvSpPr/>
            <p:nvPr/>
          </p:nvSpPr>
          <p:spPr>
            <a:xfrm rot="1083225">
              <a:off x="7343877" y="3384272"/>
              <a:ext cx="650407" cy="1148898"/>
            </a:xfrm>
            <a:custGeom>
              <a:avLst/>
              <a:gdLst/>
              <a:ahLst/>
              <a:cxnLst/>
              <a:rect l="l" t="t" r="r" b="b"/>
              <a:pathLst>
                <a:path w="15550" h="27468" extrusionOk="0">
                  <a:moveTo>
                    <a:pt x="13335" y="1310"/>
                  </a:moveTo>
                  <a:lnTo>
                    <a:pt x="10145" y="4489"/>
                  </a:lnTo>
                  <a:lnTo>
                    <a:pt x="10145" y="1310"/>
                  </a:lnTo>
                  <a:close/>
                  <a:moveTo>
                    <a:pt x="8835" y="2226"/>
                  </a:moveTo>
                  <a:lnTo>
                    <a:pt x="8835" y="5798"/>
                  </a:lnTo>
                  <a:lnTo>
                    <a:pt x="5787" y="8846"/>
                  </a:lnTo>
                  <a:lnTo>
                    <a:pt x="2215" y="8846"/>
                  </a:lnTo>
                  <a:lnTo>
                    <a:pt x="8835" y="2226"/>
                  </a:lnTo>
                  <a:close/>
                  <a:moveTo>
                    <a:pt x="14240" y="2226"/>
                  </a:moveTo>
                  <a:lnTo>
                    <a:pt x="14240" y="17335"/>
                  </a:lnTo>
                  <a:lnTo>
                    <a:pt x="10133" y="17335"/>
                  </a:lnTo>
                  <a:lnTo>
                    <a:pt x="10133" y="6334"/>
                  </a:lnTo>
                  <a:lnTo>
                    <a:pt x="14240" y="2226"/>
                  </a:lnTo>
                  <a:close/>
                  <a:moveTo>
                    <a:pt x="8835" y="7644"/>
                  </a:moveTo>
                  <a:lnTo>
                    <a:pt x="8835" y="17716"/>
                  </a:lnTo>
                  <a:lnTo>
                    <a:pt x="6704" y="19848"/>
                  </a:lnTo>
                  <a:lnTo>
                    <a:pt x="6704" y="9775"/>
                  </a:lnTo>
                  <a:lnTo>
                    <a:pt x="8835" y="7644"/>
                  </a:lnTo>
                  <a:close/>
                  <a:moveTo>
                    <a:pt x="5418" y="10144"/>
                  </a:moveTo>
                  <a:lnTo>
                    <a:pt x="5418" y="21145"/>
                  </a:lnTo>
                  <a:lnTo>
                    <a:pt x="1310" y="25253"/>
                  </a:lnTo>
                  <a:lnTo>
                    <a:pt x="1310" y="10144"/>
                  </a:lnTo>
                  <a:close/>
                  <a:moveTo>
                    <a:pt x="13335" y="18633"/>
                  </a:moveTo>
                  <a:lnTo>
                    <a:pt x="6704" y="25253"/>
                  </a:lnTo>
                  <a:lnTo>
                    <a:pt x="6704" y="21681"/>
                  </a:lnTo>
                  <a:lnTo>
                    <a:pt x="9764" y="18633"/>
                  </a:lnTo>
                  <a:close/>
                  <a:moveTo>
                    <a:pt x="5418" y="22991"/>
                  </a:moveTo>
                  <a:lnTo>
                    <a:pt x="5418" y="26170"/>
                  </a:lnTo>
                  <a:lnTo>
                    <a:pt x="2227" y="26170"/>
                  </a:lnTo>
                  <a:lnTo>
                    <a:pt x="5418" y="22991"/>
                  </a:lnTo>
                  <a:close/>
                  <a:moveTo>
                    <a:pt x="9502" y="0"/>
                  </a:moveTo>
                  <a:cubicBezTo>
                    <a:pt x="9466" y="0"/>
                    <a:pt x="9418" y="0"/>
                    <a:pt x="9371" y="12"/>
                  </a:cubicBezTo>
                  <a:cubicBezTo>
                    <a:pt x="9347" y="12"/>
                    <a:pt x="9323" y="24"/>
                    <a:pt x="9299" y="24"/>
                  </a:cubicBezTo>
                  <a:cubicBezTo>
                    <a:pt x="9287" y="24"/>
                    <a:pt x="9263" y="36"/>
                    <a:pt x="9252" y="36"/>
                  </a:cubicBezTo>
                  <a:cubicBezTo>
                    <a:pt x="9228" y="48"/>
                    <a:pt x="9204" y="71"/>
                    <a:pt x="9180" y="83"/>
                  </a:cubicBezTo>
                  <a:cubicBezTo>
                    <a:pt x="9168" y="83"/>
                    <a:pt x="9144" y="95"/>
                    <a:pt x="9133" y="95"/>
                  </a:cubicBezTo>
                  <a:cubicBezTo>
                    <a:pt x="9109" y="107"/>
                    <a:pt x="9085" y="143"/>
                    <a:pt x="9061" y="155"/>
                  </a:cubicBezTo>
                  <a:cubicBezTo>
                    <a:pt x="9049" y="167"/>
                    <a:pt x="9049" y="167"/>
                    <a:pt x="9025" y="167"/>
                  </a:cubicBezTo>
                  <a:lnTo>
                    <a:pt x="191" y="9013"/>
                  </a:lnTo>
                  <a:cubicBezTo>
                    <a:pt x="143" y="9061"/>
                    <a:pt x="119" y="9096"/>
                    <a:pt x="84" y="9144"/>
                  </a:cubicBezTo>
                  <a:cubicBezTo>
                    <a:pt x="84" y="9168"/>
                    <a:pt x="72" y="9180"/>
                    <a:pt x="72" y="9180"/>
                  </a:cubicBezTo>
                  <a:cubicBezTo>
                    <a:pt x="36" y="9227"/>
                    <a:pt x="24" y="9275"/>
                    <a:pt x="12" y="9334"/>
                  </a:cubicBezTo>
                  <a:lnTo>
                    <a:pt x="12" y="9358"/>
                  </a:lnTo>
                  <a:cubicBezTo>
                    <a:pt x="12" y="9394"/>
                    <a:pt x="0" y="9430"/>
                    <a:pt x="0" y="9477"/>
                  </a:cubicBezTo>
                  <a:lnTo>
                    <a:pt x="0" y="26801"/>
                  </a:lnTo>
                  <a:lnTo>
                    <a:pt x="0" y="26849"/>
                  </a:lnTo>
                  <a:lnTo>
                    <a:pt x="0" y="26884"/>
                  </a:lnTo>
                  <a:cubicBezTo>
                    <a:pt x="0" y="26944"/>
                    <a:pt x="12" y="26991"/>
                    <a:pt x="36" y="27051"/>
                  </a:cubicBezTo>
                  <a:cubicBezTo>
                    <a:pt x="60" y="27110"/>
                    <a:pt x="96" y="27158"/>
                    <a:pt x="131" y="27206"/>
                  </a:cubicBezTo>
                  <a:lnTo>
                    <a:pt x="155" y="27230"/>
                  </a:lnTo>
                  <a:cubicBezTo>
                    <a:pt x="191" y="27277"/>
                    <a:pt x="239" y="27301"/>
                    <a:pt x="274" y="27349"/>
                  </a:cubicBezTo>
                  <a:cubicBezTo>
                    <a:pt x="322" y="27384"/>
                    <a:pt x="370" y="27408"/>
                    <a:pt x="429" y="27420"/>
                  </a:cubicBezTo>
                  <a:cubicBezTo>
                    <a:pt x="441" y="27420"/>
                    <a:pt x="453" y="27444"/>
                    <a:pt x="477" y="27444"/>
                  </a:cubicBezTo>
                  <a:cubicBezTo>
                    <a:pt x="536" y="27456"/>
                    <a:pt x="572" y="27468"/>
                    <a:pt x="631" y="27468"/>
                  </a:cubicBezTo>
                  <a:lnTo>
                    <a:pt x="6037" y="27468"/>
                  </a:lnTo>
                  <a:cubicBezTo>
                    <a:pt x="6085" y="27468"/>
                    <a:pt x="6132" y="27468"/>
                    <a:pt x="6168" y="27456"/>
                  </a:cubicBezTo>
                  <a:cubicBezTo>
                    <a:pt x="6204" y="27456"/>
                    <a:pt x="6215" y="27444"/>
                    <a:pt x="6251" y="27444"/>
                  </a:cubicBezTo>
                  <a:cubicBezTo>
                    <a:pt x="6263" y="27444"/>
                    <a:pt x="6275" y="27420"/>
                    <a:pt x="6287" y="27420"/>
                  </a:cubicBezTo>
                  <a:cubicBezTo>
                    <a:pt x="6323" y="27408"/>
                    <a:pt x="6335" y="27396"/>
                    <a:pt x="6370" y="27384"/>
                  </a:cubicBezTo>
                  <a:cubicBezTo>
                    <a:pt x="6382" y="27361"/>
                    <a:pt x="6394" y="27361"/>
                    <a:pt x="6406" y="27361"/>
                  </a:cubicBezTo>
                  <a:cubicBezTo>
                    <a:pt x="6442" y="27349"/>
                    <a:pt x="6454" y="27313"/>
                    <a:pt x="6477" y="27301"/>
                  </a:cubicBezTo>
                  <a:lnTo>
                    <a:pt x="6513" y="27277"/>
                  </a:lnTo>
                  <a:lnTo>
                    <a:pt x="15348" y="18431"/>
                  </a:lnTo>
                  <a:cubicBezTo>
                    <a:pt x="15395" y="18395"/>
                    <a:pt x="15431" y="18347"/>
                    <a:pt x="15455" y="18300"/>
                  </a:cubicBezTo>
                  <a:cubicBezTo>
                    <a:pt x="15455" y="18300"/>
                    <a:pt x="15479" y="18288"/>
                    <a:pt x="15479" y="18276"/>
                  </a:cubicBezTo>
                  <a:cubicBezTo>
                    <a:pt x="15502" y="18228"/>
                    <a:pt x="15514" y="18169"/>
                    <a:pt x="15538" y="18109"/>
                  </a:cubicBezTo>
                  <a:lnTo>
                    <a:pt x="15538" y="18097"/>
                  </a:lnTo>
                  <a:cubicBezTo>
                    <a:pt x="15538" y="18050"/>
                    <a:pt x="15550" y="18014"/>
                    <a:pt x="15550" y="17978"/>
                  </a:cubicBezTo>
                  <a:lnTo>
                    <a:pt x="15550" y="667"/>
                  </a:lnTo>
                  <a:lnTo>
                    <a:pt x="15550" y="619"/>
                  </a:lnTo>
                  <a:lnTo>
                    <a:pt x="15550" y="572"/>
                  </a:lnTo>
                  <a:cubicBezTo>
                    <a:pt x="15550" y="512"/>
                    <a:pt x="15538" y="476"/>
                    <a:pt x="15502" y="417"/>
                  </a:cubicBezTo>
                  <a:cubicBezTo>
                    <a:pt x="15490" y="357"/>
                    <a:pt x="15443" y="310"/>
                    <a:pt x="15419" y="262"/>
                  </a:cubicBezTo>
                  <a:lnTo>
                    <a:pt x="15383" y="238"/>
                  </a:lnTo>
                  <a:cubicBezTo>
                    <a:pt x="15348" y="191"/>
                    <a:pt x="15312" y="155"/>
                    <a:pt x="15264" y="119"/>
                  </a:cubicBezTo>
                  <a:cubicBezTo>
                    <a:pt x="15217" y="83"/>
                    <a:pt x="15181" y="60"/>
                    <a:pt x="15121" y="36"/>
                  </a:cubicBezTo>
                  <a:cubicBezTo>
                    <a:pt x="15098" y="36"/>
                    <a:pt x="15086" y="24"/>
                    <a:pt x="15074" y="24"/>
                  </a:cubicBezTo>
                  <a:cubicBezTo>
                    <a:pt x="15014" y="12"/>
                    <a:pt x="14967" y="0"/>
                    <a:pt x="14907" y="0"/>
                  </a:cubicBezTo>
                  <a:close/>
                </a:path>
              </a:pathLst>
            </a:custGeom>
            <a:solidFill>
              <a:schemeClr val="lt1"/>
            </a:solidFill>
            <a:ln>
              <a:noFill/>
            </a:ln>
            <a:effectLst>
              <a:outerShdw blurRad="157163"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1"/>
            <p:cNvSpPr/>
            <p:nvPr/>
          </p:nvSpPr>
          <p:spPr>
            <a:xfrm>
              <a:off x="8430908" y="2611480"/>
              <a:ext cx="337939" cy="422014"/>
            </a:xfrm>
            <a:custGeom>
              <a:avLst/>
              <a:gdLst/>
              <a:ahLst/>
              <a:cxnLst/>
              <a:rect l="l" t="t" r="r" b="b"/>
              <a:pathLst>
                <a:path w="9502" h="11866" extrusionOk="0">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lt1"/>
            </a:solidFill>
            <a:ln>
              <a:noFill/>
            </a:ln>
            <a:effectLst>
              <a:outerShdw blurRad="100013"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1"/>
            <p:cNvSpPr/>
            <p:nvPr/>
          </p:nvSpPr>
          <p:spPr>
            <a:xfrm rot="6189740">
              <a:off x="8917764" y="3753773"/>
              <a:ext cx="437302" cy="409900"/>
            </a:xfrm>
            <a:custGeom>
              <a:avLst/>
              <a:gdLst/>
              <a:ahLst/>
              <a:cxnLst/>
              <a:rect l="l" t="t" r="r" b="b"/>
              <a:pathLst>
                <a:path w="9121" h="8550" extrusionOk="0">
                  <a:moveTo>
                    <a:pt x="1655" y="0"/>
                  </a:moveTo>
                  <a:cubicBezTo>
                    <a:pt x="1420" y="0"/>
                    <a:pt x="1190" y="135"/>
                    <a:pt x="1072" y="370"/>
                  </a:cubicBezTo>
                  <a:cubicBezTo>
                    <a:pt x="1" y="2561"/>
                    <a:pt x="441" y="5180"/>
                    <a:pt x="2144" y="6883"/>
                  </a:cubicBezTo>
                  <a:cubicBezTo>
                    <a:pt x="3239" y="7990"/>
                    <a:pt x="4680" y="8550"/>
                    <a:pt x="6156" y="8550"/>
                  </a:cubicBezTo>
                  <a:cubicBezTo>
                    <a:pt x="7013" y="8550"/>
                    <a:pt x="7859" y="8359"/>
                    <a:pt x="8668" y="7954"/>
                  </a:cubicBezTo>
                  <a:cubicBezTo>
                    <a:pt x="8990" y="7811"/>
                    <a:pt x="9121" y="7418"/>
                    <a:pt x="8966" y="7097"/>
                  </a:cubicBezTo>
                  <a:cubicBezTo>
                    <a:pt x="8857" y="6862"/>
                    <a:pt x="8634" y="6727"/>
                    <a:pt x="8396" y="6727"/>
                  </a:cubicBezTo>
                  <a:cubicBezTo>
                    <a:pt x="8297" y="6727"/>
                    <a:pt x="8195" y="6750"/>
                    <a:pt x="8097" y="6799"/>
                  </a:cubicBezTo>
                  <a:cubicBezTo>
                    <a:pt x="7483" y="7099"/>
                    <a:pt x="6824" y="7245"/>
                    <a:pt x="6170" y="7245"/>
                  </a:cubicBezTo>
                  <a:cubicBezTo>
                    <a:pt x="5033" y="7245"/>
                    <a:pt x="3911" y="6805"/>
                    <a:pt x="3072" y="5966"/>
                  </a:cubicBezTo>
                  <a:cubicBezTo>
                    <a:pt x="1751" y="4644"/>
                    <a:pt x="1405" y="2620"/>
                    <a:pt x="2239" y="930"/>
                  </a:cubicBezTo>
                  <a:cubicBezTo>
                    <a:pt x="2394" y="620"/>
                    <a:pt x="2263" y="239"/>
                    <a:pt x="1941" y="72"/>
                  </a:cubicBezTo>
                  <a:cubicBezTo>
                    <a:pt x="1850" y="23"/>
                    <a:pt x="1752" y="0"/>
                    <a:pt x="1655" y="0"/>
                  </a:cubicBezTo>
                  <a:close/>
                </a:path>
              </a:pathLst>
            </a:custGeom>
            <a:solidFill>
              <a:schemeClr val="lt1"/>
            </a:solidFill>
            <a:ln>
              <a:noFill/>
            </a:ln>
            <a:effectLst>
              <a:outerShdw blurRad="157163"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1"/>
            <p:cNvSpPr/>
            <p:nvPr/>
          </p:nvSpPr>
          <p:spPr>
            <a:xfrm rot="2961694">
              <a:off x="3035594" y="4126728"/>
              <a:ext cx="337933" cy="422007"/>
            </a:xfrm>
            <a:custGeom>
              <a:avLst/>
              <a:gdLst/>
              <a:ahLst/>
              <a:cxnLst/>
              <a:rect l="l" t="t" r="r" b="b"/>
              <a:pathLst>
                <a:path w="9502" h="11866" extrusionOk="0">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lt1"/>
            </a:solidFill>
            <a:ln>
              <a:noFill/>
            </a:ln>
            <a:effectLst>
              <a:outerShdw blurRad="100013"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rot="9383746">
              <a:off x="-159177" y="3966910"/>
              <a:ext cx="437295" cy="409900"/>
            </a:xfrm>
            <a:custGeom>
              <a:avLst/>
              <a:gdLst/>
              <a:ahLst/>
              <a:cxnLst/>
              <a:rect l="l" t="t" r="r" b="b"/>
              <a:pathLst>
                <a:path w="9121" h="8550" extrusionOk="0">
                  <a:moveTo>
                    <a:pt x="1655" y="0"/>
                  </a:moveTo>
                  <a:cubicBezTo>
                    <a:pt x="1420" y="0"/>
                    <a:pt x="1190" y="135"/>
                    <a:pt x="1072" y="370"/>
                  </a:cubicBezTo>
                  <a:cubicBezTo>
                    <a:pt x="1" y="2561"/>
                    <a:pt x="441" y="5180"/>
                    <a:pt x="2144" y="6883"/>
                  </a:cubicBezTo>
                  <a:cubicBezTo>
                    <a:pt x="3239" y="7990"/>
                    <a:pt x="4680" y="8550"/>
                    <a:pt x="6156" y="8550"/>
                  </a:cubicBezTo>
                  <a:cubicBezTo>
                    <a:pt x="7013" y="8550"/>
                    <a:pt x="7859" y="8359"/>
                    <a:pt x="8668" y="7954"/>
                  </a:cubicBezTo>
                  <a:cubicBezTo>
                    <a:pt x="8990" y="7811"/>
                    <a:pt x="9121" y="7418"/>
                    <a:pt x="8966" y="7097"/>
                  </a:cubicBezTo>
                  <a:cubicBezTo>
                    <a:pt x="8857" y="6862"/>
                    <a:pt x="8634" y="6727"/>
                    <a:pt x="8396" y="6727"/>
                  </a:cubicBezTo>
                  <a:cubicBezTo>
                    <a:pt x="8297" y="6727"/>
                    <a:pt x="8195" y="6750"/>
                    <a:pt x="8097" y="6799"/>
                  </a:cubicBezTo>
                  <a:cubicBezTo>
                    <a:pt x="7483" y="7099"/>
                    <a:pt x="6824" y="7245"/>
                    <a:pt x="6170" y="7245"/>
                  </a:cubicBezTo>
                  <a:cubicBezTo>
                    <a:pt x="5033" y="7245"/>
                    <a:pt x="3911" y="6805"/>
                    <a:pt x="3072" y="5966"/>
                  </a:cubicBezTo>
                  <a:cubicBezTo>
                    <a:pt x="1751" y="4644"/>
                    <a:pt x="1405" y="2620"/>
                    <a:pt x="2239" y="930"/>
                  </a:cubicBezTo>
                  <a:cubicBezTo>
                    <a:pt x="2394" y="620"/>
                    <a:pt x="2263" y="239"/>
                    <a:pt x="1941" y="72"/>
                  </a:cubicBezTo>
                  <a:cubicBezTo>
                    <a:pt x="1850" y="23"/>
                    <a:pt x="1752" y="0"/>
                    <a:pt x="1655" y="0"/>
                  </a:cubicBezTo>
                  <a:close/>
                </a:path>
              </a:pathLst>
            </a:custGeom>
            <a:solidFill>
              <a:schemeClr val="lt1"/>
            </a:solidFill>
            <a:ln>
              <a:noFill/>
            </a:ln>
            <a:effectLst>
              <a:outerShdw blurRad="157163"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p:nvPr/>
          </p:nvSpPr>
          <p:spPr>
            <a:xfrm>
              <a:off x="919250" y="2678200"/>
              <a:ext cx="152100" cy="152100"/>
            </a:xfrm>
            <a:prstGeom prst="ellipse">
              <a:avLst/>
            </a:prstGeom>
            <a:noFill/>
            <a:ln w="38100" cap="flat" cmpd="sng">
              <a:solidFill>
                <a:schemeClr val="accent2"/>
              </a:solidFill>
              <a:prstDash val="solid"/>
              <a:round/>
              <a:headEnd type="none" w="sm" len="sm"/>
              <a:tailEnd type="none" w="sm" len="sm"/>
            </a:ln>
            <a:effectLst>
              <a:outerShdw blurRad="571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1"/>
            <p:cNvSpPr/>
            <p:nvPr/>
          </p:nvSpPr>
          <p:spPr>
            <a:xfrm>
              <a:off x="-82575" y="2072425"/>
              <a:ext cx="152100" cy="152100"/>
            </a:xfrm>
            <a:prstGeom prst="ellipse">
              <a:avLst/>
            </a:prstGeom>
            <a:noFill/>
            <a:ln w="38100" cap="flat" cmpd="sng">
              <a:solidFill>
                <a:schemeClr val="accent3"/>
              </a:solidFill>
              <a:prstDash val="solid"/>
              <a:round/>
              <a:headEnd type="none" w="sm" len="sm"/>
              <a:tailEnd type="none" w="sm" len="sm"/>
            </a:ln>
            <a:effectLst>
              <a:outerShdw blurRad="5715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1"/>
            <p:cNvSpPr/>
            <p:nvPr/>
          </p:nvSpPr>
          <p:spPr>
            <a:xfrm>
              <a:off x="8430900" y="3420350"/>
              <a:ext cx="152100" cy="152100"/>
            </a:xfrm>
            <a:prstGeom prst="ellipse">
              <a:avLst/>
            </a:prstGeom>
            <a:noFill/>
            <a:ln w="38100" cap="flat" cmpd="sng">
              <a:solidFill>
                <a:schemeClr val="accent3"/>
              </a:solidFill>
              <a:prstDash val="solid"/>
              <a:round/>
              <a:headEnd type="none" w="sm" len="sm"/>
              <a:tailEnd type="none" w="sm" len="sm"/>
            </a:ln>
            <a:effectLst>
              <a:outerShdw blurRad="5715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1"/>
            <p:cNvSpPr/>
            <p:nvPr/>
          </p:nvSpPr>
          <p:spPr>
            <a:xfrm>
              <a:off x="9060363" y="2286575"/>
              <a:ext cx="152100" cy="152100"/>
            </a:xfrm>
            <a:prstGeom prst="ellipse">
              <a:avLst/>
            </a:prstGeom>
            <a:noFill/>
            <a:ln w="38100" cap="flat" cmpd="sng">
              <a:solidFill>
                <a:schemeClr val="accent2"/>
              </a:solidFill>
              <a:prstDash val="solid"/>
              <a:round/>
              <a:headEnd type="none" w="sm" len="sm"/>
              <a:tailEnd type="none" w="sm" len="sm"/>
            </a:ln>
            <a:effectLst>
              <a:outerShdw blurRad="571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1"/>
            <p:cNvSpPr/>
            <p:nvPr/>
          </p:nvSpPr>
          <p:spPr>
            <a:xfrm>
              <a:off x="6528463" y="3882675"/>
              <a:ext cx="152100" cy="152100"/>
            </a:xfrm>
            <a:prstGeom prst="ellipse">
              <a:avLst/>
            </a:prstGeom>
            <a:noFill/>
            <a:ln w="38100" cap="flat" cmpd="sng">
              <a:solidFill>
                <a:schemeClr val="lt1"/>
              </a:solidFill>
              <a:prstDash val="solid"/>
              <a:round/>
              <a:headEnd type="none" w="sm" len="sm"/>
              <a:tailEnd type="none" w="sm" len="sm"/>
            </a:ln>
            <a:effectLst>
              <a:outerShdw blurRad="5715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7402" t="19367" r="-956" b="16839"/>
          <a:stretch/>
        </p:blipFill>
        <p:spPr>
          <a:xfrm>
            <a:off x="3662381" y="668296"/>
            <a:ext cx="1984533" cy="1303623"/>
          </a:xfrm>
          <a:prstGeom prst="rect">
            <a:avLst/>
          </a:prstGeom>
          <a:solidFill>
            <a:schemeClr val="tx2">
              <a:lumMod val="90000"/>
              <a:alpha val="36078"/>
            </a:schemeClr>
          </a:solid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Orbitron" panose="020B0604020202020204" charset="0"/>
                <a:ea typeface="Source Sans Pro" panose="020B0503030403020204" pitchFamily="34" charset="0"/>
                <a:cs typeface="Source Sans Pro"/>
                <a:sym typeface="Source Sans Pro"/>
              </a:rPr>
              <a:t>Societal Impact / Novelty</a:t>
            </a:r>
            <a:r>
              <a:rPr lang="en-US" dirty="0">
                <a:solidFill>
                  <a:srgbClr val="002060"/>
                </a:solidFill>
                <a:latin typeface="Source Sans Pro" panose="020B0503030403020204" pitchFamily="34" charset="0"/>
                <a:ea typeface="Source Sans Pro" panose="020B0503030403020204" pitchFamily="34" charset="0"/>
                <a:cs typeface="Source Sans Pro"/>
                <a:sym typeface="Source Sans Pro"/>
              </a:rPr>
              <a:t/>
            </a:r>
            <a:br>
              <a:rPr lang="en-US" dirty="0">
                <a:solidFill>
                  <a:srgbClr val="002060"/>
                </a:solidFill>
                <a:latin typeface="Source Sans Pro" panose="020B0503030403020204" pitchFamily="34" charset="0"/>
                <a:ea typeface="Source Sans Pro" panose="020B0503030403020204" pitchFamily="34" charset="0"/>
                <a:cs typeface="Source Sans Pro"/>
                <a:sym typeface="Source Sans Pro"/>
              </a:rPr>
            </a:br>
            <a:endParaRPr lang="en-IN" dirty="0"/>
          </a:p>
        </p:txBody>
      </p:sp>
      <p:sp>
        <p:nvSpPr>
          <p:cNvPr id="3" name="Text Placeholder 2"/>
          <p:cNvSpPr>
            <a:spLocks noGrp="1"/>
          </p:cNvSpPr>
          <p:nvPr>
            <p:ph type="body" idx="1"/>
          </p:nvPr>
        </p:nvSpPr>
        <p:spPr/>
        <p:txBody>
          <a:bodyPr/>
          <a:lstStyle/>
          <a:p>
            <a:r>
              <a:rPr lang="en-SG" dirty="0">
                <a:solidFill>
                  <a:schemeClr val="bg1"/>
                </a:solidFill>
              </a:rPr>
              <a:t>Sign language is the medium for hearing and speech impaired people to share their feelings or thoughts with others. </a:t>
            </a:r>
            <a:endParaRPr lang="en-SG" dirty="0" smtClean="0">
              <a:solidFill>
                <a:schemeClr val="bg1"/>
              </a:solidFill>
            </a:endParaRPr>
          </a:p>
          <a:p>
            <a:pPr marL="127000" indent="0">
              <a:buNone/>
            </a:pPr>
            <a:endParaRPr lang="en-SG" dirty="0" smtClean="0">
              <a:solidFill>
                <a:schemeClr val="bg1"/>
              </a:solidFill>
            </a:endParaRPr>
          </a:p>
          <a:p>
            <a:r>
              <a:rPr lang="en-SG" dirty="0" smtClean="0">
                <a:solidFill>
                  <a:schemeClr val="bg1"/>
                </a:solidFill>
              </a:rPr>
              <a:t> Their </a:t>
            </a:r>
            <a:r>
              <a:rPr lang="en-SG" dirty="0">
                <a:solidFill>
                  <a:schemeClr val="bg1"/>
                </a:solidFill>
              </a:rPr>
              <a:t>communication is restricted with able bodied people as they struggle to learn to sign language. </a:t>
            </a:r>
            <a:endParaRPr lang="en-SG" dirty="0" smtClean="0">
              <a:solidFill>
                <a:schemeClr val="bg1"/>
              </a:solidFill>
            </a:endParaRPr>
          </a:p>
          <a:p>
            <a:pPr marL="127000" indent="0">
              <a:buNone/>
            </a:pPr>
            <a:endParaRPr lang="en-SG" dirty="0" smtClean="0">
              <a:solidFill>
                <a:schemeClr val="bg1"/>
              </a:solidFill>
            </a:endParaRPr>
          </a:p>
          <a:p>
            <a:r>
              <a:rPr lang="en-SG" dirty="0" smtClean="0">
                <a:solidFill>
                  <a:schemeClr val="bg1"/>
                </a:solidFill>
              </a:rPr>
              <a:t>The </a:t>
            </a:r>
            <a:r>
              <a:rPr lang="en-SG" dirty="0">
                <a:solidFill>
                  <a:schemeClr val="bg1"/>
                </a:solidFill>
              </a:rPr>
              <a:t>vision-based solutions can overcome some of their difficulties and disadvantages, they appear to be the best choice for raw data collection. </a:t>
            </a:r>
            <a:endParaRPr lang="en-SG" dirty="0" smtClean="0">
              <a:solidFill>
                <a:schemeClr val="bg1"/>
              </a:solidFill>
            </a:endParaRPr>
          </a:p>
          <a:p>
            <a:pPr marL="127000" indent="0">
              <a:buNone/>
            </a:pPr>
            <a:endParaRPr lang="en-SG" dirty="0" smtClean="0">
              <a:solidFill>
                <a:schemeClr val="bg1"/>
              </a:solidFill>
            </a:endParaRPr>
          </a:p>
          <a:p>
            <a:r>
              <a:rPr lang="en-SG" dirty="0" smtClean="0">
                <a:solidFill>
                  <a:schemeClr val="bg1"/>
                </a:solidFill>
              </a:rPr>
              <a:t>This </a:t>
            </a:r>
            <a:r>
              <a:rPr lang="en-SG" dirty="0">
                <a:solidFill>
                  <a:schemeClr val="bg1"/>
                </a:solidFill>
              </a:rPr>
              <a:t>system converts the sign language into text and speech to text, which will be displayed on screen which is easily understandable by all</a:t>
            </a:r>
            <a:r>
              <a:rPr lang="en-SG" dirty="0" smtClean="0">
                <a:solidFill>
                  <a:schemeClr val="bg1"/>
                </a:solidFill>
              </a:rPr>
              <a:t>.</a:t>
            </a:r>
          </a:p>
        </p:txBody>
      </p:sp>
    </p:spTree>
    <p:extLst>
      <p:ext uri="{BB962C8B-B14F-4D97-AF65-F5344CB8AC3E}">
        <p14:creationId xmlns:p14="http://schemas.microsoft.com/office/powerpoint/2010/main" val="716080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20" name="Google Shape;420;p36"/>
          <p:cNvSpPr txBox="1">
            <a:spLocks noGrp="1"/>
          </p:cNvSpPr>
          <p:nvPr>
            <p:ph type="title"/>
          </p:nvPr>
        </p:nvSpPr>
        <p:spPr>
          <a:xfrm>
            <a:off x="2793450" y="2806000"/>
            <a:ext cx="3557100" cy="576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latin typeface="Orbitron" panose="020B0604020202020204" charset="0"/>
              </a:rPr>
              <a:t>THANK YOU</a:t>
            </a:r>
            <a:endParaRPr dirty="0">
              <a:latin typeface="Orbitron" panose="020B0604020202020204" charset="0"/>
            </a:endParaRPr>
          </a:p>
        </p:txBody>
      </p:sp>
      <p:sp>
        <p:nvSpPr>
          <p:cNvPr id="421" name="Google Shape;421;p36"/>
          <p:cNvSpPr/>
          <p:nvPr/>
        </p:nvSpPr>
        <p:spPr>
          <a:xfrm>
            <a:off x="3593100" y="668575"/>
            <a:ext cx="1957800" cy="1957800"/>
          </a:xfrm>
          <a:prstGeom prst="ellipse">
            <a:avLst/>
          </a:prstGeom>
          <a:gradFill>
            <a:gsLst>
              <a:gs pos="0">
                <a:schemeClr val="lt1"/>
              </a:gs>
              <a:gs pos="100000">
                <a:schemeClr val="accent1"/>
              </a:gs>
            </a:gsLst>
            <a:lin ang="5400012" scaled="0"/>
          </a:gradFill>
          <a:ln>
            <a:noFill/>
          </a:ln>
          <a:effectLst>
            <a:outerShdw blurRad="12858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Orbitron" panose="020B0604020202020204" charset="0"/>
            </a:endParaRPr>
          </a:p>
        </p:txBody>
      </p:sp>
      <p:sp>
        <p:nvSpPr>
          <p:cNvPr id="422" name="Google Shape;422;p36"/>
          <p:cNvSpPr/>
          <p:nvPr/>
        </p:nvSpPr>
        <p:spPr>
          <a:xfrm>
            <a:off x="4141125" y="1034238"/>
            <a:ext cx="861750" cy="1226475"/>
          </a:xfrm>
          <a:custGeom>
            <a:avLst/>
            <a:gdLst/>
            <a:ahLst/>
            <a:cxnLst/>
            <a:rect l="l" t="t" r="r" b="b"/>
            <a:pathLst>
              <a:path w="34470" h="49059" extrusionOk="0">
                <a:moveTo>
                  <a:pt x="17204" y="0"/>
                </a:moveTo>
                <a:cubicBezTo>
                  <a:pt x="7721" y="0"/>
                  <a:pt x="0" y="7721"/>
                  <a:pt x="0" y="17234"/>
                </a:cubicBezTo>
                <a:lnTo>
                  <a:pt x="0" y="24529"/>
                </a:lnTo>
                <a:cubicBezTo>
                  <a:pt x="0" y="24955"/>
                  <a:pt x="365" y="25320"/>
                  <a:pt x="791" y="25320"/>
                </a:cubicBezTo>
                <a:lnTo>
                  <a:pt x="4438" y="25320"/>
                </a:lnTo>
                <a:cubicBezTo>
                  <a:pt x="4894" y="25320"/>
                  <a:pt x="5259" y="24924"/>
                  <a:pt x="5259" y="24529"/>
                </a:cubicBezTo>
                <a:lnTo>
                  <a:pt x="5259" y="17265"/>
                </a:lnTo>
                <a:cubicBezTo>
                  <a:pt x="5259" y="10639"/>
                  <a:pt x="10639" y="5258"/>
                  <a:pt x="17265" y="5258"/>
                </a:cubicBezTo>
                <a:cubicBezTo>
                  <a:pt x="23861" y="5258"/>
                  <a:pt x="29271" y="10639"/>
                  <a:pt x="29271" y="17265"/>
                </a:cubicBezTo>
                <a:lnTo>
                  <a:pt x="29271" y="31855"/>
                </a:lnTo>
                <a:cubicBezTo>
                  <a:pt x="29271" y="38450"/>
                  <a:pt x="23861" y="43861"/>
                  <a:pt x="17265" y="43861"/>
                </a:cubicBezTo>
                <a:cubicBezTo>
                  <a:pt x="10639" y="43861"/>
                  <a:pt x="5259" y="38450"/>
                  <a:pt x="5259" y="31855"/>
                </a:cubicBezTo>
                <a:lnTo>
                  <a:pt x="5259" y="30821"/>
                </a:lnTo>
                <a:lnTo>
                  <a:pt x="7326" y="30821"/>
                </a:lnTo>
                <a:lnTo>
                  <a:pt x="7326" y="31855"/>
                </a:lnTo>
                <a:cubicBezTo>
                  <a:pt x="7326" y="37326"/>
                  <a:pt x="11794" y="41764"/>
                  <a:pt x="17265" y="41764"/>
                </a:cubicBezTo>
                <a:cubicBezTo>
                  <a:pt x="22736" y="41764"/>
                  <a:pt x="27174" y="37326"/>
                  <a:pt x="27174" y="31855"/>
                </a:cubicBezTo>
                <a:lnTo>
                  <a:pt x="27174" y="17265"/>
                </a:lnTo>
                <a:cubicBezTo>
                  <a:pt x="27174" y="11794"/>
                  <a:pt x="22736" y="7356"/>
                  <a:pt x="17265" y="7356"/>
                </a:cubicBezTo>
                <a:cubicBezTo>
                  <a:pt x="11794" y="7356"/>
                  <a:pt x="7326" y="11794"/>
                  <a:pt x="7326" y="17265"/>
                </a:cubicBezTo>
                <a:lnTo>
                  <a:pt x="7326" y="26383"/>
                </a:lnTo>
                <a:cubicBezTo>
                  <a:pt x="7326" y="26839"/>
                  <a:pt x="7721" y="27174"/>
                  <a:pt x="8146" y="27174"/>
                </a:cubicBezTo>
                <a:lnTo>
                  <a:pt x="11824" y="27174"/>
                </a:lnTo>
                <a:cubicBezTo>
                  <a:pt x="12280" y="27174"/>
                  <a:pt x="12615" y="26809"/>
                  <a:pt x="12615" y="26383"/>
                </a:cubicBezTo>
                <a:lnTo>
                  <a:pt x="12615" y="17265"/>
                </a:lnTo>
                <a:cubicBezTo>
                  <a:pt x="12615" y="14681"/>
                  <a:pt x="14712" y="12584"/>
                  <a:pt x="17295" y="12584"/>
                </a:cubicBezTo>
                <a:cubicBezTo>
                  <a:pt x="19879" y="12584"/>
                  <a:pt x="21976" y="14681"/>
                  <a:pt x="21976" y="17265"/>
                </a:cubicBezTo>
                <a:lnTo>
                  <a:pt x="21976" y="31855"/>
                </a:lnTo>
                <a:cubicBezTo>
                  <a:pt x="21976" y="34438"/>
                  <a:pt x="19879" y="36536"/>
                  <a:pt x="17295" y="36536"/>
                </a:cubicBezTo>
                <a:cubicBezTo>
                  <a:pt x="14712" y="36536"/>
                  <a:pt x="12615" y="34438"/>
                  <a:pt x="12615" y="31855"/>
                </a:cubicBezTo>
                <a:lnTo>
                  <a:pt x="12615" y="30821"/>
                </a:lnTo>
                <a:lnTo>
                  <a:pt x="14712" y="30821"/>
                </a:lnTo>
                <a:lnTo>
                  <a:pt x="14712" y="31855"/>
                </a:lnTo>
                <a:cubicBezTo>
                  <a:pt x="14712" y="33283"/>
                  <a:pt x="15897" y="34469"/>
                  <a:pt x="17326" y="34469"/>
                </a:cubicBezTo>
                <a:cubicBezTo>
                  <a:pt x="18785" y="34469"/>
                  <a:pt x="19940" y="33283"/>
                  <a:pt x="19940" y="31855"/>
                </a:cubicBezTo>
                <a:lnTo>
                  <a:pt x="19940" y="17265"/>
                </a:lnTo>
                <a:cubicBezTo>
                  <a:pt x="19940" y="15806"/>
                  <a:pt x="18785" y="14651"/>
                  <a:pt x="17326" y="14651"/>
                </a:cubicBezTo>
                <a:cubicBezTo>
                  <a:pt x="15897" y="14651"/>
                  <a:pt x="14712" y="15806"/>
                  <a:pt x="14712" y="17265"/>
                </a:cubicBezTo>
                <a:lnTo>
                  <a:pt x="14712" y="26383"/>
                </a:lnTo>
                <a:cubicBezTo>
                  <a:pt x="14712" y="26839"/>
                  <a:pt x="15046" y="27174"/>
                  <a:pt x="15502" y="27174"/>
                </a:cubicBezTo>
                <a:cubicBezTo>
                  <a:pt x="15958" y="27174"/>
                  <a:pt x="16292" y="26809"/>
                  <a:pt x="16292" y="26383"/>
                </a:cubicBezTo>
                <a:lnTo>
                  <a:pt x="16292" y="17265"/>
                </a:lnTo>
                <a:cubicBezTo>
                  <a:pt x="16292" y="16687"/>
                  <a:pt x="16748" y="16231"/>
                  <a:pt x="17326" y="16231"/>
                </a:cubicBezTo>
                <a:cubicBezTo>
                  <a:pt x="17903" y="16231"/>
                  <a:pt x="18359" y="16687"/>
                  <a:pt x="18359" y="17265"/>
                </a:cubicBezTo>
                <a:lnTo>
                  <a:pt x="18359" y="31855"/>
                </a:lnTo>
                <a:cubicBezTo>
                  <a:pt x="18359" y="32432"/>
                  <a:pt x="17903" y="32888"/>
                  <a:pt x="17326" y="32888"/>
                </a:cubicBezTo>
                <a:cubicBezTo>
                  <a:pt x="16748" y="32888"/>
                  <a:pt x="16292" y="32432"/>
                  <a:pt x="16292" y="31855"/>
                </a:cubicBezTo>
                <a:lnTo>
                  <a:pt x="16292" y="30031"/>
                </a:lnTo>
                <a:cubicBezTo>
                  <a:pt x="16292" y="29575"/>
                  <a:pt x="15928" y="29241"/>
                  <a:pt x="15502" y="29241"/>
                </a:cubicBezTo>
                <a:lnTo>
                  <a:pt x="11855" y="29241"/>
                </a:lnTo>
                <a:cubicBezTo>
                  <a:pt x="11399" y="29241"/>
                  <a:pt x="11064" y="29605"/>
                  <a:pt x="11064" y="30031"/>
                </a:cubicBezTo>
                <a:lnTo>
                  <a:pt x="11064" y="31855"/>
                </a:lnTo>
                <a:cubicBezTo>
                  <a:pt x="11064" y="35320"/>
                  <a:pt x="13861" y="38116"/>
                  <a:pt x="17326" y="38116"/>
                </a:cubicBezTo>
                <a:cubicBezTo>
                  <a:pt x="20791" y="38116"/>
                  <a:pt x="23587" y="35320"/>
                  <a:pt x="23587" y="31855"/>
                </a:cubicBezTo>
                <a:lnTo>
                  <a:pt x="23587" y="17265"/>
                </a:lnTo>
                <a:cubicBezTo>
                  <a:pt x="23587" y="13800"/>
                  <a:pt x="20791" y="11003"/>
                  <a:pt x="17326" y="11003"/>
                </a:cubicBezTo>
                <a:cubicBezTo>
                  <a:pt x="13861" y="11003"/>
                  <a:pt x="11064" y="13800"/>
                  <a:pt x="11064" y="17265"/>
                </a:cubicBezTo>
                <a:lnTo>
                  <a:pt x="11064" y="25624"/>
                </a:lnTo>
                <a:lnTo>
                  <a:pt x="8967" y="25624"/>
                </a:lnTo>
                <a:lnTo>
                  <a:pt x="8967" y="17265"/>
                </a:lnTo>
                <a:cubicBezTo>
                  <a:pt x="8967" y="12614"/>
                  <a:pt x="12706" y="8906"/>
                  <a:pt x="17326" y="8906"/>
                </a:cubicBezTo>
                <a:cubicBezTo>
                  <a:pt x="21976" y="8906"/>
                  <a:pt x="25685" y="12675"/>
                  <a:pt x="25685" y="17265"/>
                </a:cubicBezTo>
                <a:lnTo>
                  <a:pt x="25685" y="31855"/>
                </a:lnTo>
                <a:cubicBezTo>
                  <a:pt x="25685" y="36475"/>
                  <a:pt x="21976" y="40213"/>
                  <a:pt x="17326" y="40213"/>
                </a:cubicBezTo>
                <a:cubicBezTo>
                  <a:pt x="12706" y="40213"/>
                  <a:pt x="8967" y="36444"/>
                  <a:pt x="8967" y="31855"/>
                </a:cubicBezTo>
                <a:lnTo>
                  <a:pt x="8967" y="30031"/>
                </a:lnTo>
                <a:cubicBezTo>
                  <a:pt x="8967" y="29575"/>
                  <a:pt x="8602" y="29241"/>
                  <a:pt x="8177" y="29241"/>
                </a:cubicBezTo>
                <a:lnTo>
                  <a:pt x="4529" y="29241"/>
                </a:lnTo>
                <a:cubicBezTo>
                  <a:pt x="4073" y="29241"/>
                  <a:pt x="3739" y="29605"/>
                  <a:pt x="3739" y="30031"/>
                </a:cubicBezTo>
                <a:lnTo>
                  <a:pt x="3739" y="31855"/>
                </a:lnTo>
                <a:cubicBezTo>
                  <a:pt x="3739" y="39332"/>
                  <a:pt x="9818" y="45411"/>
                  <a:pt x="17295" y="45411"/>
                </a:cubicBezTo>
                <a:cubicBezTo>
                  <a:pt x="24773" y="45411"/>
                  <a:pt x="30852" y="39332"/>
                  <a:pt x="30852" y="31855"/>
                </a:cubicBezTo>
                <a:lnTo>
                  <a:pt x="30852" y="17265"/>
                </a:lnTo>
                <a:cubicBezTo>
                  <a:pt x="30852" y="9787"/>
                  <a:pt x="24773" y="3708"/>
                  <a:pt x="17295" y="3708"/>
                </a:cubicBezTo>
                <a:cubicBezTo>
                  <a:pt x="9818" y="3708"/>
                  <a:pt x="3739" y="9787"/>
                  <a:pt x="3739" y="17265"/>
                </a:cubicBezTo>
                <a:lnTo>
                  <a:pt x="3739" y="23800"/>
                </a:lnTo>
                <a:lnTo>
                  <a:pt x="1642" y="23800"/>
                </a:lnTo>
                <a:lnTo>
                  <a:pt x="1642" y="17265"/>
                </a:lnTo>
                <a:cubicBezTo>
                  <a:pt x="1642" y="8632"/>
                  <a:pt x="8663" y="1611"/>
                  <a:pt x="17295" y="1611"/>
                </a:cubicBezTo>
                <a:cubicBezTo>
                  <a:pt x="25928" y="1611"/>
                  <a:pt x="32949" y="8632"/>
                  <a:pt x="32949" y="17265"/>
                </a:cubicBezTo>
                <a:lnTo>
                  <a:pt x="32949" y="31855"/>
                </a:lnTo>
                <a:cubicBezTo>
                  <a:pt x="32949" y="40487"/>
                  <a:pt x="25928" y="47508"/>
                  <a:pt x="17295" y="47508"/>
                </a:cubicBezTo>
                <a:cubicBezTo>
                  <a:pt x="8663" y="47508"/>
                  <a:pt x="1642" y="40487"/>
                  <a:pt x="1642" y="31855"/>
                </a:cubicBezTo>
                <a:lnTo>
                  <a:pt x="1642" y="30031"/>
                </a:lnTo>
                <a:cubicBezTo>
                  <a:pt x="1642" y="29575"/>
                  <a:pt x="1307" y="29241"/>
                  <a:pt x="851" y="29241"/>
                </a:cubicBezTo>
                <a:cubicBezTo>
                  <a:pt x="395" y="29241"/>
                  <a:pt x="31" y="29605"/>
                  <a:pt x="31" y="30031"/>
                </a:cubicBezTo>
                <a:lnTo>
                  <a:pt x="31" y="31855"/>
                </a:lnTo>
                <a:cubicBezTo>
                  <a:pt x="31" y="41338"/>
                  <a:pt x="7751" y="49059"/>
                  <a:pt x="17265" y="49059"/>
                </a:cubicBezTo>
                <a:cubicBezTo>
                  <a:pt x="26749" y="49059"/>
                  <a:pt x="34469" y="41308"/>
                  <a:pt x="34408" y="31794"/>
                </a:cubicBezTo>
                <a:lnTo>
                  <a:pt x="34408" y="17234"/>
                </a:lnTo>
                <a:cubicBezTo>
                  <a:pt x="34408" y="7721"/>
                  <a:pt x="26718" y="0"/>
                  <a:pt x="17204" y="0"/>
                </a:cubicBezTo>
                <a:close/>
              </a:path>
            </a:pathLst>
          </a:custGeom>
          <a:solidFill>
            <a:schemeClr val="accent2"/>
          </a:solidFill>
          <a:ln>
            <a:noFill/>
          </a:ln>
          <a:effectLst>
            <a:outerShdw blurRad="114300" algn="bl" rotWithShape="0">
              <a:schemeClr val="accent2">
                <a:alpha val="8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Orbitron" panose="020B0604020202020204" charset="0"/>
            </a:endParaRPr>
          </a:p>
        </p:txBody>
      </p:sp>
      <p:sp>
        <p:nvSpPr>
          <p:cNvPr id="423" name="Google Shape;423;p36"/>
          <p:cNvSpPr/>
          <p:nvPr/>
        </p:nvSpPr>
        <p:spPr>
          <a:xfrm>
            <a:off x="2622201" y="1277231"/>
            <a:ext cx="407800" cy="382249"/>
          </a:xfrm>
          <a:custGeom>
            <a:avLst/>
            <a:gdLst/>
            <a:ahLst/>
            <a:cxnLst/>
            <a:rect l="l" t="t" r="r" b="b"/>
            <a:pathLst>
              <a:path w="9121" h="8550" extrusionOk="0">
                <a:moveTo>
                  <a:pt x="1655" y="0"/>
                </a:moveTo>
                <a:cubicBezTo>
                  <a:pt x="1420" y="0"/>
                  <a:pt x="1190" y="135"/>
                  <a:pt x="1072" y="370"/>
                </a:cubicBezTo>
                <a:cubicBezTo>
                  <a:pt x="1" y="2561"/>
                  <a:pt x="441" y="5180"/>
                  <a:pt x="2144" y="6883"/>
                </a:cubicBezTo>
                <a:cubicBezTo>
                  <a:pt x="3239" y="7990"/>
                  <a:pt x="4680" y="8550"/>
                  <a:pt x="6156" y="8550"/>
                </a:cubicBezTo>
                <a:cubicBezTo>
                  <a:pt x="7013" y="8550"/>
                  <a:pt x="7859" y="8359"/>
                  <a:pt x="8668" y="7954"/>
                </a:cubicBezTo>
                <a:cubicBezTo>
                  <a:pt x="8990" y="7811"/>
                  <a:pt x="9121" y="7418"/>
                  <a:pt x="8966" y="7097"/>
                </a:cubicBezTo>
                <a:cubicBezTo>
                  <a:pt x="8857" y="6862"/>
                  <a:pt x="8634" y="6727"/>
                  <a:pt x="8396" y="6727"/>
                </a:cubicBezTo>
                <a:cubicBezTo>
                  <a:pt x="8297" y="6727"/>
                  <a:pt x="8195" y="6750"/>
                  <a:pt x="8097" y="6799"/>
                </a:cubicBezTo>
                <a:cubicBezTo>
                  <a:pt x="7483" y="7099"/>
                  <a:pt x="6824" y="7245"/>
                  <a:pt x="6170" y="7245"/>
                </a:cubicBezTo>
                <a:cubicBezTo>
                  <a:pt x="5033" y="7245"/>
                  <a:pt x="3911" y="6805"/>
                  <a:pt x="3072" y="5966"/>
                </a:cubicBezTo>
                <a:cubicBezTo>
                  <a:pt x="1751" y="4644"/>
                  <a:pt x="1405" y="2620"/>
                  <a:pt x="2239" y="930"/>
                </a:cubicBezTo>
                <a:cubicBezTo>
                  <a:pt x="2394" y="620"/>
                  <a:pt x="2263" y="239"/>
                  <a:pt x="1941" y="72"/>
                </a:cubicBezTo>
                <a:cubicBezTo>
                  <a:pt x="1850" y="23"/>
                  <a:pt x="1752" y="0"/>
                  <a:pt x="1655" y="0"/>
                </a:cubicBezTo>
                <a:close/>
              </a:path>
            </a:pathLst>
          </a:custGeom>
          <a:solidFill>
            <a:schemeClr val="lt1"/>
          </a:solidFill>
          <a:ln>
            <a:noFill/>
          </a:ln>
          <a:effectLst>
            <a:outerShdw blurRad="157163"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Orbitron" panose="020B0604020202020204" charset="0"/>
            </a:endParaRPr>
          </a:p>
        </p:txBody>
      </p:sp>
      <p:sp>
        <p:nvSpPr>
          <p:cNvPr id="424" name="Google Shape;424;p36"/>
          <p:cNvSpPr/>
          <p:nvPr/>
        </p:nvSpPr>
        <p:spPr>
          <a:xfrm rot="1083274">
            <a:off x="6781264" y="1476469"/>
            <a:ext cx="585152" cy="1033631"/>
          </a:xfrm>
          <a:custGeom>
            <a:avLst/>
            <a:gdLst/>
            <a:ahLst/>
            <a:cxnLst/>
            <a:rect l="l" t="t" r="r" b="b"/>
            <a:pathLst>
              <a:path w="15550" h="27468" extrusionOk="0">
                <a:moveTo>
                  <a:pt x="13335" y="1310"/>
                </a:moveTo>
                <a:lnTo>
                  <a:pt x="10145" y="4489"/>
                </a:lnTo>
                <a:lnTo>
                  <a:pt x="10145" y="1310"/>
                </a:lnTo>
                <a:close/>
                <a:moveTo>
                  <a:pt x="8835" y="2226"/>
                </a:moveTo>
                <a:lnTo>
                  <a:pt x="8835" y="5798"/>
                </a:lnTo>
                <a:lnTo>
                  <a:pt x="5787" y="8846"/>
                </a:lnTo>
                <a:lnTo>
                  <a:pt x="2215" y="8846"/>
                </a:lnTo>
                <a:lnTo>
                  <a:pt x="8835" y="2226"/>
                </a:lnTo>
                <a:close/>
                <a:moveTo>
                  <a:pt x="14240" y="2226"/>
                </a:moveTo>
                <a:lnTo>
                  <a:pt x="14240" y="17335"/>
                </a:lnTo>
                <a:lnTo>
                  <a:pt x="10133" y="17335"/>
                </a:lnTo>
                <a:lnTo>
                  <a:pt x="10133" y="6334"/>
                </a:lnTo>
                <a:lnTo>
                  <a:pt x="14240" y="2226"/>
                </a:lnTo>
                <a:close/>
                <a:moveTo>
                  <a:pt x="8835" y="7644"/>
                </a:moveTo>
                <a:lnTo>
                  <a:pt x="8835" y="17716"/>
                </a:lnTo>
                <a:lnTo>
                  <a:pt x="6704" y="19848"/>
                </a:lnTo>
                <a:lnTo>
                  <a:pt x="6704" y="9775"/>
                </a:lnTo>
                <a:lnTo>
                  <a:pt x="8835" y="7644"/>
                </a:lnTo>
                <a:close/>
                <a:moveTo>
                  <a:pt x="5418" y="10144"/>
                </a:moveTo>
                <a:lnTo>
                  <a:pt x="5418" y="21145"/>
                </a:lnTo>
                <a:lnTo>
                  <a:pt x="1310" y="25253"/>
                </a:lnTo>
                <a:lnTo>
                  <a:pt x="1310" y="10144"/>
                </a:lnTo>
                <a:close/>
                <a:moveTo>
                  <a:pt x="13335" y="18633"/>
                </a:moveTo>
                <a:lnTo>
                  <a:pt x="6704" y="25253"/>
                </a:lnTo>
                <a:lnTo>
                  <a:pt x="6704" y="21681"/>
                </a:lnTo>
                <a:lnTo>
                  <a:pt x="9764" y="18633"/>
                </a:lnTo>
                <a:close/>
                <a:moveTo>
                  <a:pt x="5418" y="22991"/>
                </a:moveTo>
                <a:lnTo>
                  <a:pt x="5418" y="26170"/>
                </a:lnTo>
                <a:lnTo>
                  <a:pt x="2227" y="26170"/>
                </a:lnTo>
                <a:lnTo>
                  <a:pt x="5418" y="22991"/>
                </a:lnTo>
                <a:close/>
                <a:moveTo>
                  <a:pt x="9502" y="0"/>
                </a:moveTo>
                <a:cubicBezTo>
                  <a:pt x="9466" y="0"/>
                  <a:pt x="9418" y="0"/>
                  <a:pt x="9371" y="12"/>
                </a:cubicBezTo>
                <a:cubicBezTo>
                  <a:pt x="9347" y="12"/>
                  <a:pt x="9323" y="24"/>
                  <a:pt x="9299" y="24"/>
                </a:cubicBezTo>
                <a:cubicBezTo>
                  <a:pt x="9287" y="24"/>
                  <a:pt x="9263" y="36"/>
                  <a:pt x="9252" y="36"/>
                </a:cubicBezTo>
                <a:cubicBezTo>
                  <a:pt x="9228" y="48"/>
                  <a:pt x="9204" y="71"/>
                  <a:pt x="9180" y="83"/>
                </a:cubicBezTo>
                <a:cubicBezTo>
                  <a:pt x="9168" y="83"/>
                  <a:pt x="9144" y="95"/>
                  <a:pt x="9133" y="95"/>
                </a:cubicBezTo>
                <a:cubicBezTo>
                  <a:pt x="9109" y="107"/>
                  <a:pt x="9085" y="143"/>
                  <a:pt x="9061" y="155"/>
                </a:cubicBezTo>
                <a:cubicBezTo>
                  <a:pt x="9049" y="167"/>
                  <a:pt x="9049" y="167"/>
                  <a:pt x="9025" y="167"/>
                </a:cubicBezTo>
                <a:lnTo>
                  <a:pt x="191" y="9013"/>
                </a:lnTo>
                <a:cubicBezTo>
                  <a:pt x="143" y="9061"/>
                  <a:pt x="119" y="9096"/>
                  <a:pt x="84" y="9144"/>
                </a:cubicBezTo>
                <a:cubicBezTo>
                  <a:pt x="84" y="9168"/>
                  <a:pt x="72" y="9180"/>
                  <a:pt x="72" y="9180"/>
                </a:cubicBezTo>
                <a:cubicBezTo>
                  <a:pt x="36" y="9227"/>
                  <a:pt x="24" y="9275"/>
                  <a:pt x="12" y="9334"/>
                </a:cubicBezTo>
                <a:lnTo>
                  <a:pt x="12" y="9358"/>
                </a:lnTo>
                <a:cubicBezTo>
                  <a:pt x="12" y="9394"/>
                  <a:pt x="0" y="9430"/>
                  <a:pt x="0" y="9477"/>
                </a:cubicBezTo>
                <a:lnTo>
                  <a:pt x="0" y="26801"/>
                </a:lnTo>
                <a:lnTo>
                  <a:pt x="0" y="26849"/>
                </a:lnTo>
                <a:lnTo>
                  <a:pt x="0" y="26884"/>
                </a:lnTo>
                <a:cubicBezTo>
                  <a:pt x="0" y="26944"/>
                  <a:pt x="12" y="26991"/>
                  <a:pt x="36" y="27051"/>
                </a:cubicBezTo>
                <a:cubicBezTo>
                  <a:pt x="60" y="27110"/>
                  <a:pt x="96" y="27158"/>
                  <a:pt x="131" y="27206"/>
                </a:cubicBezTo>
                <a:lnTo>
                  <a:pt x="155" y="27230"/>
                </a:lnTo>
                <a:cubicBezTo>
                  <a:pt x="191" y="27277"/>
                  <a:pt x="239" y="27301"/>
                  <a:pt x="274" y="27349"/>
                </a:cubicBezTo>
                <a:cubicBezTo>
                  <a:pt x="322" y="27384"/>
                  <a:pt x="370" y="27408"/>
                  <a:pt x="429" y="27420"/>
                </a:cubicBezTo>
                <a:cubicBezTo>
                  <a:pt x="441" y="27420"/>
                  <a:pt x="453" y="27444"/>
                  <a:pt x="477" y="27444"/>
                </a:cubicBezTo>
                <a:cubicBezTo>
                  <a:pt x="536" y="27456"/>
                  <a:pt x="572" y="27468"/>
                  <a:pt x="631" y="27468"/>
                </a:cubicBezTo>
                <a:lnTo>
                  <a:pt x="6037" y="27468"/>
                </a:lnTo>
                <a:cubicBezTo>
                  <a:pt x="6085" y="27468"/>
                  <a:pt x="6132" y="27468"/>
                  <a:pt x="6168" y="27456"/>
                </a:cubicBezTo>
                <a:cubicBezTo>
                  <a:pt x="6204" y="27456"/>
                  <a:pt x="6215" y="27444"/>
                  <a:pt x="6251" y="27444"/>
                </a:cubicBezTo>
                <a:cubicBezTo>
                  <a:pt x="6263" y="27444"/>
                  <a:pt x="6275" y="27420"/>
                  <a:pt x="6287" y="27420"/>
                </a:cubicBezTo>
                <a:cubicBezTo>
                  <a:pt x="6323" y="27408"/>
                  <a:pt x="6335" y="27396"/>
                  <a:pt x="6370" y="27384"/>
                </a:cubicBezTo>
                <a:cubicBezTo>
                  <a:pt x="6382" y="27361"/>
                  <a:pt x="6394" y="27361"/>
                  <a:pt x="6406" y="27361"/>
                </a:cubicBezTo>
                <a:cubicBezTo>
                  <a:pt x="6442" y="27349"/>
                  <a:pt x="6454" y="27313"/>
                  <a:pt x="6477" y="27301"/>
                </a:cubicBezTo>
                <a:lnTo>
                  <a:pt x="6513" y="27277"/>
                </a:lnTo>
                <a:lnTo>
                  <a:pt x="15348" y="18431"/>
                </a:lnTo>
                <a:cubicBezTo>
                  <a:pt x="15395" y="18395"/>
                  <a:pt x="15431" y="18347"/>
                  <a:pt x="15455" y="18300"/>
                </a:cubicBezTo>
                <a:cubicBezTo>
                  <a:pt x="15455" y="18300"/>
                  <a:pt x="15479" y="18288"/>
                  <a:pt x="15479" y="18276"/>
                </a:cubicBezTo>
                <a:cubicBezTo>
                  <a:pt x="15502" y="18228"/>
                  <a:pt x="15514" y="18169"/>
                  <a:pt x="15538" y="18109"/>
                </a:cubicBezTo>
                <a:lnTo>
                  <a:pt x="15538" y="18097"/>
                </a:lnTo>
                <a:cubicBezTo>
                  <a:pt x="15538" y="18050"/>
                  <a:pt x="15550" y="18014"/>
                  <a:pt x="15550" y="17978"/>
                </a:cubicBezTo>
                <a:lnTo>
                  <a:pt x="15550" y="667"/>
                </a:lnTo>
                <a:lnTo>
                  <a:pt x="15550" y="619"/>
                </a:lnTo>
                <a:lnTo>
                  <a:pt x="15550" y="572"/>
                </a:lnTo>
                <a:cubicBezTo>
                  <a:pt x="15550" y="512"/>
                  <a:pt x="15538" y="476"/>
                  <a:pt x="15502" y="417"/>
                </a:cubicBezTo>
                <a:cubicBezTo>
                  <a:pt x="15490" y="357"/>
                  <a:pt x="15443" y="310"/>
                  <a:pt x="15419" y="262"/>
                </a:cubicBezTo>
                <a:lnTo>
                  <a:pt x="15383" y="238"/>
                </a:lnTo>
                <a:cubicBezTo>
                  <a:pt x="15348" y="191"/>
                  <a:pt x="15312" y="155"/>
                  <a:pt x="15264" y="119"/>
                </a:cubicBezTo>
                <a:cubicBezTo>
                  <a:pt x="15217" y="83"/>
                  <a:pt x="15181" y="60"/>
                  <a:pt x="15121" y="36"/>
                </a:cubicBezTo>
                <a:cubicBezTo>
                  <a:pt x="15098" y="36"/>
                  <a:pt x="15086" y="24"/>
                  <a:pt x="15074" y="24"/>
                </a:cubicBezTo>
                <a:cubicBezTo>
                  <a:pt x="15014" y="12"/>
                  <a:pt x="14967" y="0"/>
                  <a:pt x="14907" y="0"/>
                </a:cubicBezTo>
                <a:close/>
              </a:path>
            </a:pathLst>
          </a:custGeom>
          <a:solidFill>
            <a:schemeClr val="lt1"/>
          </a:solidFill>
          <a:ln>
            <a:noFill/>
          </a:ln>
          <a:effectLst>
            <a:outerShdw blurRad="157163"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Orbitron" panose="020B0604020202020204" charset="0"/>
            </a:endParaRPr>
          </a:p>
        </p:txBody>
      </p:sp>
      <p:sp>
        <p:nvSpPr>
          <p:cNvPr id="425" name="Google Shape;425;p36"/>
          <p:cNvSpPr/>
          <p:nvPr/>
        </p:nvSpPr>
        <p:spPr>
          <a:xfrm rot="-1865445">
            <a:off x="1442953" y="1050520"/>
            <a:ext cx="501462" cy="835616"/>
          </a:xfrm>
          <a:custGeom>
            <a:avLst/>
            <a:gdLst/>
            <a:ahLst/>
            <a:cxnLst/>
            <a:rect l="l" t="t" r="r" b="b"/>
            <a:pathLst>
              <a:path w="18385" h="30636" extrusionOk="0">
                <a:moveTo>
                  <a:pt x="9645" y="2692"/>
                </a:moveTo>
                <a:lnTo>
                  <a:pt x="16598" y="14669"/>
                </a:lnTo>
                <a:lnTo>
                  <a:pt x="8466" y="14669"/>
                </a:lnTo>
                <a:lnTo>
                  <a:pt x="9371" y="5454"/>
                </a:lnTo>
                <a:lnTo>
                  <a:pt x="9645" y="2692"/>
                </a:lnTo>
                <a:close/>
                <a:moveTo>
                  <a:pt x="8264" y="3537"/>
                </a:moveTo>
                <a:lnTo>
                  <a:pt x="8026" y="5990"/>
                </a:lnTo>
                <a:lnTo>
                  <a:pt x="7180" y="14681"/>
                </a:lnTo>
                <a:lnTo>
                  <a:pt x="1799" y="14681"/>
                </a:lnTo>
                <a:lnTo>
                  <a:pt x="8264" y="3537"/>
                </a:lnTo>
                <a:close/>
                <a:moveTo>
                  <a:pt x="7180" y="15979"/>
                </a:moveTo>
                <a:lnTo>
                  <a:pt x="8026" y="24671"/>
                </a:lnTo>
                <a:lnTo>
                  <a:pt x="8264" y="27123"/>
                </a:lnTo>
                <a:lnTo>
                  <a:pt x="1799" y="15979"/>
                </a:lnTo>
                <a:close/>
                <a:moveTo>
                  <a:pt x="16598" y="15979"/>
                </a:moveTo>
                <a:lnTo>
                  <a:pt x="9645" y="27957"/>
                </a:lnTo>
                <a:lnTo>
                  <a:pt x="9383" y="25194"/>
                </a:lnTo>
                <a:lnTo>
                  <a:pt x="8466" y="15979"/>
                </a:lnTo>
                <a:close/>
                <a:moveTo>
                  <a:pt x="9050" y="1"/>
                </a:moveTo>
                <a:cubicBezTo>
                  <a:pt x="9038" y="1"/>
                  <a:pt x="9014" y="13"/>
                  <a:pt x="9002" y="13"/>
                </a:cubicBezTo>
                <a:cubicBezTo>
                  <a:pt x="8978" y="25"/>
                  <a:pt x="8942" y="25"/>
                  <a:pt x="8919" y="37"/>
                </a:cubicBezTo>
                <a:cubicBezTo>
                  <a:pt x="8883" y="60"/>
                  <a:pt x="8859" y="72"/>
                  <a:pt x="8811" y="96"/>
                </a:cubicBezTo>
                <a:cubicBezTo>
                  <a:pt x="8776" y="120"/>
                  <a:pt x="8764" y="132"/>
                  <a:pt x="8740" y="156"/>
                </a:cubicBezTo>
                <a:cubicBezTo>
                  <a:pt x="8704" y="191"/>
                  <a:pt x="8680" y="215"/>
                  <a:pt x="8669" y="251"/>
                </a:cubicBezTo>
                <a:lnTo>
                  <a:pt x="8621" y="298"/>
                </a:lnTo>
                <a:lnTo>
                  <a:pt x="96" y="15003"/>
                </a:lnTo>
                <a:cubicBezTo>
                  <a:pt x="72" y="15015"/>
                  <a:pt x="72" y="15026"/>
                  <a:pt x="72" y="15038"/>
                </a:cubicBezTo>
                <a:cubicBezTo>
                  <a:pt x="60" y="15074"/>
                  <a:pt x="48" y="15122"/>
                  <a:pt x="37" y="15146"/>
                </a:cubicBezTo>
                <a:cubicBezTo>
                  <a:pt x="37" y="15181"/>
                  <a:pt x="37" y="15193"/>
                  <a:pt x="13" y="15217"/>
                </a:cubicBezTo>
                <a:cubicBezTo>
                  <a:pt x="13" y="15253"/>
                  <a:pt x="1" y="15277"/>
                  <a:pt x="1" y="15312"/>
                </a:cubicBezTo>
                <a:cubicBezTo>
                  <a:pt x="1" y="15336"/>
                  <a:pt x="13" y="15372"/>
                  <a:pt x="13" y="15396"/>
                </a:cubicBezTo>
                <a:cubicBezTo>
                  <a:pt x="13" y="15431"/>
                  <a:pt x="13" y="15443"/>
                  <a:pt x="37" y="15479"/>
                </a:cubicBezTo>
                <a:cubicBezTo>
                  <a:pt x="48" y="15515"/>
                  <a:pt x="60" y="15550"/>
                  <a:pt x="72" y="15574"/>
                </a:cubicBezTo>
                <a:cubicBezTo>
                  <a:pt x="72" y="15598"/>
                  <a:pt x="96" y="15610"/>
                  <a:pt x="96" y="15622"/>
                </a:cubicBezTo>
                <a:lnTo>
                  <a:pt x="8621" y="30326"/>
                </a:lnTo>
                <a:cubicBezTo>
                  <a:pt x="8633" y="30362"/>
                  <a:pt x="8645" y="30374"/>
                  <a:pt x="8669" y="30386"/>
                </a:cubicBezTo>
                <a:lnTo>
                  <a:pt x="8704" y="30433"/>
                </a:lnTo>
                <a:cubicBezTo>
                  <a:pt x="8740" y="30481"/>
                  <a:pt x="8776" y="30505"/>
                  <a:pt x="8823" y="30540"/>
                </a:cubicBezTo>
                <a:cubicBezTo>
                  <a:pt x="8835" y="30540"/>
                  <a:pt x="8835" y="30552"/>
                  <a:pt x="8859" y="30552"/>
                </a:cubicBezTo>
                <a:cubicBezTo>
                  <a:pt x="8919" y="30576"/>
                  <a:pt x="8978" y="30612"/>
                  <a:pt x="9038" y="30624"/>
                </a:cubicBezTo>
                <a:lnTo>
                  <a:pt x="9050" y="30624"/>
                </a:lnTo>
                <a:cubicBezTo>
                  <a:pt x="9097" y="30636"/>
                  <a:pt x="9133" y="30636"/>
                  <a:pt x="9181" y="30636"/>
                </a:cubicBezTo>
                <a:cubicBezTo>
                  <a:pt x="9240" y="30636"/>
                  <a:pt x="9300" y="30624"/>
                  <a:pt x="9359" y="30612"/>
                </a:cubicBezTo>
                <a:lnTo>
                  <a:pt x="9371" y="30612"/>
                </a:lnTo>
                <a:cubicBezTo>
                  <a:pt x="9395" y="30612"/>
                  <a:pt x="9395" y="30600"/>
                  <a:pt x="9407" y="30600"/>
                </a:cubicBezTo>
                <a:cubicBezTo>
                  <a:pt x="9454" y="30576"/>
                  <a:pt x="9490" y="30552"/>
                  <a:pt x="9538" y="30516"/>
                </a:cubicBezTo>
                <a:lnTo>
                  <a:pt x="9585" y="30481"/>
                </a:lnTo>
                <a:cubicBezTo>
                  <a:pt x="9621" y="30445"/>
                  <a:pt x="9657" y="30421"/>
                  <a:pt x="9693" y="30374"/>
                </a:cubicBezTo>
                <a:cubicBezTo>
                  <a:pt x="9704" y="30362"/>
                  <a:pt x="9716" y="30338"/>
                  <a:pt x="9716" y="30326"/>
                </a:cubicBezTo>
                <a:cubicBezTo>
                  <a:pt x="9752" y="30362"/>
                  <a:pt x="9752" y="30362"/>
                  <a:pt x="9764" y="30362"/>
                </a:cubicBezTo>
                <a:lnTo>
                  <a:pt x="18289" y="15658"/>
                </a:lnTo>
                <a:cubicBezTo>
                  <a:pt x="18301" y="15634"/>
                  <a:pt x="18301" y="15622"/>
                  <a:pt x="18301" y="15610"/>
                </a:cubicBezTo>
                <a:cubicBezTo>
                  <a:pt x="18325" y="15574"/>
                  <a:pt x="18336" y="15527"/>
                  <a:pt x="18348" y="15503"/>
                </a:cubicBezTo>
                <a:cubicBezTo>
                  <a:pt x="18348" y="15479"/>
                  <a:pt x="18348" y="15455"/>
                  <a:pt x="18360" y="15431"/>
                </a:cubicBezTo>
                <a:cubicBezTo>
                  <a:pt x="18360" y="15396"/>
                  <a:pt x="18384" y="15372"/>
                  <a:pt x="18384" y="15336"/>
                </a:cubicBezTo>
                <a:cubicBezTo>
                  <a:pt x="18384" y="15312"/>
                  <a:pt x="18360" y="15277"/>
                  <a:pt x="18360" y="15253"/>
                </a:cubicBezTo>
                <a:cubicBezTo>
                  <a:pt x="18360" y="15217"/>
                  <a:pt x="18360" y="15205"/>
                  <a:pt x="18348" y="15181"/>
                </a:cubicBezTo>
                <a:cubicBezTo>
                  <a:pt x="18336" y="15134"/>
                  <a:pt x="18325" y="15098"/>
                  <a:pt x="18301" y="15074"/>
                </a:cubicBezTo>
                <a:cubicBezTo>
                  <a:pt x="18301" y="15062"/>
                  <a:pt x="18289" y="15038"/>
                  <a:pt x="18289" y="15026"/>
                </a:cubicBezTo>
                <a:lnTo>
                  <a:pt x="9764" y="322"/>
                </a:lnTo>
                <a:lnTo>
                  <a:pt x="9752" y="310"/>
                </a:lnTo>
                <a:cubicBezTo>
                  <a:pt x="9740" y="275"/>
                  <a:pt x="9704" y="263"/>
                  <a:pt x="9693" y="239"/>
                </a:cubicBezTo>
                <a:cubicBezTo>
                  <a:pt x="9657" y="203"/>
                  <a:pt x="9645" y="179"/>
                  <a:pt x="9621" y="144"/>
                </a:cubicBezTo>
                <a:cubicBezTo>
                  <a:pt x="9597" y="132"/>
                  <a:pt x="9573" y="120"/>
                  <a:pt x="9538" y="96"/>
                </a:cubicBezTo>
                <a:cubicBezTo>
                  <a:pt x="9514" y="72"/>
                  <a:pt x="9466" y="60"/>
                  <a:pt x="9419" y="37"/>
                </a:cubicBezTo>
                <a:cubicBezTo>
                  <a:pt x="9407" y="37"/>
                  <a:pt x="9407" y="25"/>
                  <a:pt x="9395" y="25"/>
                </a:cubicBezTo>
                <a:cubicBezTo>
                  <a:pt x="9383" y="25"/>
                  <a:pt x="9347" y="25"/>
                  <a:pt x="9335" y="13"/>
                </a:cubicBezTo>
                <a:cubicBezTo>
                  <a:pt x="9288" y="1"/>
                  <a:pt x="9264" y="1"/>
                  <a:pt x="9216" y="1"/>
                </a:cubicBezTo>
                <a:close/>
              </a:path>
            </a:pathLst>
          </a:custGeom>
          <a:solidFill>
            <a:schemeClr val="lt1"/>
          </a:solidFill>
          <a:ln>
            <a:noFill/>
          </a:ln>
          <a:effectLst>
            <a:outerShdw blurRad="1143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Orbitron" panose="020B0604020202020204" charset="0"/>
            </a:endParaRPr>
          </a:p>
        </p:txBody>
      </p:sp>
      <p:sp>
        <p:nvSpPr>
          <p:cNvPr id="426" name="Google Shape;426;p36"/>
          <p:cNvSpPr/>
          <p:nvPr/>
        </p:nvSpPr>
        <p:spPr>
          <a:xfrm>
            <a:off x="2279621" y="2065171"/>
            <a:ext cx="195600" cy="195600"/>
          </a:xfrm>
          <a:prstGeom prst="ellipse">
            <a:avLst/>
          </a:prstGeom>
          <a:noFill/>
          <a:ln w="38100" cap="flat" cmpd="sng">
            <a:solidFill>
              <a:schemeClr val="accent3"/>
            </a:solidFill>
            <a:prstDash val="solid"/>
            <a:round/>
            <a:headEnd type="none" w="sm" len="sm"/>
            <a:tailEnd type="none" w="sm" len="sm"/>
          </a:ln>
          <a:effectLst>
            <a:outerShdw blurRad="5715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Orbitron" panose="020B0604020202020204" charset="0"/>
            </a:endParaRPr>
          </a:p>
        </p:txBody>
      </p:sp>
      <p:sp>
        <p:nvSpPr>
          <p:cNvPr id="427" name="Google Shape;427;p36"/>
          <p:cNvSpPr/>
          <p:nvPr/>
        </p:nvSpPr>
        <p:spPr>
          <a:xfrm rot="1650217">
            <a:off x="470736" y="1647191"/>
            <a:ext cx="42203" cy="390136"/>
          </a:xfrm>
          <a:custGeom>
            <a:avLst/>
            <a:gdLst/>
            <a:ahLst/>
            <a:cxnLst/>
            <a:rect l="l" t="t" r="r" b="b"/>
            <a:pathLst>
              <a:path w="1310" h="12110" extrusionOk="0">
                <a:moveTo>
                  <a:pt x="655" y="0"/>
                </a:moveTo>
                <a:cubicBezTo>
                  <a:pt x="298" y="0"/>
                  <a:pt x="0" y="298"/>
                  <a:pt x="0" y="655"/>
                </a:cubicBezTo>
                <a:lnTo>
                  <a:pt x="0" y="11454"/>
                </a:lnTo>
                <a:cubicBezTo>
                  <a:pt x="0" y="11811"/>
                  <a:pt x="298" y="12109"/>
                  <a:pt x="655" y="12109"/>
                </a:cubicBezTo>
                <a:cubicBezTo>
                  <a:pt x="1012" y="12109"/>
                  <a:pt x="1310" y="11811"/>
                  <a:pt x="1310" y="11454"/>
                </a:cubicBezTo>
                <a:lnTo>
                  <a:pt x="1310" y="655"/>
                </a:lnTo>
                <a:cubicBezTo>
                  <a:pt x="1310" y="298"/>
                  <a:pt x="1036" y="0"/>
                  <a:pt x="655" y="0"/>
                </a:cubicBezTo>
                <a:close/>
              </a:path>
            </a:pathLst>
          </a:custGeom>
          <a:solidFill>
            <a:schemeClr val="lt1"/>
          </a:solidFill>
          <a:ln>
            <a:noFill/>
          </a:ln>
          <a:effectLst>
            <a:outerShdw blurRad="100013"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Orbitron" panose="020B0604020202020204" charset="0"/>
            </a:endParaRPr>
          </a:p>
        </p:txBody>
      </p:sp>
      <p:sp>
        <p:nvSpPr>
          <p:cNvPr id="428" name="Google Shape;428;p36"/>
          <p:cNvSpPr/>
          <p:nvPr/>
        </p:nvSpPr>
        <p:spPr>
          <a:xfrm>
            <a:off x="8010272" y="1107147"/>
            <a:ext cx="304016" cy="379653"/>
          </a:xfrm>
          <a:custGeom>
            <a:avLst/>
            <a:gdLst/>
            <a:ahLst/>
            <a:cxnLst/>
            <a:rect l="l" t="t" r="r" b="b"/>
            <a:pathLst>
              <a:path w="9502" h="11866" extrusionOk="0">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lt1"/>
          </a:solidFill>
          <a:ln>
            <a:noFill/>
          </a:ln>
          <a:effectLst>
            <a:outerShdw blurRad="100013"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Orbitron" panose="020B0604020202020204" charset="0"/>
            </a:endParaRPr>
          </a:p>
        </p:txBody>
      </p:sp>
      <p:sp>
        <p:nvSpPr>
          <p:cNvPr id="429" name="Google Shape;429;p36"/>
          <p:cNvSpPr/>
          <p:nvPr/>
        </p:nvSpPr>
        <p:spPr>
          <a:xfrm rot="6189788">
            <a:off x="8341956" y="1885039"/>
            <a:ext cx="393419" cy="368764"/>
          </a:xfrm>
          <a:custGeom>
            <a:avLst/>
            <a:gdLst/>
            <a:ahLst/>
            <a:cxnLst/>
            <a:rect l="l" t="t" r="r" b="b"/>
            <a:pathLst>
              <a:path w="9121" h="8550" extrusionOk="0">
                <a:moveTo>
                  <a:pt x="1655" y="0"/>
                </a:moveTo>
                <a:cubicBezTo>
                  <a:pt x="1420" y="0"/>
                  <a:pt x="1190" y="135"/>
                  <a:pt x="1072" y="370"/>
                </a:cubicBezTo>
                <a:cubicBezTo>
                  <a:pt x="1" y="2561"/>
                  <a:pt x="441" y="5180"/>
                  <a:pt x="2144" y="6883"/>
                </a:cubicBezTo>
                <a:cubicBezTo>
                  <a:pt x="3239" y="7990"/>
                  <a:pt x="4680" y="8550"/>
                  <a:pt x="6156" y="8550"/>
                </a:cubicBezTo>
                <a:cubicBezTo>
                  <a:pt x="7013" y="8550"/>
                  <a:pt x="7859" y="8359"/>
                  <a:pt x="8668" y="7954"/>
                </a:cubicBezTo>
                <a:cubicBezTo>
                  <a:pt x="8990" y="7811"/>
                  <a:pt x="9121" y="7418"/>
                  <a:pt x="8966" y="7097"/>
                </a:cubicBezTo>
                <a:cubicBezTo>
                  <a:pt x="8857" y="6862"/>
                  <a:pt x="8634" y="6727"/>
                  <a:pt x="8396" y="6727"/>
                </a:cubicBezTo>
                <a:cubicBezTo>
                  <a:pt x="8297" y="6727"/>
                  <a:pt x="8195" y="6750"/>
                  <a:pt x="8097" y="6799"/>
                </a:cubicBezTo>
                <a:cubicBezTo>
                  <a:pt x="7483" y="7099"/>
                  <a:pt x="6824" y="7245"/>
                  <a:pt x="6170" y="7245"/>
                </a:cubicBezTo>
                <a:cubicBezTo>
                  <a:pt x="5033" y="7245"/>
                  <a:pt x="3911" y="6805"/>
                  <a:pt x="3072" y="5966"/>
                </a:cubicBezTo>
                <a:cubicBezTo>
                  <a:pt x="1751" y="4644"/>
                  <a:pt x="1405" y="2620"/>
                  <a:pt x="2239" y="930"/>
                </a:cubicBezTo>
                <a:cubicBezTo>
                  <a:pt x="2394" y="620"/>
                  <a:pt x="2263" y="239"/>
                  <a:pt x="1941" y="72"/>
                </a:cubicBezTo>
                <a:cubicBezTo>
                  <a:pt x="1850" y="23"/>
                  <a:pt x="1752" y="0"/>
                  <a:pt x="1655" y="0"/>
                </a:cubicBezTo>
                <a:close/>
              </a:path>
            </a:pathLst>
          </a:custGeom>
          <a:solidFill>
            <a:schemeClr val="lt1"/>
          </a:solidFill>
          <a:ln>
            <a:noFill/>
          </a:ln>
          <a:effectLst>
            <a:outerShdw blurRad="157163"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Orbitron" panose="020B0604020202020204" charset="0"/>
            </a:endParaRPr>
          </a:p>
        </p:txBody>
      </p:sp>
      <p:sp>
        <p:nvSpPr>
          <p:cNvPr id="430" name="Google Shape;430;p36"/>
          <p:cNvSpPr/>
          <p:nvPr/>
        </p:nvSpPr>
        <p:spPr>
          <a:xfrm>
            <a:off x="871450" y="1220925"/>
            <a:ext cx="152100" cy="152100"/>
          </a:xfrm>
          <a:prstGeom prst="ellipse">
            <a:avLst/>
          </a:prstGeom>
          <a:noFill/>
          <a:ln w="38100" cap="flat" cmpd="sng">
            <a:solidFill>
              <a:schemeClr val="accent2"/>
            </a:solidFill>
            <a:prstDash val="solid"/>
            <a:round/>
            <a:headEnd type="none" w="sm" len="sm"/>
            <a:tailEnd type="none" w="sm" len="sm"/>
          </a:ln>
          <a:effectLst>
            <a:outerShdw blurRad="571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Orbitron" panose="020B0604020202020204" charset="0"/>
            </a:endParaRPr>
          </a:p>
        </p:txBody>
      </p:sp>
      <p:sp>
        <p:nvSpPr>
          <p:cNvPr id="431" name="Google Shape;431;p36"/>
          <p:cNvSpPr/>
          <p:nvPr/>
        </p:nvSpPr>
        <p:spPr>
          <a:xfrm>
            <a:off x="5384071" y="1199171"/>
            <a:ext cx="195600" cy="195600"/>
          </a:xfrm>
          <a:prstGeom prst="ellipse">
            <a:avLst/>
          </a:prstGeom>
          <a:noFill/>
          <a:ln w="38100" cap="flat" cmpd="sng">
            <a:solidFill>
              <a:schemeClr val="accent3"/>
            </a:solidFill>
            <a:prstDash val="solid"/>
            <a:round/>
            <a:headEnd type="none" w="sm" len="sm"/>
            <a:tailEnd type="none" w="sm" len="sm"/>
          </a:ln>
          <a:effectLst>
            <a:outerShdw blurRad="5715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Orbitron" panose="020B0604020202020204" charset="0"/>
            </a:endParaRPr>
          </a:p>
        </p:txBody>
      </p:sp>
      <p:sp>
        <p:nvSpPr>
          <p:cNvPr id="432" name="Google Shape;432;p36"/>
          <p:cNvSpPr/>
          <p:nvPr/>
        </p:nvSpPr>
        <p:spPr>
          <a:xfrm>
            <a:off x="6094000" y="2260725"/>
            <a:ext cx="152100" cy="152100"/>
          </a:xfrm>
          <a:prstGeom prst="ellipse">
            <a:avLst/>
          </a:prstGeom>
          <a:noFill/>
          <a:ln w="38100" cap="flat" cmpd="sng">
            <a:solidFill>
              <a:schemeClr val="accent2"/>
            </a:solidFill>
            <a:prstDash val="solid"/>
            <a:round/>
            <a:headEnd type="none" w="sm" len="sm"/>
            <a:tailEnd type="none" w="sm" len="sm"/>
          </a:ln>
          <a:effectLst>
            <a:outerShdw blurRad="12858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Orbitron" panose="020B0604020202020204" charset="0"/>
            </a:endParaRPr>
          </a:p>
        </p:txBody>
      </p:sp>
      <p:sp>
        <p:nvSpPr>
          <p:cNvPr id="433" name="Google Shape;433;p36"/>
          <p:cNvSpPr/>
          <p:nvPr/>
        </p:nvSpPr>
        <p:spPr>
          <a:xfrm>
            <a:off x="8375621" y="1549683"/>
            <a:ext cx="195600" cy="195600"/>
          </a:xfrm>
          <a:prstGeom prst="ellipse">
            <a:avLst/>
          </a:prstGeom>
          <a:noFill/>
          <a:ln w="38100" cap="flat" cmpd="sng">
            <a:solidFill>
              <a:schemeClr val="accent3"/>
            </a:solidFill>
            <a:prstDash val="solid"/>
            <a:round/>
            <a:headEnd type="none" w="sm" len="sm"/>
            <a:tailEnd type="none" w="sm" len="sm"/>
          </a:ln>
          <a:effectLst>
            <a:outerShdw blurRad="5715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Orbitron" panose="020B0604020202020204" charset="0"/>
            </a:endParaRPr>
          </a:p>
        </p:txBody>
      </p:sp>
      <p:sp>
        <p:nvSpPr>
          <p:cNvPr id="434" name="Google Shape;434;p36"/>
          <p:cNvSpPr/>
          <p:nvPr/>
        </p:nvSpPr>
        <p:spPr>
          <a:xfrm>
            <a:off x="-66950" y="1835900"/>
            <a:ext cx="152100" cy="152100"/>
          </a:xfrm>
          <a:prstGeom prst="ellipse">
            <a:avLst/>
          </a:prstGeom>
          <a:noFill/>
          <a:ln w="38100" cap="flat" cmpd="sng">
            <a:solidFill>
              <a:schemeClr val="accent2"/>
            </a:solidFill>
            <a:prstDash val="solid"/>
            <a:round/>
            <a:headEnd type="none" w="sm" len="sm"/>
            <a:tailEnd type="none" w="sm" len="sm"/>
          </a:ln>
          <a:effectLst>
            <a:outerShdw blurRad="571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Orbitron" panose="020B06040202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4"/>
          <p:cNvSpPr/>
          <p:nvPr/>
        </p:nvSpPr>
        <p:spPr>
          <a:xfrm>
            <a:off x="6744900" y="2379500"/>
            <a:ext cx="1957800" cy="1957800"/>
          </a:xfrm>
          <a:prstGeom prst="ellipse">
            <a:avLst/>
          </a:prstGeom>
          <a:gradFill>
            <a:gsLst>
              <a:gs pos="0">
                <a:schemeClr val="lt1"/>
              </a:gs>
              <a:gs pos="100000">
                <a:schemeClr val="accent1"/>
              </a:gs>
            </a:gsLst>
            <a:lin ang="5400012" scaled="0"/>
          </a:gradFill>
          <a:ln>
            <a:noFill/>
          </a:ln>
          <a:effectLst>
            <a:outerShdw blurRad="128588" algn="bl" rotWithShape="0">
              <a:schemeClr val="accent2"/>
            </a:outerShdw>
            <a:reflection stA="24000" endPos="30000" dist="25717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34"/>
          <p:cNvGrpSpPr/>
          <p:nvPr/>
        </p:nvGrpSpPr>
        <p:grpSpPr>
          <a:xfrm>
            <a:off x="1395725" y="1022302"/>
            <a:ext cx="6352500" cy="2404784"/>
            <a:chOff x="1395725" y="862350"/>
            <a:chExt cx="6352500" cy="3418800"/>
          </a:xfrm>
        </p:grpSpPr>
        <p:sp>
          <p:nvSpPr>
            <p:cNvPr id="380" name="Google Shape;380;p34"/>
            <p:cNvSpPr/>
            <p:nvPr/>
          </p:nvSpPr>
          <p:spPr>
            <a:xfrm>
              <a:off x="1395725" y="862350"/>
              <a:ext cx="6352500" cy="3418800"/>
            </a:xfrm>
            <a:prstGeom prst="roundRect">
              <a:avLst>
                <a:gd name="adj" fmla="val 16983"/>
              </a:avLst>
            </a:prstGeom>
            <a:solidFill>
              <a:srgbClr val="0F1524">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4"/>
            <p:cNvSpPr/>
            <p:nvPr/>
          </p:nvSpPr>
          <p:spPr>
            <a:xfrm>
              <a:off x="1511800" y="1027473"/>
              <a:ext cx="6120300" cy="3088500"/>
            </a:xfrm>
            <a:prstGeom prst="roundRect">
              <a:avLst>
                <a:gd name="adj" fmla="val 15644"/>
              </a:avLst>
            </a:prstGeom>
            <a:noFill/>
            <a:ln w="38100" cap="flat" cmpd="sng">
              <a:solidFill>
                <a:schemeClr val="accent2"/>
              </a:solidFill>
              <a:prstDash val="solid"/>
              <a:round/>
              <a:headEnd type="none" w="sm" len="sm"/>
              <a:tailEnd type="none" w="sm" len="sm"/>
            </a:ln>
            <a:effectLst>
              <a:outerShdw blurRad="142875" dist="19050" dir="5400000" algn="bl" rotWithShape="0">
                <a:schemeClr val="accent2">
                  <a:alpha val="6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2" name="Google Shape;382;p34"/>
          <p:cNvSpPr txBox="1">
            <a:spLocks noGrp="1"/>
          </p:cNvSpPr>
          <p:nvPr>
            <p:ph type="title"/>
          </p:nvPr>
        </p:nvSpPr>
        <p:spPr>
          <a:xfrm>
            <a:off x="1811850" y="1388000"/>
            <a:ext cx="5523000" cy="167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PROBLEM AND SOLUTION</a:t>
            </a:r>
            <a:endParaRPr dirty="0"/>
          </a:p>
        </p:txBody>
      </p:sp>
      <p:sp>
        <p:nvSpPr>
          <p:cNvPr id="384" name="Google Shape;384;p34"/>
          <p:cNvSpPr/>
          <p:nvPr/>
        </p:nvSpPr>
        <p:spPr>
          <a:xfrm>
            <a:off x="713100" y="539400"/>
            <a:ext cx="1081500" cy="1081500"/>
          </a:xfrm>
          <a:prstGeom prst="ellipse">
            <a:avLst/>
          </a:prstGeom>
          <a:gradFill>
            <a:gsLst>
              <a:gs pos="0">
                <a:schemeClr val="accent2"/>
              </a:gs>
              <a:gs pos="100000">
                <a:schemeClr val="accent1"/>
              </a:gs>
            </a:gsLst>
            <a:lin ang="5400012" scaled="0"/>
          </a:gradFill>
          <a:ln>
            <a:noFill/>
          </a:ln>
          <a:effectLst>
            <a:outerShdw blurRad="12858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4"/>
          <p:cNvSpPr txBox="1">
            <a:spLocks noGrp="1"/>
          </p:cNvSpPr>
          <p:nvPr>
            <p:ph type="title" idx="2"/>
          </p:nvPr>
        </p:nvSpPr>
        <p:spPr>
          <a:xfrm>
            <a:off x="705164" y="760050"/>
            <a:ext cx="10974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86" name="Google Shape;386;p34"/>
          <p:cNvSpPr/>
          <p:nvPr/>
        </p:nvSpPr>
        <p:spPr>
          <a:xfrm>
            <a:off x="748438" y="2472380"/>
            <a:ext cx="1010837" cy="954689"/>
          </a:xfrm>
          <a:custGeom>
            <a:avLst/>
            <a:gdLst/>
            <a:ahLst/>
            <a:cxnLst/>
            <a:rect l="l" t="t" r="r" b="b"/>
            <a:pathLst>
              <a:path w="23314" h="22019" extrusionOk="0">
                <a:moveTo>
                  <a:pt x="9300" y="1306"/>
                </a:moveTo>
                <a:cubicBezTo>
                  <a:pt x="12241" y="1306"/>
                  <a:pt x="15182" y="2427"/>
                  <a:pt x="17420" y="4671"/>
                </a:cubicBezTo>
                <a:cubicBezTo>
                  <a:pt x="21753" y="9005"/>
                  <a:pt x="21908" y="15934"/>
                  <a:pt x="17872" y="20446"/>
                </a:cubicBezTo>
                <a:lnTo>
                  <a:pt x="1644" y="4218"/>
                </a:lnTo>
                <a:cubicBezTo>
                  <a:pt x="3820" y="2278"/>
                  <a:pt x="6560" y="1306"/>
                  <a:pt x="9300" y="1306"/>
                </a:cubicBezTo>
                <a:close/>
                <a:moveTo>
                  <a:pt x="9293" y="0"/>
                </a:moveTo>
                <a:cubicBezTo>
                  <a:pt x="6019" y="0"/>
                  <a:pt x="2745" y="1248"/>
                  <a:pt x="251" y="3742"/>
                </a:cubicBezTo>
                <a:cubicBezTo>
                  <a:pt x="1" y="4004"/>
                  <a:pt x="1" y="4421"/>
                  <a:pt x="251" y="4671"/>
                </a:cubicBezTo>
                <a:lnTo>
                  <a:pt x="17420" y="21828"/>
                </a:lnTo>
                <a:cubicBezTo>
                  <a:pt x="17562" y="21958"/>
                  <a:pt x="17717" y="22018"/>
                  <a:pt x="17884" y="22018"/>
                </a:cubicBezTo>
                <a:cubicBezTo>
                  <a:pt x="18051" y="22018"/>
                  <a:pt x="18217" y="21958"/>
                  <a:pt x="18336" y="21828"/>
                </a:cubicBezTo>
                <a:cubicBezTo>
                  <a:pt x="23313" y="16839"/>
                  <a:pt x="23313" y="8731"/>
                  <a:pt x="18336" y="3742"/>
                </a:cubicBezTo>
                <a:cubicBezTo>
                  <a:pt x="15842" y="1248"/>
                  <a:pt x="12568" y="0"/>
                  <a:pt x="9293" y="0"/>
                </a:cubicBezTo>
                <a:close/>
              </a:path>
            </a:pathLst>
          </a:custGeom>
          <a:solidFill>
            <a:schemeClr val="accent3"/>
          </a:solidFill>
          <a:ln>
            <a:noFill/>
          </a:ln>
          <a:effectLst>
            <a:outerShdw blurRad="3429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4"/>
          <p:cNvSpPr/>
          <p:nvPr/>
        </p:nvSpPr>
        <p:spPr>
          <a:xfrm rot="-1865164">
            <a:off x="7993574" y="376770"/>
            <a:ext cx="550224" cy="916870"/>
          </a:xfrm>
          <a:custGeom>
            <a:avLst/>
            <a:gdLst/>
            <a:ahLst/>
            <a:cxnLst/>
            <a:rect l="l" t="t" r="r" b="b"/>
            <a:pathLst>
              <a:path w="18385" h="30636" extrusionOk="0">
                <a:moveTo>
                  <a:pt x="9645" y="2692"/>
                </a:moveTo>
                <a:lnTo>
                  <a:pt x="16598" y="14669"/>
                </a:lnTo>
                <a:lnTo>
                  <a:pt x="8466" y="14669"/>
                </a:lnTo>
                <a:lnTo>
                  <a:pt x="9371" y="5454"/>
                </a:lnTo>
                <a:lnTo>
                  <a:pt x="9645" y="2692"/>
                </a:lnTo>
                <a:close/>
                <a:moveTo>
                  <a:pt x="8264" y="3537"/>
                </a:moveTo>
                <a:lnTo>
                  <a:pt x="8026" y="5990"/>
                </a:lnTo>
                <a:lnTo>
                  <a:pt x="7180" y="14681"/>
                </a:lnTo>
                <a:lnTo>
                  <a:pt x="1799" y="14681"/>
                </a:lnTo>
                <a:lnTo>
                  <a:pt x="8264" y="3537"/>
                </a:lnTo>
                <a:close/>
                <a:moveTo>
                  <a:pt x="7180" y="15979"/>
                </a:moveTo>
                <a:lnTo>
                  <a:pt x="8026" y="24671"/>
                </a:lnTo>
                <a:lnTo>
                  <a:pt x="8264" y="27123"/>
                </a:lnTo>
                <a:lnTo>
                  <a:pt x="1799" y="15979"/>
                </a:lnTo>
                <a:close/>
                <a:moveTo>
                  <a:pt x="16598" y="15979"/>
                </a:moveTo>
                <a:lnTo>
                  <a:pt x="9645" y="27957"/>
                </a:lnTo>
                <a:lnTo>
                  <a:pt x="9383" y="25194"/>
                </a:lnTo>
                <a:lnTo>
                  <a:pt x="8466" y="15979"/>
                </a:lnTo>
                <a:close/>
                <a:moveTo>
                  <a:pt x="9050" y="1"/>
                </a:moveTo>
                <a:cubicBezTo>
                  <a:pt x="9038" y="1"/>
                  <a:pt x="9014" y="13"/>
                  <a:pt x="9002" y="13"/>
                </a:cubicBezTo>
                <a:cubicBezTo>
                  <a:pt x="8978" y="25"/>
                  <a:pt x="8942" y="25"/>
                  <a:pt x="8919" y="37"/>
                </a:cubicBezTo>
                <a:cubicBezTo>
                  <a:pt x="8883" y="60"/>
                  <a:pt x="8859" y="72"/>
                  <a:pt x="8811" y="96"/>
                </a:cubicBezTo>
                <a:cubicBezTo>
                  <a:pt x="8776" y="120"/>
                  <a:pt x="8764" y="132"/>
                  <a:pt x="8740" y="156"/>
                </a:cubicBezTo>
                <a:cubicBezTo>
                  <a:pt x="8704" y="191"/>
                  <a:pt x="8680" y="215"/>
                  <a:pt x="8669" y="251"/>
                </a:cubicBezTo>
                <a:lnTo>
                  <a:pt x="8621" y="298"/>
                </a:lnTo>
                <a:lnTo>
                  <a:pt x="96" y="15003"/>
                </a:lnTo>
                <a:cubicBezTo>
                  <a:pt x="72" y="15015"/>
                  <a:pt x="72" y="15026"/>
                  <a:pt x="72" y="15038"/>
                </a:cubicBezTo>
                <a:cubicBezTo>
                  <a:pt x="60" y="15074"/>
                  <a:pt x="48" y="15122"/>
                  <a:pt x="37" y="15146"/>
                </a:cubicBezTo>
                <a:cubicBezTo>
                  <a:pt x="37" y="15181"/>
                  <a:pt x="37" y="15193"/>
                  <a:pt x="13" y="15217"/>
                </a:cubicBezTo>
                <a:cubicBezTo>
                  <a:pt x="13" y="15253"/>
                  <a:pt x="1" y="15277"/>
                  <a:pt x="1" y="15312"/>
                </a:cubicBezTo>
                <a:cubicBezTo>
                  <a:pt x="1" y="15336"/>
                  <a:pt x="13" y="15372"/>
                  <a:pt x="13" y="15396"/>
                </a:cubicBezTo>
                <a:cubicBezTo>
                  <a:pt x="13" y="15431"/>
                  <a:pt x="13" y="15443"/>
                  <a:pt x="37" y="15479"/>
                </a:cubicBezTo>
                <a:cubicBezTo>
                  <a:pt x="48" y="15515"/>
                  <a:pt x="60" y="15550"/>
                  <a:pt x="72" y="15574"/>
                </a:cubicBezTo>
                <a:cubicBezTo>
                  <a:pt x="72" y="15598"/>
                  <a:pt x="96" y="15610"/>
                  <a:pt x="96" y="15622"/>
                </a:cubicBezTo>
                <a:lnTo>
                  <a:pt x="8621" y="30326"/>
                </a:lnTo>
                <a:cubicBezTo>
                  <a:pt x="8633" y="30362"/>
                  <a:pt x="8645" y="30374"/>
                  <a:pt x="8669" y="30386"/>
                </a:cubicBezTo>
                <a:lnTo>
                  <a:pt x="8704" y="30433"/>
                </a:lnTo>
                <a:cubicBezTo>
                  <a:pt x="8740" y="30481"/>
                  <a:pt x="8776" y="30505"/>
                  <a:pt x="8823" y="30540"/>
                </a:cubicBezTo>
                <a:cubicBezTo>
                  <a:pt x="8835" y="30540"/>
                  <a:pt x="8835" y="30552"/>
                  <a:pt x="8859" y="30552"/>
                </a:cubicBezTo>
                <a:cubicBezTo>
                  <a:pt x="8919" y="30576"/>
                  <a:pt x="8978" y="30612"/>
                  <a:pt x="9038" y="30624"/>
                </a:cubicBezTo>
                <a:lnTo>
                  <a:pt x="9050" y="30624"/>
                </a:lnTo>
                <a:cubicBezTo>
                  <a:pt x="9097" y="30636"/>
                  <a:pt x="9133" y="30636"/>
                  <a:pt x="9181" y="30636"/>
                </a:cubicBezTo>
                <a:cubicBezTo>
                  <a:pt x="9240" y="30636"/>
                  <a:pt x="9300" y="30624"/>
                  <a:pt x="9359" y="30612"/>
                </a:cubicBezTo>
                <a:lnTo>
                  <a:pt x="9371" y="30612"/>
                </a:lnTo>
                <a:cubicBezTo>
                  <a:pt x="9395" y="30612"/>
                  <a:pt x="9395" y="30600"/>
                  <a:pt x="9407" y="30600"/>
                </a:cubicBezTo>
                <a:cubicBezTo>
                  <a:pt x="9454" y="30576"/>
                  <a:pt x="9490" y="30552"/>
                  <a:pt x="9538" y="30516"/>
                </a:cubicBezTo>
                <a:lnTo>
                  <a:pt x="9585" y="30481"/>
                </a:lnTo>
                <a:cubicBezTo>
                  <a:pt x="9621" y="30445"/>
                  <a:pt x="9657" y="30421"/>
                  <a:pt x="9693" y="30374"/>
                </a:cubicBezTo>
                <a:cubicBezTo>
                  <a:pt x="9704" y="30362"/>
                  <a:pt x="9716" y="30338"/>
                  <a:pt x="9716" y="30326"/>
                </a:cubicBezTo>
                <a:cubicBezTo>
                  <a:pt x="9752" y="30362"/>
                  <a:pt x="9752" y="30362"/>
                  <a:pt x="9764" y="30362"/>
                </a:cubicBezTo>
                <a:lnTo>
                  <a:pt x="18289" y="15658"/>
                </a:lnTo>
                <a:cubicBezTo>
                  <a:pt x="18301" y="15634"/>
                  <a:pt x="18301" y="15622"/>
                  <a:pt x="18301" y="15610"/>
                </a:cubicBezTo>
                <a:cubicBezTo>
                  <a:pt x="18325" y="15574"/>
                  <a:pt x="18336" y="15527"/>
                  <a:pt x="18348" y="15503"/>
                </a:cubicBezTo>
                <a:cubicBezTo>
                  <a:pt x="18348" y="15479"/>
                  <a:pt x="18348" y="15455"/>
                  <a:pt x="18360" y="15431"/>
                </a:cubicBezTo>
                <a:cubicBezTo>
                  <a:pt x="18360" y="15396"/>
                  <a:pt x="18384" y="15372"/>
                  <a:pt x="18384" y="15336"/>
                </a:cubicBezTo>
                <a:cubicBezTo>
                  <a:pt x="18384" y="15312"/>
                  <a:pt x="18360" y="15277"/>
                  <a:pt x="18360" y="15253"/>
                </a:cubicBezTo>
                <a:cubicBezTo>
                  <a:pt x="18360" y="15217"/>
                  <a:pt x="18360" y="15205"/>
                  <a:pt x="18348" y="15181"/>
                </a:cubicBezTo>
                <a:cubicBezTo>
                  <a:pt x="18336" y="15134"/>
                  <a:pt x="18325" y="15098"/>
                  <a:pt x="18301" y="15074"/>
                </a:cubicBezTo>
                <a:cubicBezTo>
                  <a:pt x="18301" y="15062"/>
                  <a:pt x="18289" y="15038"/>
                  <a:pt x="18289" y="15026"/>
                </a:cubicBezTo>
                <a:lnTo>
                  <a:pt x="9764" y="322"/>
                </a:lnTo>
                <a:lnTo>
                  <a:pt x="9752" y="310"/>
                </a:lnTo>
                <a:cubicBezTo>
                  <a:pt x="9740" y="275"/>
                  <a:pt x="9704" y="263"/>
                  <a:pt x="9693" y="239"/>
                </a:cubicBezTo>
                <a:cubicBezTo>
                  <a:pt x="9657" y="203"/>
                  <a:pt x="9645" y="179"/>
                  <a:pt x="9621" y="144"/>
                </a:cubicBezTo>
                <a:cubicBezTo>
                  <a:pt x="9597" y="132"/>
                  <a:pt x="9573" y="120"/>
                  <a:pt x="9538" y="96"/>
                </a:cubicBezTo>
                <a:cubicBezTo>
                  <a:pt x="9514" y="72"/>
                  <a:pt x="9466" y="60"/>
                  <a:pt x="9419" y="37"/>
                </a:cubicBezTo>
                <a:cubicBezTo>
                  <a:pt x="9407" y="37"/>
                  <a:pt x="9407" y="25"/>
                  <a:pt x="9395" y="25"/>
                </a:cubicBezTo>
                <a:cubicBezTo>
                  <a:pt x="9383" y="25"/>
                  <a:pt x="9347" y="25"/>
                  <a:pt x="9335" y="13"/>
                </a:cubicBezTo>
                <a:cubicBezTo>
                  <a:pt x="9288" y="1"/>
                  <a:pt x="9264" y="1"/>
                  <a:pt x="9216" y="1"/>
                </a:cubicBezTo>
                <a:close/>
              </a:path>
            </a:pathLst>
          </a:custGeom>
          <a:solidFill>
            <a:schemeClr val="accent3"/>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a:off x="7900086" y="1757601"/>
            <a:ext cx="335848" cy="419404"/>
          </a:xfrm>
          <a:custGeom>
            <a:avLst/>
            <a:gdLst/>
            <a:ahLst/>
            <a:cxnLst/>
            <a:rect l="l" t="t" r="r" b="b"/>
            <a:pathLst>
              <a:path w="9502" h="11866" extrusionOk="0">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accent3"/>
          </a:solidFill>
          <a:ln>
            <a:noFill/>
          </a:ln>
          <a:effectLst>
            <a:outerShdw blurRad="10001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a:off x="563561" y="3605901"/>
            <a:ext cx="390185" cy="365000"/>
          </a:xfrm>
          <a:custGeom>
            <a:avLst/>
            <a:gdLst/>
            <a:ahLst/>
            <a:cxnLst/>
            <a:rect l="l" t="t" r="r" b="b"/>
            <a:pathLst>
              <a:path w="9133" h="8543" extrusionOk="0">
                <a:moveTo>
                  <a:pt x="7481" y="0"/>
                </a:moveTo>
                <a:cubicBezTo>
                  <a:pt x="7385" y="0"/>
                  <a:pt x="7286" y="21"/>
                  <a:pt x="7191" y="65"/>
                </a:cubicBezTo>
                <a:cubicBezTo>
                  <a:pt x="6858" y="220"/>
                  <a:pt x="6727" y="601"/>
                  <a:pt x="6894" y="934"/>
                </a:cubicBezTo>
                <a:cubicBezTo>
                  <a:pt x="7715" y="2613"/>
                  <a:pt x="7382" y="4637"/>
                  <a:pt x="6060" y="5959"/>
                </a:cubicBezTo>
                <a:cubicBezTo>
                  <a:pt x="5223" y="6803"/>
                  <a:pt x="4105" y="7247"/>
                  <a:pt x="2971" y="7247"/>
                </a:cubicBezTo>
                <a:cubicBezTo>
                  <a:pt x="2314" y="7247"/>
                  <a:pt x="1652" y="7098"/>
                  <a:pt x="1036" y="6792"/>
                </a:cubicBezTo>
                <a:cubicBezTo>
                  <a:pt x="945" y="6748"/>
                  <a:pt x="848" y="6727"/>
                  <a:pt x="754" y="6727"/>
                </a:cubicBezTo>
                <a:cubicBezTo>
                  <a:pt x="515" y="6727"/>
                  <a:pt x="286" y="6860"/>
                  <a:pt x="167" y="7090"/>
                </a:cubicBezTo>
                <a:cubicBezTo>
                  <a:pt x="0" y="7411"/>
                  <a:pt x="143" y="7792"/>
                  <a:pt x="464" y="7959"/>
                </a:cubicBezTo>
                <a:cubicBezTo>
                  <a:pt x="1250" y="8340"/>
                  <a:pt x="2119" y="8542"/>
                  <a:pt x="2965" y="8542"/>
                </a:cubicBezTo>
                <a:cubicBezTo>
                  <a:pt x="4429" y="8542"/>
                  <a:pt x="5882" y="7971"/>
                  <a:pt x="6977" y="6888"/>
                </a:cubicBezTo>
                <a:cubicBezTo>
                  <a:pt x="8692" y="5173"/>
                  <a:pt x="9132" y="2554"/>
                  <a:pt x="8049" y="363"/>
                </a:cubicBezTo>
                <a:cubicBezTo>
                  <a:pt x="7946" y="133"/>
                  <a:pt x="7722" y="0"/>
                  <a:pt x="7481" y="0"/>
                </a:cubicBezTo>
                <a:close/>
              </a:path>
            </a:pathLst>
          </a:custGeom>
          <a:solidFill>
            <a:schemeClr val="accent3"/>
          </a:solidFill>
          <a:ln>
            <a:noFill/>
          </a:ln>
          <a:effectLst>
            <a:outerShdw blurRad="10001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rot="-1836933">
            <a:off x="1278886" y="4034472"/>
            <a:ext cx="335842" cy="419396"/>
          </a:xfrm>
          <a:custGeom>
            <a:avLst/>
            <a:gdLst/>
            <a:ahLst/>
            <a:cxnLst/>
            <a:rect l="l" t="t" r="r" b="b"/>
            <a:pathLst>
              <a:path w="9502" h="11866" extrusionOk="0">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accent2"/>
          </a:solidFill>
          <a:ln>
            <a:noFill/>
          </a:ln>
          <a:effectLst>
            <a:outerShdw blurRad="100013"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a:off x="7097250" y="420600"/>
            <a:ext cx="237600" cy="237600"/>
          </a:xfrm>
          <a:prstGeom prst="ellipse">
            <a:avLst/>
          </a:prstGeom>
          <a:noFill/>
          <a:ln w="38100" cap="flat" cmpd="sng">
            <a:solidFill>
              <a:schemeClr val="accent3"/>
            </a:solidFill>
            <a:prstDash val="solid"/>
            <a:round/>
            <a:headEnd type="none" w="sm" len="sm"/>
            <a:tailEnd type="none" w="sm" len="sm"/>
          </a:ln>
          <a:effectLst>
            <a:outerShdw blurRad="128588"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a:off x="310025" y="4528050"/>
            <a:ext cx="152100" cy="152100"/>
          </a:xfrm>
          <a:prstGeom prst="ellipse">
            <a:avLst/>
          </a:prstGeom>
          <a:noFill/>
          <a:ln w="38100" cap="flat" cmpd="sng">
            <a:solidFill>
              <a:schemeClr val="lt1"/>
            </a:solidFill>
            <a:prstDash val="solid"/>
            <a:round/>
            <a:headEnd type="none" w="sm" len="sm"/>
            <a:tailEnd type="none" w="sm" len="sm"/>
          </a:ln>
          <a:effectLst>
            <a:outerShdw blurRad="5715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p:nvPr/>
        </p:nvSpPr>
        <p:spPr>
          <a:xfrm>
            <a:off x="8789150" y="1169125"/>
            <a:ext cx="152100" cy="152100"/>
          </a:xfrm>
          <a:prstGeom prst="ellipse">
            <a:avLst/>
          </a:prstGeom>
          <a:noFill/>
          <a:ln w="38100" cap="flat" cmpd="sng">
            <a:solidFill>
              <a:schemeClr val="accent2"/>
            </a:solidFill>
            <a:prstDash val="solid"/>
            <a:round/>
            <a:headEnd type="none" w="sm" len="sm"/>
            <a:tailEnd type="none" w="sm" len="sm"/>
          </a:ln>
          <a:effectLst>
            <a:outerShdw blurRad="571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2" name="Google Shape;352;p32"/>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p>
            <a:pPr lvl="0"/>
            <a:r>
              <a:rPr lang="en-US" dirty="0"/>
              <a:t>Problem statement</a:t>
            </a:r>
            <a:endParaRPr dirty="0"/>
          </a:p>
        </p:txBody>
      </p:sp>
      <p:graphicFrame>
        <p:nvGraphicFramePr>
          <p:cNvPr id="2" name="Diagram 1"/>
          <p:cNvGraphicFramePr/>
          <p:nvPr>
            <p:extLst>
              <p:ext uri="{D42A27DB-BD31-4B8C-83A1-F6EECF244321}">
                <p14:modId xmlns:p14="http://schemas.microsoft.com/office/powerpoint/2010/main" val="652872931"/>
              </p:ext>
            </p:extLst>
          </p:nvPr>
        </p:nvGraphicFramePr>
        <p:xfrm>
          <a:off x="849084" y="-79828"/>
          <a:ext cx="7344229" cy="624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grpSp>
        <p:nvGrpSpPr>
          <p:cNvPr id="471" name="Google Shape;471;p39"/>
          <p:cNvGrpSpPr/>
          <p:nvPr/>
        </p:nvGrpSpPr>
        <p:grpSpPr>
          <a:xfrm>
            <a:off x="2805608" y="497538"/>
            <a:ext cx="3506580" cy="1976408"/>
            <a:chOff x="2818716" y="635009"/>
            <a:chExt cx="3506580" cy="1976408"/>
          </a:xfrm>
        </p:grpSpPr>
        <p:sp>
          <p:nvSpPr>
            <p:cNvPr id="472" name="Google Shape;472;p39"/>
            <p:cNvSpPr/>
            <p:nvPr/>
          </p:nvSpPr>
          <p:spPr>
            <a:xfrm>
              <a:off x="2818716" y="635009"/>
              <a:ext cx="3506580" cy="1976408"/>
            </a:xfrm>
            <a:prstGeom prst="roundRect">
              <a:avLst>
                <a:gd name="adj" fmla="val 16983"/>
              </a:avLst>
            </a:prstGeom>
            <a:solidFill>
              <a:srgbClr val="0F1524">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3" name="Google Shape;473;p39"/>
            <p:cNvCxnSpPr/>
            <p:nvPr/>
          </p:nvCxnSpPr>
          <p:spPr>
            <a:xfrm>
              <a:off x="2921000" y="1123225"/>
              <a:ext cx="3309000" cy="0"/>
            </a:xfrm>
            <a:prstGeom prst="straightConnector1">
              <a:avLst/>
            </a:prstGeom>
            <a:noFill/>
            <a:ln w="28575" cap="flat" cmpd="sng">
              <a:solidFill>
                <a:schemeClr val="accent3"/>
              </a:solidFill>
              <a:prstDash val="solid"/>
              <a:round/>
              <a:headEnd type="none" w="med" len="med"/>
              <a:tailEnd type="none" w="med" len="med"/>
            </a:ln>
            <a:effectLst>
              <a:outerShdw blurRad="142875" algn="bl" rotWithShape="0">
                <a:schemeClr val="accent3"/>
              </a:outerShdw>
            </a:effectLst>
          </p:spPr>
        </p:cxnSp>
        <p:cxnSp>
          <p:nvCxnSpPr>
            <p:cNvPr id="474" name="Google Shape;474;p39"/>
            <p:cNvCxnSpPr/>
            <p:nvPr/>
          </p:nvCxnSpPr>
          <p:spPr>
            <a:xfrm>
              <a:off x="2921000" y="1320550"/>
              <a:ext cx="3309000" cy="0"/>
            </a:xfrm>
            <a:prstGeom prst="straightConnector1">
              <a:avLst/>
            </a:prstGeom>
            <a:noFill/>
            <a:ln w="28575" cap="flat" cmpd="sng">
              <a:solidFill>
                <a:schemeClr val="accent3"/>
              </a:solidFill>
              <a:prstDash val="solid"/>
              <a:round/>
              <a:headEnd type="none" w="med" len="med"/>
              <a:tailEnd type="none" w="med" len="med"/>
            </a:ln>
            <a:effectLst>
              <a:outerShdw blurRad="142875" algn="bl" rotWithShape="0">
                <a:schemeClr val="accent3"/>
              </a:outerShdw>
            </a:effectLst>
          </p:spPr>
        </p:cxnSp>
        <p:cxnSp>
          <p:nvCxnSpPr>
            <p:cNvPr id="475" name="Google Shape;475;p39"/>
            <p:cNvCxnSpPr/>
            <p:nvPr/>
          </p:nvCxnSpPr>
          <p:spPr>
            <a:xfrm>
              <a:off x="2921000" y="1517875"/>
              <a:ext cx="3309000" cy="0"/>
            </a:xfrm>
            <a:prstGeom prst="straightConnector1">
              <a:avLst/>
            </a:prstGeom>
            <a:noFill/>
            <a:ln w="28575" cap="flat" cmpd="sng">
              <a:solidFill>
                <a:schemeClr val="accent3"/>
              </a:solidFill>
              <a:prstDash val="solid"/>
              <a:round/>
              <a:headEnd type="none" w="med" len="med"/>
              <a:tailEnd type="none" w="med" len="med"/>
            </a:ln>
            <a:effectLst>
              <a:outerShdw blurRad="142875" algn="bl" rotWithShape="0">
                <a:schemeClr val="accent3"/>
              </a:outerShdw>
            </a:effectLst>
          </p:spPr>
        </p:cxnSp>
        <p:cxnSp>
          <p:nvCxnSpPr>
            <p:cNvPr id="476" name="Google Shape;476;p39"/>
            <p:cNvCxnSpPr/>
            <p:nvPr/>
          </p:nvCxnSpPr>
          <p:spPr>
            <a:xfrm>
              <a:off x="2921000" y="1715200"/>
              <a:ext cx="3309000" cy="0"/>
            </a:xfrm>
            <a:prstGeom prst="straightConnector1">
              <a:avLst/>
            </a:prstGeom>
            <a:noFill/>
            <a:ln w="28575" cap="flat" cmpd="sng">
              <a:solidFill>
                <a:schemeClr val="accent3"/>
              </a:solidFill>
              <a:prstDash val="solid"/>
              <a:round/>
              <a:headEnd type="none" w="med" len="med"/>
              <a:tailEnd type="none" w="med" len="med"/>
            </a:ln>
            <a:effectLst>
              <a:outerShdw blurRad="142875" algn="bl" rotWithShape="0">
                <a:schemeClr val="accent3"/>
              </a:outerShdw>
            </a:effectLst>
          </p:spPr>
        </p:cxnSp>
        <p:cxnSp>
          <p:nvCxnSpPr>
            <p:cNvPr id="477" name="Google Shape;477;p39"/>
            <p:cNvCxnSpPr/>
            <p:nvPr/>
          </p:nvCxnSpPr>
          <p:spPr>
            <a:xfrm>
              <a:off x="2921000" y="1912525"/>
              <a:ext cx="3309000" cy="0"/>
            </a:xfrm>
            <a:prstGeom prst="straightConnector1">
              <a:avLst/>
            </a:prstGeom>
            <a:noFill/>
            <a:ln w="28575" cap="flat" cmpd="sng">
              <a:solidFill>
                <a:schemeClr val="accent3"/>
              </a:solidFill>
              <a:prstDash val="solid"/>
              <a:round/>
              <a:headEnd type="none" w="med" len="med"/>
              <a:tailEnd type="none" w="med" len="med"/>
            </a:ln>
            <a:effectLst>
              <a:outerShdw blurRad="142875" algn="bl" rotWithShape="0">
                <a:schemeClr val="accent3"/>
              </a:outerShdw>
            </a:effectLst>
          </p:spPr>
        </p:cxnSp>
        <p:cxnSp>
          <p:nvCxnSpPr>
            <p:cNvPr id="478" name="Google Shape;478;p39"/>
            <p:cNvCxnSpPr/>
            <p:nvPr/>
          </p:nvCxnSpPr>
          <p:spPr>
            <a:xfrm>
              <a:off x="2921000" y="2109850"/>
              <a:ext cx="3309000" cy="0"/>
            </a:xfrm>
            <a:prstGeom prst="straightConnector1">
              <a:avLst/>
            </a:prstGeom>
            <a:noFill/>
            <a:ln w="28575" cap="flat" cmpd="sng">
              <a:solidFill>
                <a:schemeClr val="accent3"/>
              </a:solidFill>
              <a:prstDash val="solid"/>
              <a:round/>
              <a:headEnd type="none" w="med" len="med"/>
              <a:tailEnd type="none" w="med" len="med"/>
            </a:ln>
            <a:effectLst>
              <a:outerShdw blurRad="142875" algn="bl" rotWithShape="0">
                <a:schemeClr val="accent3"/>
              </a:outerShdw>
            </a:effectLst>
          </p:spPr>
        </p:cxnSp>
        <p:cxnSp>
          <p:nvCxnSpPr>
            <p:cNvPr id="479" name="Google Shape;479;p39"/>
            <p:cNvCxnSpPr/>
            <p:nvPr/>
          </p:nvCxnSpPr>
          <p:spPr>
            <a:xfrm>
              <a:off x="2921000" y="2307175"/>
              <a:ext cx="3309000" cy="0"/>
            </a:xfrm>
            <a:prstGeom prst="straightConnector1">
              <a:avLst/>
            </a:prstGeom>
            <a:noFill/>
            <a:ln w="28575" cap="flat" cmpd="sng">
              <a:solidFill>
                <a:schemeClr val="accent3"/>
              </a:solidFill>
              <a:prstDash val="solid"/>
              <a:round/>
              <a:headEnd type="none" w="med" len="med"/>
              <a:tailEnd type="none" w="med" len="med"/>
            </a:ln>
            <a:effectLst>
              <a:outerShdw blurRad="142875" algn="bl" rotWithShape="0">
                <a:schemeClr val="accent3"/>
              </a:outerShdw>
            </a:effectLst>
          </p:spPr>
        </p:cxnSp>
        <p:cxnSp>
          <p:nvCxnSpPr>
            <p:cNvPr id="480" name="Google Shape;480;p39"/>
            <p:cNvCxnSpPr/>
            <p:nvPr/>
          </p:nvCxnSpPr>
          <p:spPr>
            <a:xfrm>
              <a:off x="2921000" y="925900"/>
              <a:ext cx="3309000" cy="0"/>
            </a:xfrm>
            <a:prstGeom prst="straightConnector1">
              <a:avLst/>
            </a:prstGeom>
            <a:noFill/>
            <a:ln w="28575" cap="flat" cmpd="sng">
              <a:solidFill>
                <a:schemeClr val="accent3"/>
              </a:solidFill>
              <a:prstDash val="solid"/>
              <a:round/>
              <a:headEnd type="none" w="med" len="med"/>
              <a:tailEnd type="none" w="med" len="med"/>
            </a:ln>
            <a:effectLst>
              <a:outerShdw blurRad="142875" algn="bl" rotWithShape="0">
                <a:schemeClr val="accent3"/>
              </a:outerShdw>
            </a:effectLst>
          </p:spPr>
        </p:cxnSp>
        <p:sp>
          <p:nvSpPr>
            <p:cNvPr id="481" name="Google Shape;481;p39"/>
            <p:cNvSpPr/>
            <p:nvPr/>
          </p:nvSpPr>
          <p:spPr>
            <a:xfrm>
              <a:off x="2910887" y="730475"/>
              <a:ext cx="3322102" cy="1785462"/>
            </a:xfrm>
            <a:prstGeom prst="roundRect">
              <a:avLst>
                <a:gd name="adj" fmla="val 15644"/>
              </a:avLst>
            </a:prstGeom>
            <a:noFill/>
            <a:ln w="38100" cap="flat" cmpd="sng">
              <a:solidFill>
                <a:schemeClr val="accent2"/>
              </a:solidFill>
              <a:prstDash val="solid"/>
              <a:round/>
              <a:headEnd type="none" w="sm" len="sm"/>
              <a:tailEnd type="none" w="sm" len="sm"/>
            </a:ln>
            <a:effectLst>
              <a:outerShdw blurRad="142875" algn="bl" rotWithShape="0">
                <a:schemeClr val="accent2"/>
              </a:outerShdw>
              <a:reflection stA="37000" endPos="30000" dist="2286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2" name="Google Shape;482;p39"/>
          <p:cNvSpPr/>
          <p:nvPr/>
        </p:nvSpPr>
        <p:spPr>
          <a:xfrm>
            <a:off x="3959942" y="886792"/>
            <a:ext cx="1197900" cy="1197900"/>
          </a:xfrm>
          <a:prstGeom prst="ellipse">
            <a:avLst/>
          </a:prstGeom>
          <a:gradFill>
            <a:gsLst>
              <a:gs pos="0">
                <a:schemeClr val="lt1"/>
              </a:gs>
              <a:gs pos="100000">
                <a:schemeClr val="accent1"/>
              </a:gs>
            </a:gsLst>
            <a:lin ang="5400012" scaled="0"/>
          </a:gradFill>
          <a:ln>
            <a:noFill/>
          </a:ln>
          <a:effectLst>
            <a:outerShdw blurRad="12858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9"/>
          <p:cNvSpPr txBox="1">
            <a:spLocks noGrp="1"/>
          </p:cNvSpPr>
          <p:nvPr>
            <p:ph type="title"/>
          </p:nvPr>
        </p:nvSpPr>
        <p:spPr>
          <a:xfrm>
            <a:off x="2780342" y="2668529"/>
            <a:ext cx="3557100" cy="576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SOLUTION</a:t>
            </a:r>
            <a:endParaRPr dirty="0"/>
          </a:p>
        </p:txBody>
      </p:sp>
      <p:sp>
        <p:nvSpPr>
          <p:cNvPr id="484" name="Google Shape;484;p39"/>
          <p:cNvSpPr txBox="1">
            <a:spLocks noGrp="1"/>
          </p:cNvSpPr>
          <p:nvPr>
            <p:ph type="subTitle" idx="1"/>
          </p:nvPr>
        </p:nvSpPr>
        <p:spPr>
          <a:xfrm>
            <a:off x="2626424" y="3244370"/>
            <a:ext cx="3557100" cy="978300"/>
          </a:xfrm>
          <a:prstGeom prst="rect">
            <a:avLst/>
          </a:prstGeom>
        </p:spPr>
        <p:txBody>
          <a:bodyPr spcFirstLastPara="1" wrap="square" lIns="91425" tIns="91425" rIns="91425" bIns="91425" anchor="t" anchorCtr="0">
            <a:noAutofit/>
          </a:bodyPr>
          <a:lstStyle/>
          <a:p>
            <a:r>
              <a:rPr lang="en-SG" sz="1400" dirty="0" smtClean="0">
                <a:solidFill>
                  <a:schemeClr val="bg1"/>
                </a:solidFill>
              </a:rPr>
              <a:t>To develop a real-time web application with simple UI that provide users with built-in features such as chat, speech recognition and gesture recognition along with translated subtitles for detected gestures and speech.</a:t>
            </a:r>
            <a:r>
              <a:rPr lang="en-SG" dirty="0" smtClean="0">
                <a:solidFill>
                  <a:schemeClr val="accent5"/>
                </a:solidFill>
              </a:rPr>
              <a:t>.</a:t>
            </a:r>
            <a:endParaRPr lang="en-SG" dirty="0">
              <a:solidFill>
                <a:schemeClr val="accent5"/>
              </a:solidFill>
            </a:endParaRPr>
          </a:p>
        </p:txBody>
      </p:sp>
      <p:grpSp>
        <p:nvGrpSpPr>
          <p:cNvPr id="485" name="Google Shape;485;p39"/>
          <p:cNvGrpSpPr/>
          <p:nvPr/>
        </p:nvGrpSpPr>
        <p:grpSpPr>
          <a:xfrm>
            <a:off x="4206069" y="1151705"/>
            <a:ext cx="705546" cy="668393"/>
            <a:chOff x="2733950" y="4040500"/>
            <a:chExt cx="300975" cy="285175"/>
          </a:xfrm>
        </p:grpSpPr>
        <p:sp>
          <p:nvSpPr>
            <p:cNvPr id="486" name="Google Shape;486;p39"/>
            <p:cNvSpPr/>
            <p:nvPr/>
          </p:nvSpPr>
          <p:spPr>
            <a:xfrm>
              <a:off x="2733950" y="4087525"/>
              <a:ext cx="59575" cy="59575"/>
            </a:xfrm>
            <a:custGeom>
              <a:avLst/>
              <a:gdLst/>
              <a:ahLst/>
              <a:cxnLst/>
              <a:rect l="l" t="t" r="r" b="b"/>
              <a:pathLst>
                <a:path w="2383" h="2383" extrusionOk="0">
                  <a:moveTo>
                    <a:pt x="1192" y="1"/>
                  </a:moveTo>
                  <a:cubicBezTo>
                    <a:pt x="1001" y="1"/>
                    <a:pt x="834" y="156"/>
                    <a:pt x="834" y="358"/>
                  </a:cubicBezTo>
                  <a:lnTo>
                    <a:pt x="834" y="834"/>
                  </a:lnTo>
                  <a:lnTo>
                    <a:pt x="358" y="834"/>
                  </a:lnTo>
                  <a:cubicBezTo>
                    <a:pt x="168" y="834"/>
                    <a:pt x="1" y="989"/>
                    <a:pt x="1" y="1192"/>
                  </a:cubicBezTo>
                  <a:cubicBezTo>
                    <a:pt x="1" y="1382"/>
                    <a:pt x="168" y="1549"/>
                    <a:pt x="358" y="1549"/>
                  </a:cubicBezTo>
                  <a:lnTo>
                    <a:pt x="834" y="1549"/>
                  </a:lnTo>
                  <a:lnTo>
                    <a:pt x="834" y="2025"/>
                  </a:lnTo>
                  <a:cubicBezTo>
                    <a:pt x="834" y="2216"/>
                    <a:pt x="1001" y="2382"/>
                    <a:pt x="1192" y="2382"/>
                  </a:cubicBezTo>
                  <a:cubicBezTo>
                    <a:pt x="1382" y="2382"/>
                    <a:pt x="1549" y="2216"/>
                    <a:pt x="1549" y="2025"/>
                  </a:cubicBezTo>
                  <a:lnTo>
                    <a:pt x="1549" y="1549"/>
                  </a:lnTo>
                  <a:lnTo>
                    <a:pt x="2025" y="1549"/>
                  </a:lnTo>
                  <a:cubicBezTo>
                    <a:pt x="2215" y="1549"/>
                    <a:pt x="2382" y="1382"/>
                    <a:pt x="2382" y="1192"/>
                  </a:cubicBezTo>
                  <a:cubicBezTo>
                    <a:pt x="2382" y="989"/>
                    <a:pt x="2215" y="834"/>
                    <a:pt x="2025" y="834"/>
                  </a:cubicBezTo>
                  <a:lnTo>
                    <a:pt x="1549" y="834"/>
                  </a:lnTo>
                  <a:lnTo>
                    <a:pt x="1549" y="358"/>
                  </a:lnTo>
                  <a:cubicBezTo>
                    <a:pt x="1549" y="156"/>
                    <a:pt x="1382" y="1"/>
                    <a:pt x="1192" y="1"/>
                  </a:cubicBezTo>
                  <a:close/>
                </a:path>
              </a:pathLst>
            </a:custGeom>
            <a:solidFill>
              <a:schemeClr val="accent2"/>
            </a:solidFill>
            <a:ln>
              <a:noFill/>
            </a:ln>
            <a:effectLst>
              <a:outerShdw blurRad="114300" algn="bl" rotWithShape="0">
                <a:schemeClr val="accent2">
                  <a:alpha val="8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9"/>
            <p:cNvSpPr/>
            <p:nvPr/>
          </p:nvSpPr>
          <p:spPr>
            <a:xfrm>
              <a:off x="2818800" y="4040500"/>
              <a:ext cx="59850" cy="59575"/>
            </a:xfrm>
            <a:custGeom>
              <a:avLst/>
              <a:gdLst/>
              <a:ahLst/>
              <a:cxnLst/>
              <a:rect l="l" t="t" r="r" b="b"/>
              <a:pathLst>
                <a:path w="2394" h="2383" extrusionOk="0">
                  <a:moveTo>
                    <a:pt x="1191" y="1"/>
                  </a:moveTo>
                  <a:cubicBezTo>
                    <a:pt x="1000" y="1"/>
                    <a:pt x="834" y="167"/>
                    <a:pt x="834" y="358"/>
                  </a:cubicBezTo>
                  <a:lnTo>
                    <a:pt x="834" y="834"/>
                  </a:lnTo>
                  <a:lnTo>
                    <a:pt x="357" y="834"/>
                  </a:lnTo>
                  <a:cubicBezTo>
                    <a:pt x="167" y="834"/>
                    <a:pt x="0" y="1001"/>
                    <a:pt x="0" y="1191"/>
                  </a:cubicBezTo>
                  <a:cubicBezTo>
                    <a:pt x="0" y="1382"/>
                    <a:pt x="167" y="1549"/>
                    <a:pt x="369" y="1549"/>
                  </a:cubicBezTo>
                  <a:lnTo>
                    <a:pt x="846" y="1549"/>
                  </a:lnTo>
                  <a:lnTo>
                    <a:pt x="846" y="2025"/>
                  </a:lnTo>
                  <a:cubicBezTo>
                    <a:pt x="846" y="2215"/>
                    <a:pt x="1012" y="2382"/>
                    <a:pt x="1203" y="2382"/>
                  </a:cubicBezTo>
                  <a:cubicBezTo>
                    <a:pt x="1405" y="2382"/>
                    <a:pt x="1560" y="2215"/>
                    <a:pt x="1560" y="2025"/>
                  </a:cubicBezTo>
                  <a:lnTo>
                    <a:pt x="1560" y="1549"/>
                  </a:lnTo>
                  <a:lnTo>
                    <a:pt x="2036" y="1549"/>
                  </a:lnTo>
                  <a:cubicBezTo>
                    <a:pt x="2239" y="1549"/>
                    <a:pt x="2393" y="1382"/>
                    <a:pt x="2393" y="1191"/>
                  </a:cubicBezTo>
                  <a:cubicBezTo>
                    <a:pt x="2393" y="1001"/>
                    <a:pt x="2239" y="834"/>
                    <a:pt x="2036" y="834"/>
                  </a:cubicBezTo>
                  <a:lnTo>
                    <a:pt x="1548" y="834"/>
                  </a:lnTo>
                  <a:lnTo>
                    <a:pt x="1548" y="358"/>
                  </a:lnTo>
                  <a:cubicBezTo>
                    <a:pt x="1548" y="167"/>
                    <a:pt x="1381" y="1"/>
                    <a:pt x="1191" y="1"/>
                  </a:cubicBezTo>
                  <a:close/>
                </a:path>
              </a:pathLst>
            </a:custGeom>
            <a:solidFill>
              <a:schemeClr val="accent2"/>
            </a:solidFill>
            <a:ln>
              <a:noFill/>
            </a:ln>
            <a:effectLst>
              <a:outerShdw blurRad="114300" algn="bl" rotWithShape="0">
                <a:schemeClr val="accent2">
                  <a:alpha val="8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9"/>
            <p:cNvSpPr/>
            <p:nvPr/>
          </p:nvSpPr>
          <p:spPr>
            <a:xfrm>
              <a:off x="2975350" y="4266125"/>
              <a:ext cx="59575" cy="59550"/>
            </a:xfrm>
            <a:custGeom>
              <a:avLst/>
              <a:gdLst/>
              <a:ahLst/>
              <a:cxnLst/>
              <a:rect l="l" t="t" r="r" b="b"/>
              <a:pathLst>
                <a:path w="2383" h="2382" extrusionOk="0">
                  <a:moveTo>
                    <a:pt x="1192" y="1"/>
                  </a:moveTo>
                  <a:cubicBezTo>
                    <a:pt x="1001" y="1"/>
                    <a:pt x="834" y="155"/>
                    <a:pt x="834" y="358"/>
                  </a:cubicBezTo>
                  <a:lnTo>
                    <a:pt x="834" y="834"/>
                  </a:lnTo>
                  <a:lnTo>
                    <a:pt x="358" y="834"/>
                  </a:lnTo>
                  <a:cubicBezTo>
                    <a:pt x="168" y="834"/>
                    <a:pt x="1" y="989"/>
                    <a:pt x="1" y="1191"/>
                  </a:cubicBezTo>
                  <a:cubicBezTo>
                    <a:pt x="1" y="1382"/>
                    <a:pt x="168" y="1549"/>
                    <a:pt x="358" y="1549"/>
                  </a:cubicBezTo>
                  <a:lnTo>
                    <a:pt x="834" y="1549"/>
                  </a:lnTo>
                  <a:lnTo>
                    <a:pt x="834" y="2025"/>
                  </a:lnTo>
                  <a:cubicBezTo>
                    <a:pt x="834" y="2215"/>
                    <a:pt x="1001" y="2382"/>
                    <a:pt x="1192" y="2382"/>
                  </a:cubicBezTo>
                  <a:cubicBezTo>
                    <a:pt x="1382" y="2382"/>
                    <a:pt x="1549" y="2215"/>
                    <a:pt x="1549" y="2025"/>
                  </a:cubicBezTo>
                  <a:lnTo>
                    <a:pt x="1549" y="1549"/>
                  </a:lnTo>
                  <a:lnTo>
                    <a:pt x="2025" y="1549"/>
                  </a:lnTo>
                  <a:cubicBezTo>
                    <a:pt x="2215" y="1549"/>
                    <a:pt x="2382" y="1382"/>
                    <a:pt x="2382" y="1191"/>
                  </a:cubicBezTo>
                  <a:cubicBezTo>
                    <a:pt x="2382" y="989"/>
                    <a:pt x="2227" y="834"/>
                    <a:pt x="2025" y="834"/>
                  </a:cubicBezTo>
                  <a:lnTo>
                    <a:pt x="1549" y="834"/>
                  </a:lnTo>
                  <a:lnTo>
                    <a:pt x="1549" y="358"/>
                  </a:lnTo>
                  <a:cubicBezTo>
                    <a:pt x="1549" y="155"/>
                    <a:pt x="1382" y="1"/>
                    <a:pt x="1192" y="1"/>
                  </a:cubicBezTo>
                  <a:close/>
                </a:path>
              </a:pathLst>
            </a:custGeom>
            <a:solidFill>
              <a:schemeClr val="accent2"/>
            </a:solidFill>
            <a:ln>
              <a:noFill/>
            </a:ln>
            <a:effectLst>
              <a:outerShdw blurRad="114300" algn="bl" rotWithShape="0">
                <a:schemeClr val="accent2">
                  <a:alpha val="8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9"/>
            <p:cNvSpPr/>
            <p:nvPr/>
          </p:nvSpPr>
          <p:spPr>
            <a:xfrm>
              <a:off x="2784550" y="4117900"/>
              <a:ext cx="216725" cy="202550"/>
            </a:xfrm>
            <a:custGeom>
              <a:avLst/>
              <a:gdLst/>
              <a:ahLst/>
              <a:cxnLst/>
              <a:rect l="l" t="t" r="r" b="b"/>
              <a:pathLst>
                <a:path w="8669" h="8102" extrusionOk="0">
                  <a:moveTo>
                    <a:pt x="3013" y="703"/>
                  </a:moveTo>
                  <a:lnTo>
                    <a:pt x="2597" y="2608"/>
                  </a:lnTo>
                  <a:lnTo>
                    <a:pt x="965" y="2608"/>
                  </a:lnTo>
                  <a:lnTo>
                    <a:pt x="2132" y="703"/>
                  </a:lnTo>
                  <a:close/>
                  <a:moveTo>
                    <a:pt x="4883" y="703"/>
                  </a:moveTo>
                  <a:lnTo>
                    <a:pt x="5299" y="2608"/>
                  </a:lnTo>
                  <a:lnTo>
                    <a:pt x="3311" y="2608"/>
                  </a:lnTo>
                  <a:lnTo>
                    <a:pt x="3728" y="703"/>
                  </a:lnTo>
                  <a:close/>
                  <a:moveTo>
                    <a:pt x="6490" y="703"/>
                  </a:moveTo>
                  <a:lnTo>
                    <a:pt x="7657" y="2608"/>
                  </a:lnTo>
                  <a:lnTo>
                    <a:pt x="6026" y="2608"/>
                  </a:lnTo>
                  <a:lnTo>
                    <a:pt x="5609" y="703"/>
                  </a:lnTo>
                  <a:close/>
                  <a:moveTo>
                    <a:pt x="2620" y="3322"/>
                  </a:moveTo>
                  <a:lnTo>
                    <a:pt x="3490" y="6192"/>
                  </a:lnTo>
                  <a:lnTo>
                    <a:pt x="1108" y="3322"/>
                  </a:lnTo>
                  <a:close/>
                  <a:moveTo>
                    <a:pt x="7538" y="3322"/>
                  </a:moveTo>
                  <a:lnTo>
                    <a:pt x="5156" y="6192"/>
                  </a:lnTo>
                  <a:lnTo>
                    <a:pt x="6014" y="3322"/>
                  </a:lnTo>
                  <a:close/>
                  <a:moveTo>
                    <a:pt x="5275" y="3322"/>
                  </a:moveTo>
                  <a:lnTo>
                    <a:pt x="4299" y="6525"/>
                  </a:lnTo>
                  <a:lnTo>
                    <a:pt x="3347" y="3322"/>
                  </a:lnTo>
                  <a:close/>
                  <a:moveTo>
                    <a:pt x="1966" y="0"/>
                  </a:moveTo>
                  <a:cubicBezTo>
                    <a:pt x="1846" y="0"/>
                    <a:pt x="1727" y="60"/>
                    <a:pt x="1668" y="167"/>
                  </a:cubicBezTo>
                  <a:lnTo>
                    <a:pt x="72" y="2775"/>
                  </a:lnTo>
                  <a:cubicBezTo>
                    <a:pt x="1" y="2906"/>
                    <a:pt x="1" y="3072"/>
                    <a:pt x="108" y="3191"/>
                  </a:cubicBezTo>
                  <a:cubicBezTo>
                    <a:pt x="132" y="3215"/>
                    <a:pt x="4085" y="7978"/>
                    <a:pt x="4085" y="7978"/>
                  </a:cubicBezTo>
                  <a:cubicBezTo>
                    <a:pt x="4132" y="8059"/>
                    <a:pt x="4219" y="8101"/>
                    <a:pt x="4312" y="8101"/>
                  </a:cubicBezTo>
                  <a:cubicBezTo>
                    <a:pt x="4409" y="8101"/>
                    <a:pt x="4512" y="8057"/>
                    <a:pt x="4585" y="7966"/>
                  </a:cubicBezTo>
                  <a:lnTo>
                    <a:pt x="8562" y="3191"/>
                  </a:lnTo>
                  <a:cubicBezTo>
                    <a:pt x="8645" y="3072"/>
                    <a:pt x="8669" y="2906"/>
                    <a:pt x="8585" y="2775"/>
                  </a:cubicBezTo>
                  <a:lnTo>
                    <a:pt x="7002" y="167"/>
                  </a:lnTo>
                  <a:cubicBezTo>
                    <a:pt x="6942" y="60"/>
                    <a:pt x="6823" y="0"/>
                    <a:pt x="6704" y="0"/>
                  </a:cubicBezTo>
                  <a:close/>
                </a:path>
              </a:pathLst>
            </a:custGeom>
            <a:solidFill>
              <a:schemeClr val="accent2"/>
            </a:solidFill>
            <a:ln>
              <a:noFill/>
            </a:ln>
            <a:effectLst>
              <a:outerShdw blurRad="114300" algn="bl" rotWithShape="0">
                <a:schemeClr val="accent2">
                  <a:alpha val="8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39"/>
          <p:cNvSpPr/>
          <p:nvPr/>
        </p:nvSpPr>
        <p:spPr>
          <a:xfrm>
            <a:off x="2008376" y="953731"/>
            <a:ext cx="407800" cy="382249"/>
          </a:xfrm>
          <a:custGeom>
            <a:avLst/>
            <a:gdLst/>
            <a:ahLst/>
            <a:cxnLst/>
            <a:rect l="l" t="t" r="r" b="b"/>
            <a:pathLst>
              <a:path w="9121" h="8550" extrusionOk="0">
                <a:moveTo>
                  <a:pt x="1655" y="0"/>
                </a:moveTo>
                <a:cubicBezTo>
                  <a:pt x="1420" y="0"/>
                  <a:pt x="1190" y="135"/>
                  <a:pt x="1072" y="370"/>
                </a:cubicBezTo>
                <a:cubicBezTo>
                  <a:pt x="1" y="2561"/>
                  <a:pt x="441" y="5180"/>
                  <a:pt x="2144" y="6883"/>
                </a:cubicBezTo>
                <a:cubicBezTo>
                  <a:pt x="3239" y="7990"/>
                  <a:pt x="4680" y="8550"/>
                  <a:pt x="6156" y="8550"/>
                </a:cubicBezTo>
                <a:cubicBezTo>
                  <a:pt x="7013" y="8550"/>
                  <a:pt x="7859" y="8359"/>
                  <a:pt x="8668" y="7954"/>
                </a:cubicBezTo>
                <a:cubicBezTo>
                  <a:pt x="8990" y="7811"/>
                  <a:pt x="9121" y="7418"/>
                  <a:pt x="8966" y="7097"/>
                </a:cubicBezTo>
                <a:cubicBezTo>
                  <a:pt x="8857" y="6862"/>
                  <a:pt x="8634" y="6727"/>
                  <a:pt x="8396" y="6727"/>
                </a:cubicBezTo>
                <a:cubicBezTo>
                  <a:pt x="8297" y="6727"/>
                  <a:pt x="8195" y="6750"/>
                  <a:pt x="8097" y="6799"/>
                </a:cubicBezTo>
                <a:cubicBezTo>
                  <a:pt x="7483" y="7099"/>
                  <a:pt x="6824" y="7245"/>
                  <a:pt x="6170" y="7245"/>
                </a:cubicBezTo>
                <a:cubicBezTo>
                  <a:pt x="5033" y="7245"/>
                  <a:pt x="3911" y="6805"/>
                  <a:pt x="3072" y="5966"/>
                </a:cubicBezTo>
                <a:cubicBezTo>
                  <a:pt x="1751" y="4644"/>
                  <a:pt x="1405" y="2620"/>
                  <a:pt x="2239" y="930"/>
                </a:cubicBezTo>
                <a:cubicBezTo>
                  <a:pt x="2394" y="620"/>
                  <a:pt x="2263" y="239"/>
                  <a:pt x="1941" y="72"/>
                </a:cubicBezTo>
                <a:cubicBezTo>
                  <a:pt x="1850" y="23"/>
                  <a:pt x="1752" y="0"/>
                  <a:pt x="1655" y="0"/>
                </a:cubicBezTo>
                <a:close/>
              </a:path>
            </a:pathLst>
          </a:custGeom>
          <a:solidFill>
            <a:schemeClr val="lt1"/>
          </a:solidFill>
          <a:ln>
            <a:noFill/>
          </a:ln>
          <a:effectLst>
            <a:outerShdw blurRad="157163"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9"/>
          <p:cNvSpPr/>
          <p:nvPr/>
        </p:nvSpPr>
        <p:spPr>
          <a:xfrm rot="1083225">
            <a:off x="8534947" y="2747406"/>
            <a:ext cx="698450" cy="1233764"/>
          </a:xfrm>
          <a:custGeom>
            <a:avLst/>
            <a:gdLst/>
            <a:ahLst/>
            <a:cxnLst/>
            <a:rect l="l" t="t" r="r" b="b"/>
            <a:pathLst>
              <a:path w="15550" h="27468" extrusionOk="0">
                <a:moveTo>
                  <a:pt x="13335" y="1310"/>
                </a:moveTo>
                <a:lnTo>
                  <a:pt x="10145" y="4489"/>
                </a:lnTo>
                <a:lnTo>
                  <a:pt x="10145" y="1310"/>
                </a:lnTo>
                <a:close/>
                <a:moveTo>
                  <a:pt x="8835" y="2226"/>
                </a:moveTo>
                <a:lnTo>
                  <a:pt x="8835" y="5798"/>
                </a:lnTo>
                <a:lnTo>
                  <a:pt x="5787" y="8846"/>
                </a:lnTo>
                <a:lnTo>
                  <a:pt x="2215" y="8846"/>
                </a:lnTo>
                <a:lnTo>
                  <a:pt x="8835" y="2226"/>
                </a:lnTo>
                <a:close/>
                <a:moveTo>
                  <a:pt x="14240" y="2226"/>
                </a:moveTo>
                <a:lnTo>
                  <a:pt x="14240" y="17335"/>
                </a:lnTo>
                <a:lnTo>
                  <a:pt x="10133" y="17335"/>
                </a:lnTo>
                <a:lnTo>
                  <a:pt x="10133" y="6334"/>
                </a:lnTo>
                <a:lnTo>
                  <a:pt x="14240" y="2226"/>
                </a:lnTo>
                <a:close/>
                <a:moveTo>
                  <a:pt x="8835" y="7644"/>
                </a:moveTo>
                <a:lnTo>
                  <a:pt x="8835" y="17716"/>
                </a:lnTo>
                <a:lnTo>
                  <a:pt x="6704" y="19848"/>
                </a:lnTo>
                <a:lnTo>
                  <a:pt x="6704" y="9775"/>
                </a:lnTo>
                <a:lnTo>
                  <a:pt x="8835" y="7644"/>
                </a:lnTo>
                <a:close/>
                <a:moveTo>
                  <a:pt x="5418" y="10144"/>
                </a:moveTo>
                <a:lnTo>
                  <a:pt x="5418" y="21145"/>
                </a:lnTo>
                <a:lnTo>
                  <a:pt x="1310" y="25253"/>
                </a:lnTo>
                <a:lnTo>
                  <a:pt x="1310" y="10144"/>
                </a:lnTo>
                <a:close/>
                <a:moveTo>
                  <a:pt x="13335" y="18633"/>
                </a:moveTo>
                <a:lnTo>
                  <a:pt x="6704" y="25253"/>
                </a:lnTo>
                <a:lnTo>
                  <a:pt x="6704" y="21681"/>
                </a:lnTo>
                <a:lnTo>
                  <a:pt x="9764" y="18633"/>
                </a:lnTo>
                <a:close/>
                <a:moveTo>
                  <a:pt x="5418" y="22991"/>
                </a:moveTo>
                <a:lnTo>
                  <a:pt x="5418" y="26170"/>
                </a:lnTo>
                <a:lnTo>
                  <a:pt x="2227" y="26170"/>
                </a:lnTo>
                <a:lnTo>
                  <a:pt x="5418" y="22991"/>
                </a:lnTo>
                <a:close/>
                <a:moveTo>
                  <a:pt x="9502" y="0"/>
                </a:moveTo>
                <a:cubicBezTo>
                  <a:pt x="9466" y="0"/>
                  <a:pt x="9418" y="0"/>
                  <a:pt x="9371" y="12"/>
                </a:cubicBezTo>
                <a:cubicBezTo>
                  <a:pt x="9347" y="12"/>
                  <a:pt x="9323" y="24"/>
                  <a:pt x="9299" y="24"/>
                </a:cubicBezTo>
                <a:cubicBezTo>
                  <a:pt x="9287" y="24"/>
                  <a:pt x="9263" y="36"/>
                  <a:pt x="9252" y="36"/>
                </a:cubicBezTo>
                <a:cubicBezTo>
                  <a:pt x="9228" y="48"/>
                  <a:pt x="9204" y="71"/>
                  <a:pt x="9180" y="83"/>
                </a:cubicBezTo>
                <a:cubicBezTo>
                  <a:pt x="9168" y="83"/>
                  <a:pt x="9144" y="95"/>
                  <a:pt x="9133" y="95"/>
                </a:cubicBezTo>
                <a:cubicBezTo>
                  <a:pt x="9109" y="107"/>
                  <a:pt x="9085" y="143"/>
                  <a:pt x="9061" y="155"/>
                </a:cubicBezTo>
                <a:cubicBezTo>
                  <a:pt x="9049" y="167"/>
                  <a:pt x="9049" y="167"/>
                  <a:pt x="9025" y="167"/>
                </a:cubicBezTo>
                <a:lnTo>
                  <a:pt x="191" y="9013"/>
                </a:lnTo>
                <a:cubicBezTo>
                  <a:pt x="143" y="9061"/>
                  <a:pt x="119" y="9096"/>
                  <a:pt x="84" y="9144"/>
                </a:cubicBezTo>
                <a:cubicBezTo>
                  <a:pt x="84" y="9168"/>
                  <a:pt x="72" y="9180"/>
                  <a:pt x="72" y="9180"/>
                </a:cubicBezTo>
                <a:cubicBezTo>
                  <a:pt x="36" y="9227"/>
                  <a:pt x="24" y="9275"/>
                  <a:pt x="12" y="9334"/>
                </a:cubicBezTo>
                <a:lnTo>
                  <a:pt x="12" y="9358"/>
                </a:lnTo>
                <a:cubicBezTo>
                  <a:pt x="12" y="9394"/>
                  <a:pt x="0" y="9430"/>
                  <a:pt x="0" y="9477"/>
                </a:cubicBezTo>
                <a:lnTo>
                  <a:pt x="0" y="26801"/>
                </a:lnTo>
                <a:lnTo>
                  <a:pt x="0" y="26849"/>
                </a:lnTo>
                <a:lnTo>
                  <a:pt x="0" y="26884"/>
                </a:lnTo>
                <a:cubicBezTo>
                  <a:pt x="0" y="26944"/>
                  <a:pt x="12" y="26991"/>
                  <a:pt x="36" y="27051"/>
                </a:cubicBezTo>
                <a:cubicBezTo>
                  <a:pt x="60" y="27110"/>
                  <a:pt x="96" y="27158"/>
                  <a:pt x="131" y="27206"/>
                </a:cubicBezTo>
                <a:lnTo>
                  <a:pt x="155" y="27230"/>
                </a:lnTo>
                <a:cubicBezTo>
                  <a:pt x="191" y="27277"/>
                  <a:pt x="239" y="27301"/>
                  <a:pt x="274" y="27349"/>
                </a:cubicBezTo>
                <a:cubicBezTo>
                  <a:pt x="322" y="27384"/>
                  <a:pt x="370" y="27408"/>
                  <a:pt x="429" y="27420"/>
                </a:cubicBezTo>
                <a:cubicBezTo>
                  <a:pt x="441" y="27420"/>
                  <a:pt x="453" y="27444"/>
                  <a:pt x="477" y="27444"/>
                </a:cubicBezTo>
                <a:cubicBezTo>
                  <a:pt x="536" y="27456"/>
                  <a:pt x="572" y="27468"/>
                  <a:pt x="631" y="27468"/>
                </a:cubicBezTo>
                <a:lnTo>
                  <a:pt x="6037" y="27468"/>
                </a:lnTo>
                <a:cubicBezTo>
                  <a:pt x="6085" y="27468"/>
                  <a:pt x="6132" y="27468"/>
                  <a:pt x="6168" y="27456"/>
                </a:cubicBezTo>
                <a:cubicBezTo>
                  <a:pt x="6204" y="27456"/>
                  <a:pt x="6215" y="27444"/>
                  <a:pt x="6251" y="27444"/>
                </a:cubicBezTo>
                <a:cubicBezTo>
                  <a:pt x="6263" y="27444"/>
                  <a:pt x="6275" y="27420"/>
                  <a:pt x="6287" y="27420"/>
                </a:cubicBezTo>
                <a:cubicBezTo>
                  <a:pt x="6323" y="27408"/>
                  <a:pt x="6335" y="27396"/>
                  <a:pt x="6370" y="27384"/>
                </a:cubicBezTo>
                <a:cubicBezTo>
                  <a:pt x="6382" y="27361"/>
                  <a:pt x="6394" y="27361"/>
                  <a:pt x="6406" y="27361"/>
                </a:cubicBezTo>
                <a:cubicBezTo>
                  <a:pt x="6442" y="27349"/>
                  <a:pt x="6454" y="27313"/>
                  <a:pt x="6477" y="27301"/>
                </a:cubicBezTo>
                <a:lnTo>
                  <a:pt x="6513" y="27277"/>
                </a:lnTo>
                <a:lnTo>
                  <a:pt x="15348" y="18431"/>
                </a:lnTo>
                <a:cubicBezTo>
                  <a:pt x="15395" y="18395"/>
                  <a:pt x="15431" y="18347"/>
                  <a:pt x="15455" y="18300"/>
                </a:cubicBezTo>
                <a:cubicBezTo>
                  <a:pt x="15455" y="18300"/>
                  <a:pt x="15479" y="18288"/>
                  <a:pt x="15479" y="18276"/>
                </a:cubicBezTo>
                <a:cubicBezTo>
                  <a:pt x="15502" y="18228"/>
                  <a:pt x="15514" y="18169"/>
                  <a:pt x="15538" y="18109"/>
                </a:cubicBezTo>
                <a:lnTo>
                  <a:pt x="15538" y="18097"/>
                </a:lnTo>
                <a:cubicBezTo>
                  <a:pt x="15538" y="18050"/>
                  <a:pt x="15550" y="18014"/>
                  <a:pt x="15550" y="17978"/>
                </a:cubicBezTo>
                <a:lnTo>
                  <a:pt x="15550" y="667"/>
                </a:lnTo>
                <a:lnTo>
                  <a:pt x="15550" y="619"/>
                </a:lnTo>
                <a:lnTo>
                  <a:pt x="15550" y="572"/>
                </a:lnTo>
                <a:cubicBezTo>
                  <a:pt x="15550" y="512"/>
                  <a:pt x="15538" y="476"/>
                  <a:pt x="15502" y="417"/>
                </a:cubicBezTo>
                <a:cubicBezTo>
                  <a:pt x="15490" y="357"/>
                  <a:pt x="15443" y="310"/>
                  <a:pt x="15419" y="262"/>
                </a:cubicBezTo>
                <a:lnTo>
                  <a:pt x="15383" y="238"/>
                </a:lnTo>
                <a:cubicBezTo>
                  <a:pt x="15348" y="191"/>
                  <a:pt x="15312" y="155"/>
                  <a:pt x="15264" y="119"/>
                </a:cubicBezTo>
                <a:cubicBezTo>
                  <a:pt x="15217" y="83"/>
                  <a:pt x="15181" y="60"/>
                  <a:pt x="15121" y="36"/>
                </a:cubicBezTo>
                <a:cubicBezTo>
                  <a:pt x="15098" y="36"/>
                  <a:pt x="15086" y="24"/>
                  <a:pt x="15074" y="24"/>
                </a:cubicBezTo>
                <a:cubicBezTo>
                  <a:pt x="15014" y="12"/>
                  <a:pt x="14967" y="0"/>
                  <a:pt x="14907" y="0"/>
                </a:cubicBezTo>
                <a:close/>
              </a:path>
            </a:pathLst>
          </a:custGeom>
          <a:solidFill>
            <a:schemeClr val="lt1"/>
          </a:solidFill>
          <a:ln>
            <a:noFill/>
          </a:ln>
          <a:effectLst>
            <a:outerShdw blurRad="157163"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9"/>
          <p:cNvSpPr/>
          <p:nvPr/>
        </p:nvSpPr>
        <p:spPr>
          <a:xfrm rot="-1865464">
            <a:off x="283824" y="-415294"/>
            <a:ext cx="858549" cy="1430650"/>
          </a:xfrm>
          <a:custGeom>
            <a:avLst/>
            <a:gdLst/>
            <a:ahLst/>
            <a:cxnLst/>
            <a:rect l="l" t="t" r="r" b="b"/>
            <a:pathLst>
              <a:path w="18385" h="30636" extrusionOk="0">
                <a:moveTo>
                  <a:pt x="9645" y="2692"/>
                </a:moveTo>
                <a:lnTo>
                  <a:pt x="16598" y="14669"/>
                </a:lnTo>
                <a:lnTo>
                  <a:pt x="8466" y="14669"/>
                </a:lnTo>
                <a:lnTo>
                  <a:pt x="9371" y="5454"/>
                </a:lnTo>
                <a:lnTo>
                  <a:pt x="9645" y="2692"/>
                </a:lnTo>
                <a:close/>
                <a:moveTo>
                  <a:pt x="8264" y="3537"/>
                </a:moveTo>
                <a:lnTo>
                  <a:pt x="8026" y="5990"/>
                </a:lnTo>
                <a:lnTo>
                  <a:pt x="7180" y="14681"/>
                </a:lnTo>
                <a:lnTo>
                  <a:pt x="1799" y="14681"/>
                </a:lnTo>
                <a:lnTo>
                  <a:pt x="8264" y="3537"/>
                </a:lnTo>
                <a:close/>
                <a:moveTo>
                  <a:pt x="7180" y="15979"/>
                </a:moveTo>
                <a:lnTo>
                  <a:pt x="8026" y="24671"/>
                </a:lnTo>
                <a:lnTo>
                  <a:pt x="8264" y="27123"/>
                </a:lnTo>
                <a:lnTo>
                  <a:pt x="1799" y="15979"/>
                </a:lnTo>
                <a:close/>
                <a:moveTo>
                  <a:pt x="16598" y="15979"/>
                </a:moveTo>
                <a:lnTo>
                  <a:pt x="9645" y="27957"/>
                </a:lnTo>
                <a:lnTo>
                  <a:pt x="9383" y="25194"/>
                </a:lnTo>
                <a:lnTo>
                  <a:pt x="8466" y="15979"/>
                </a:lnTo>
                <a:close/>
                <a:moveTo>
                  <a:pt x="9050" y="1"/>
                </a:moveTo>
                <a:cubicBezTo>
                  <a:pt x="9038" y="1"/>
                  <a:pt x="9014" y="13"/>
                  <a:pt x="9002" y="13"/>
                </a:cubicBezTo>
                <a:cubicBezTo>
                  <a:pt x="8978" y="25"/>
                  <a:pt x="8942" y="25"/>
                  <a:pt x="8919" y="37"/>
                </a:cubicBezTo>
                <a:cubicBezTo>
                  <a:pt x="8883" y="60"/>
                  <a:pt x="8859" y="72"/>
                  <a:pt x="8811" y="96"/>
                </a:cubicBezTo>
                <a:cubicBezTo>
                  <a:pt x="8776" y="120"/>
                  <a:pt x="8764" y="132"/>
                  <a:pt x="8740" y="156"/>
                </a:cubicBezTo>
                <a:cubicBezTo>
                  <a:pt x="8704" y="191"/>
                  <a:pt x="8680" y="215"/>
                  <a:pt x="8669" y="251"/>
                </a:cubicBezTo>
                <a:lnTo>
                  <a:pt x="8621" y="298"/>
                </a:lnTo>
                <a:lnTo>
                  <a:pt x="96" y="15003"/>
                </a:lnTo>
                <a:cubicBezTo>
                  <a:pt x="72" y="15015"/>
                  <a:pt x="72" y="15026"/>
                  <a:pt x="72" y="15038"/>
                </a:cubicBezTo>
                <a:cubicBezTo>
                  <a:pt x="60" y="15074"/>
                  <a:pt x="48" y="15122"/>
                  <a:pt x="37" y="15146"/>
                </a:cubicBezTo>
                <a:cubicBezTo>
                  <a:pt x="37" y="15181"/>
                  <a:pt x="37" y="15193"/>
                  <a:pt x="13" y="15217"/>
                </a:cubicBezTo>
                <a:cubicBezTo>
                  <a:pt x="13" y="15253"/>
                  <a:pt x="1" y="15277"/>
                  <a:pt x="1" y="15312"/>
                </a:cubicBezTo>
                <a:cubicBezTo>
                  <a:pt x="1" y="15336"/>
                  <a:pt x="13" y="15372"/>
                  <a:pt x="13" y="15396"/>
                </a:cubicBezTo>
                <a:cubicBezTo>
                  <a:pt x="13" y="15431"/>
                  <a:pt x="13" y="15443"/>
                  <a:pt x="37" y="15479"/>
                </a:cubicBezTo>
                <a:cubicBezTo>
                  <a:pt x="48" y="15515"/>
                  <a:pt x="60" y="15550"/>
                  <a:pt x="72" y="15574"/>
                </a:cubicBezTo>
                <a:cubicBezTo>
                  <a:pt x="72" y="15598"/>
                  <a:pt x="96" y="15610"/>
                  <a:pt x="96" y="15622"/>
                </a:cubicBezTo>
                <a:lnTo>
                  <a:pt x="8621" y="30326"/>
                </a:lnTo>
                <a:cubicBezTo>
                  <a:pt x="8633" y="30362"/>
                  <a:pt x="8645" y="30374"/>
                  <a:pt x="8669" y="30386"/>
                </a:cubicBezTo>
                <a:lnTo>
                  <a:pt x="8704" y="30433"/>
                </a:lnTo>
                <a:cubicBezTo>
                  <a:pt x="8740" y="30481"/>
                  <a:pt x="8776" y="30505"/>
                  <a:pt x="8823" y="30540"/>
                </a:cubicBezTo>
                <a:cubicBezTo>
                  <a:pt x="8835" y="30540"/>
                  <a:pt x="8835" y="30552"/>
                  <a:pt x="8859" y="30552"/>
                </a:cubicBezTo>
                <a:cubicBezTo>
                  <a:pt x="8919" y="30576"/>
                  <a:pt x="8978" y="30612"/>
                  <a:pt x="9038" y="30624"/>
                </a:cubicBezTo>
                <a:lnTo>
                  <a:pt x="9050" y="30624"/>
                </a:lnTo>
                <a:cubicBezTo>
                  <a:pt x="9097" y="30636"/>
                  <a:pt x="9133" y="30636"/>
                  <a:pt x="9181" y="30636"/>
                </a:cubicBezTo>
                <a:cubicBezTo>
                  <a:pt x="9240" y="30636"/>
                  <a:pt x="9300" y="30624"/>
                  <a:pt x="9359" y="30612"/>
                </a:cubicBezTo>
                <a:lnTo>
                  <a:pt x="9371" y="30612"/>
                </a:lnTo>
                <a:cubicBezTo>
                  <a:pt x="9395" y="30612"/>
                  <a:pt x="9395" y="30600"/>
                  <a:pt x="9407" y="30600"/>
                </a:cubicBezTo>
                <a:cubicBezTo>
                  <a:pt x="9454" y="30576"/>
                  <a:pt x="9490" y="30552"/>
                  <a:pt x="9538" y="30516"/>
                </a:cubicBezTo>
                <a:lnTo>
                  <a:pt x="9585" y="30481"/>
                </a:lnTo>
                <a:cubicBezTo>
                  <a:pt x="9621" y="30445"/>
                  <a:pt x="9657" y="30421"/>
                  <a:pt x="9693" y="30374"/>
                </a:cubicBezTo>
                <a:cubicBezTo>
                  <a:pt x="9704" y="30362"/>
                  <a:pt x="9716" y="30338"/>
                  <a:pt x="9716" y="30326"/>
                </a:cubicBezTo>
                <a:cubicBezTo>
                  <a:pt x="9752" y="30362"/>
                  <a:pt x="9752" y="30362"/>
                  <a:pt x="9764" y="30362"/>
                </a:cubicBezTo>
                <a:lnTo>
                  <a:pt x="18289" y="15658"/>
                </a:lnTo>
                <a:cubicBezTo>
                  <a:pt x="18301" y="15634"/>
                  <a:pt x="18301" y="15622"/>
                  <a:pt x="18301" y="15610"/>
                </a:cubicBezTo>
                <a:cubicBezTo>
                  <a:pt x="18325" y="15574"/>
                  <a:pt x="18336" y="15527"/>
                  <a:pt x="18348" y="15503"/>
                </a:cubicBezTo>
                <a:cubicBezTo>
                  <a:pt x="18348" y="15479"/>
                  <a:pt x="18348" y="15455"/>
                  <a:pt x="18360" y="15431"/>
                </a:cubicBezTo>
                <a:cubicBezTo>
                  <a:pt x="18360" y="15396"/>
                  <a:pt x="18384" y="15372"/>
                  <a:pt x="18384" y="15336"/>
                </a:cubicBezTo>
                <a:cubicBezTo>
                  <a:pt x="18384" y="15312"/>
                  <a:pt x="18360" y="15277"/>
                  <a:pt x="18360" y="15253"/>
                </a:cubicBezTo>
                <a:cubicBezTo>
                  <a:pt x="18360" y="15217"/>
                  <a:pt x="18360" y="15205"/>
                  <a:pt x="18348" y="15181"/>
                </a:cubicBezTo>
                <a:cubicBezTo>
                  <a:pt x="18336" y="15134"/>
                  <a:pt x="18325" y="15098"/>
                  <a:pt x="18301" y="15074"/>
                </a:cubicBezTo>
                <a:cubicBezTo>
                  <a:pt x="18301" y="15062"/>
                  <a:pt x="18289" y="15038"/>
                  <a:pt x="18289" y="15026"/>
                </a:cubicBezTo>
                <a:lnTo>
                  <a:pt x="9764" y="322"/>
                </a:lnTo>
                <a:lnTo>
                  <a:pt x="9752" y="310"/>
                </a:lnTo>
                <a:cubicBezTo>
                  <a:pt x="9740" y="275"/>
                  <a:pt x="9704" y="263"/>
                  <a:pt x="9693" y="239"/>
                </a:cubicBezTo>
                <a:cubicBezTo>
                  <a:pt x="9657" y="203"/>
                  <a:pt x="9645" y="179"/>
                  <a:pt x="9621" y="144"/>
                </a:cubicBezTo>
                <a:cubicBezTo>
                  <a:pt x="9597" y="132"/>
                  <a:pt x="9573" y="120"/>
                  <a:pt x="9538" y="96"/>
                </a:cubicBezTo>
                <a:cubicBezTo>
                  <a:pt x="9514" y="72"/>
                  <a:pt x="9466" y="60"/>
                  <a:pt x="9419" y="37"/>
                </a:cubicBezTo>
                <a:cubicBezTo>
                  <a:pt x="9407" y="37"/>
                  <a:pt x="9407" y="25"/>
                  <a:pt x="9395" y="25"/>
                </a:cubicBezTo>
                <a:cubicBezTo>
                  <a:pt x="9383" y="25"/>
                  <a:pt x="9347" y="25"/>
                  <a:pt x="9335" y="13"/>
                </a:cubicBezTo>
                <a:cubicBezTo>
                  <a:pt x="9288" y="1"/>
                  <a:pt x="9264" y="1"/>
                  <a:pt x="9216" y="1"/>
                </a:cubicBezTo>
                <a:close/>
              </a:path>
            </a:pathLst>
          </a:custGeom>
          <a:solidFill>
            <a:schemeClr val="lt1"/>
          </a:solidFill>
          <a:ln>
            <a:noFill/>
          </a:ln>
          <a:effectLst>
            <a:outerShdw blurRad="1143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9"/>
          <p:cNvSpPr/>
          <p:nvPr/>
        </p:nvSpPr>
        <p:spPr>
          <a:xfrm>
            <a:off x="2114471" y="1678296"/>
            <a:ext cx="195600" cy="195600"/>
          </a:xfrm>
          <a:prstGeom prst="ellipse">
            <a:avLst/>
          </a:prstGeom>
          <a:noFill/>
          <a:ln w="38100" cap="flat" cmpd="sng">
            <a:solidFill>
              <a:schemeClr val="accent3"/>
            </a:solidFill>
            <a:prstDash val="solid"/>
            <a:round/>
            <a:headEnd type="none" w="sm" len="sm"/>
            <a:tailEnd type="none" w="sm" len="sm"/>
          </a:ln>
          <a:effectLst>
            <a:outerShdw blurRad="5715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9"/>
          <p:cNvSpPr/>
          <p:nvPr/>
        </p:nvSpPr>
        <p:spPr>
          <a:xfrm rot="1650267">
            <a:off x="1332136" y="1355652"/>
            <a:ext cx="57888" cy="535135"/>
          </a:xfrm>
          <a:custGeom>
            <a:avLst/>
            <a:gdLst/>
            <a:ahLst/>
            <a:cxnLst/>
            <a:rect l="l" t="t" r="r" b="b"/>
            <a:pathLst>
              <a:path w="1310" h="12110" extrusionOk="0">
                <a:moveTo>
                  <a:pt x="655" y="0"/>
                </a:moveTo>
                <a:cubicBezTo>
                  <a:pt x="298" y="0"/>
                  <a:pt x="0" y="298"/>
                  <a:pt x="0" y="655"/>
                </a:cubicBezTo>
                <a:lnTo>
                  <a:pt x="0" y="11454"/>
                </a:lnTo>
                <a:cubicBezTo>
                  <a:pt x="0" y="11811"/>
                  <a:pt x="298" y="12109"/>
                  <a:pt x="655" y="12109"/>
                </a:cubicBezTo>
                <a:cubicBezTo>
                  <a:pt x="1012" y="12109"/>
                  <a:pt x="1310" y="11811"/>
                  <a:pt x="1310" y="11454"/>
                </a:cubicBezTo>
                <a:lnTo>
                  <a:pt x="1310" y="655"/>
                </a:lnTo>
                <a:cubicBezTo>
                  <a:pt x="1310" y="298"/>
                  <a:pt x="1036" y="0"/>
                  <a:pt x="655" y="0"/>
                </a:cubicBezTo>
                <a:close/>
              </a:path>
            </a:pathLst>
          </a:custGeom>
          <a:solidFill>
            <a:schemeClr val="lt1"/>
          </a:solidFill>
          <a:ln>
            <a:noFill/>
          </a:ln>
          <a:effectLst>
            <a:outerShdw blurRad="100013"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9"/>
          <p:cNvSpPr/>
          <p:nvPr/>
        </p:nvSpPr>
        <p:spPr>
          <a:xfrm>
            <a:off x="7706897" y="1881072"/>
            <a:ext cx="304016" cy="379653"/>
          </a:xfrm>
          <a:custGeom>
            <a:avLst/>
            <a:gdLst/>
            <a:ahLst/>
            <a:cxnLst/>
            <a:rect l="l" t="t" r="r" b="b"/>
            <a:pathLst>
              <a:path w="9502" h="11866" extrusionOk="0">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lt1"/>
          </a:solidFill>
          <a:ln>
            <a:noFill/>
          </a:ln>
          <a:effectLst>
            <a:outerShdw blurRad="100013"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9"/>
          <p:cNvSpPr/>
          <p:nvPr/>
        </p:nvSpPr>
        <p:spPr>
          <a:xfrm rot="6189788">
            <a:off x="7317506" y="2660564"/>
            <a:ext cx="393419" cy="368764"/>
          </a:xfrm>
          <a:custGeom>
            <a:avLst/>
            <a:gdLst/>
            <a:ahLst/>
            <a:cxnLst/>
            <a:rect l="l" t="t" r="r" b="b"/>
            <a:pathLst>
              <a:path w="9121" h="8550" extrusionOk="0">
                <a:moveTo>
                  <a:pt x="1655" y="0"/>
                </a:moveTo>
                <a:cubicBezTo>
                  <a:pt x="1420" y="0"/>
                  <a:pt x="1190" y="135"/>
                  <a:pt x="1072" y="370"/>
                </a:cubicBezTo>
                <a:cubicBezTo>
                  <a:pt x="1" y="2561"/>
                  <a:pt x="441" y="5180"/>
                  <a:pt x="2144" y="6883"/>
                </a:cubicBezTo>
                <a:cubicBezTo>
                  <a:pt x="3239" y="7990"/>
                  <a:pt x="4680" y="8550"/>
                  <a:pt x="6156" y="8550"/>
                </a:cubicBezTo>
                <a:cubicBezTo>
                  <a:pt x="7013" y="8550"/>
                  <a:pt x="7859" y="8359"/>
                  <a:pt x="8668" y="7954"/>
                </a:cubicBezTo>
                <a:cubicBezTo>
                  <a:pt x="8990" y="7811"/>
                  <a:pt x="9121" y="7418"/>
                  <a:pt x="8966" y="7097"/>
                </a:cubicBezTo>
                <a:cubicBezTo>
                  <a:pt x="8857" y="6862"/>
                  <a:pt x="8634" y="6727"/>
                  <a:pt x="8396" y="6727"/>
                </a:cubicBezTo>
                <a:cubicBezTo>
                  <a:pt x="8297" y="6727"/>
                  <a:pt x="8195" y="6750"/>
                  <a:pt x="8097" y="6799"/>
                </a:cubicBezTo>
                <a:cubicBezTo>
                  <a:pt x="7483" y="7099"/>
                  <a:pt x="6824" y="7245"/>
                  <a:pt x="6170" y="7245"/>
                </a:cubicBezTo>
                <a:cubicBezTo>
                  <a:pt x="5033" y="7245"/>
                  <a:pt x="3911" y="6805"/>
                  <a:pt x="3072" y="5966"/>
                </a:cubicBezTo>
                <a:cubicBezTo>
                  <a:pt x="1751" y="4644"/>
                  <a:pt x="1405" y="2620"/>
                  <a:pt x="2239" y="930"/>
                </a:cubicBezTo>
                <a:cubicBezTo>
                  <a:pt x="2394" y="620"/>
                  <a:pt x="2263" y="239"/>
                  <a:pt x="1941" y="72"/>
                </a:cubicBezTo>
                <a:cubicBezTo>
                  <a:pt x="1850" y="23"/>
                  <a:pt x="1752" y="0"/>
                  <a:pt x="1655" y="0"/>
                </a:cubicBezTo>
                <a:close/>
              </a:path>
            </a:pathLst>
          </a:custGeom>
          <a:solidFill>
            <a:schemeClr val="lt1"/>
          </a:solidFill>
          <a:ln>
            <a:noFill/>
          </a:ln>
          <a:effectLst>
            <a:outerShdw blurRad="157163"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9"/>
          <p:cNvSpPr/>
          <p:nvPr/>
        </p:nvSpPr>
        <p:spPr>
          <a:xfrm>
            <a:off x="1453725" y="801625"/>
            <a:ext cx="152100" cy="152100"/>
          </a:xfrm>
          <a:prstGeom prst="ellipse">
            <a:avLst/>
          </a:prstGeom>
          <a:noFill/>
          <a:ln w="38100" cap="flat" cmpd="sng">
            <a:solidFill>
              <a:schemeClr val="accent2"/>
            </a:solidFill>
            <a:prstDash val="solid"/>
            <a:round/>
            <a:headEnd type="none" w="sm" len="sm"/>
            <a:tailEnd type="none" w="sm" len="sm"/>
          </a:ln>
          <a:effectLst>
            <a:outerShdw blurRad="571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9"/>
          <p:cNvSpPr/>
          <p:nvPr/>
        </p:nvSpPr>
        <p:spPr>
          <a:xfrm>
            <a:off x="6968900" y="2459325"/>
            <a:ext cx="152100" cy="152100"/>
          </a:xfrm>
          <a:prstGeom prst="ellipse">
            <a:avLst/>
          </a:prstGeom>
          <a:noFill/>
          <a:ln w="38100" cap="flat" cmpd="sng">
            <a:solidFill>
              <a:schemeClr val="accent2"/>
            </a:solidFill>
            <a:prstDash val="solid"/>
            <a:round/>
            <a:headEnd type="none" w="sm" len="sm"/>
            <a:tailEnd type="none" w="sm" len="sm"/>
          </a:ln>
          <a:effectLst>
            <a:outerShdw blurRad="571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9"/>
          <p:cNvSpPr/>
          <p:nvPr/>
        </p:nvSpPr>
        <p:spPr>
          <a:xfrm>
            <a:off x="8100321" y="2473946"/>
            <a:ext cx="195600" cy="195600"/>
          </a:xfrm>
          <a:prstGeom prst="ellipse">
            <a:avLst/>
          </a:prstGeom>
          <a:noFill/>
          <a:ln w="38100" cap="flat" cmpd="sng">
            <a:solidFill>
              <a:schemeClr val="accent3"/>
            </a:solidFill>
            <a:prstDash val="solid"/>
            <a:round/>
            <a:headEnd type="none" w="sm" len="sm"/>
            <a:tailEnd type="none" w="sm" len="sm"/>
          </a:ln>
          <a:effectLst>
            <a:outerShdw blurRad="5715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9"/>
          <p:cNvSpPr/>
          <p:nvPr/>
        </p:nvSpPr>
        <p:spPr>
          <a:xfrm>
            <a:off x="6852075" y="1420650"/>
            <a:ext cx="152100" cy="152100"/>
          </a:xfrm>
          <a:prstGeom prst="ellipse">
            <a:avLst/>
          </a:prstGeom>
          <a:noFill/>
          <a:ln w="38100" cap="flat" cmpd="sng">
            <a:solidFill>
              <a:schemeClr val="accent2"/>
            </a:solidFill>
            <a:prstDash val="solid"/>
            <a:round/>
            <a:headEnd type="none" w="sm" len="sm"/>
            <a:tailEnd type="none" w="sm" len="sm"/>
          </a:ln>
          <a:effectLst>
            <a:outerShdw blurRad="571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9"/>
          <p:cNvSpPr/>
          <p:nvPr/>
        </p:nvSpPr>
        <p:spPr>
          <a:xfrm>
            <a:off x="409072" y="1335972"/>
            <a:ext cx="304016" cy="379653"/>
          </a:xfrm>
          <a:custGeom>
            <a:avLst/>
            <a:gdLst/>
            <a:ahLst/>
            <a:cxnLst/>
            <a:rect l="l" t="t" r="r" b="b"/>
            <a:pathLst>
              <a:path w="9502" h="11866" extrusionOk="0">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lt1"/>
          </a:solidFill>
          <a:ln>
            <a:noFill/>
          </a:ln>
          <a:effectLst>
            <a:outerShdw blurRad="100013"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9"/>
          <p:cNvSpPr/>
          <p:nvPr/>
        </p:nvSpPr>
        <p:spPr>
          <a:xfrm rot="6653440">
            <a:off x="6264974" y="1218326"/>
            <a:ext cx="57889" cy="535140"/>
          </a:xfrm>
          <a:custGeom>
            <a:avLst/>
            <a:gdLst/>
            <a:ahLst/>
            <a:cxnLst/>
            <a:rect l="l" t="t" r="r" b="b"/>
            <a:pathLst>
              <a:path w="1310" h="12110" extrusionOk="0">
                <a:moveTo>
                  <a:pt x="655" y="0"/>
                </a:moveTo>
                <a:cubicBezTo>
                  <a:pt x="298" y="0"/>
                  <a:pt x="0" y="298"/>
                  <a:pt x="0" y="655"/>
                </a:cubicBezTo>
                <a:lnTo>
                  <a:pt x="0" y="11454"/>
                </a:lnTo>
                <a:cubicBezTo>
                  <a:pt x="0" y="11811"/>
                  <a:pt x="298" y="12109"/>
                  <a:pt x="655" y="12109"/>
                </a:cubicBezTo>
                <a:cubicBezTo>
                  <a:pt x="1012" y="12109"/>
                  <a:pt x="1310" y="11811"/>
                  <a:pt x="1310" y="11454"/>
                </a:cubicBezTo>
                <a:lnTo>
                  <a:pt x="1310" y="655"/>
                </a:lnTo>
                <a:cubicBezTo>
                  <a:pt x="1310" y="298"/>
                  <a:pt x="1036" y="0"/>
                  <a:pt x="655" y="0"/>
                </a:cubicBezTo>
                <a:close/>
              </a:path>
            </a:pathLst>
          </a:custGeom>
          <a:solidFill>
            <a:schemeClr val="lt1"/>
          </a:solidFill>
          <a:ln>
            <a:noFill/>
          </a:ln>
          <a:effectLst>
            <a:outerShdw blurRad="100013"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3"/>
          <p:cNvSpPr/>
          <p:nvPr/>
        </p:nvSpPr>
        <p:spPr>
          <a:xfrm>
            <a:off x="713100" y="1760850"/>
            <a:ext cx="857400" cy="857400"/>
          </a:xfrm>
          <a:prstGeom prst="ellipse">
            <a:avLst/>
          </a:prstGeom>
          <a:gradFill>
            <a:gsLst>
              <a:gs pos="0">
                <a:schemeClr val="accent2"/>
              </a:gs>
              <a:gs pos="100000">
                <a:schemeClr val="accent1"/>
              </a:gs>
            </a:gsLst>
            <a:lin ang="5400012" scaled="0"/>
          </a:gradFill>
          <a:ln>
            <a:noFill/>
          </a:ln>
          <a:effectLst>
            <a:outerShdw blurRad="12858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3"/>
          <p:cNvSpPr/>
          <p:nvPr/>
        </p:nvSpPr>
        <p:spPr>
          <a:xfrm>
            <a:off x="4704075" y="1760850"/>
            <a:ext cx="857400" cy="857400"/>
          </a:xfrm>
          <a:prstGeom prst="ellipse">
            <a:avLst/>
          </a:prstGeom>
          <a:gradFill>
            <a:gsLst>
              <a:gs pos="0">
                <a:schemeClr val="accent2"/>
              </a:gs>
              <a:gs pos="100000">
                <a:schemeClr val="accent1"/>
              </a:gs>
            </a:gsLst>
            <a:lin ang="5400012" scaled="0"/>
          </a:gradFill>
          <a:ln>
            <a:noFill/>
          </a:ln>
          <a:effectLst>
            <a:outerShdw blurRad="12858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3"/>
          <p:cNvSpPr/>
          <p:nvPr/>
        </p:nvSpPr>
        <p:spPr>
          <a:xfrm>
            <a:off x="713100" y="3420050"/>
            <a:ext cx="857400" cy="857400"/>
          </a:xfrm>
          <a:prstGeom prst="ellipse">
            <a:avLst/>
          </a:prstGeom>
          <a:gradFill>
            <a:gsLst>
              <a:gs pos="0">
                <a:schemeClr val="accent2"/>
              </a:gs>
              <a:gs pos="100000">
                <a:schemeClr val="accent1"/>
              </a:gs>
            </a:gsLst>
            <a:lin ang="5400012" scaled="0"/>
          </a:gradFill>
          <a:ln>
            <a:noFill/>
          </a:ln>
          <a:effectLst>
            <a:outerShdw blurRad="12858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3"/>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p>
            <a:pPr lvl="0"/>
            <a:r>
              <a:rPr lang="en-IN" dirty="0" smtClean="0"/>
              <a:t>Solution metrics:</a:t>
            </a:r>
            <a:endParaRPr dirty="0"/>
          </a:p>
        </p:txBody>
      </p:sp>
      <p:sp>
        <p:nvSpPr>
          <p:cNvPr id="363" name="Google Shape;363;p33"/>
          <p:cNvSpPr txBox="1">
            <a:spLocks noGrp="1"/>
          </p:cNvSpPr>
          <p:nvPr>
            <p:ph type="subTitle" idx="2"/>
          </p:nvPr>
        </p:nvSpPr>
        <p:spPr>
          <a:xfrm>
            <a:off x="1703175" y="1811280"/>
            <a:ext cx="2313300" cy="731400"/>
          </a:xfrm>
          <a:prstGeom prst="rect">
            <a:avLst/>
          </a:prstGeom>
        </p:spPr>
        <p:txBody>
          <a:bodyPr spcFirstLastPara="1" wrap="square" lIns="91425" tIns="91425" rIns="91425" bIns="91425" anchor="t" anchorCtr="0">
            <a:noAutofit/>
          </a:bodyPr>
          <a:lstStyle/>
          <a:p>
            <a:pPr marL="0" lvl="0" indent="0"/>
            <a:r>
              <a:rPr lang="en-IN" dirty="0"/>
              <a:t>Smooth Real-time  video streaming</a:t>
            </a:r>
          </a:p>
        </p:txBody>
      </p:sp>
      <p:sp>
        <p:nvSpPr>
          <p:cNvPr id="364" name="Google Shape;364;p33"/>
          <p:cNvSpPr txBox="1">
            <a:spLocks noGrp="1"/>
          </p:cNvSpPr>
          <p:nvPr>
            <p:ph type="title" idx="3"/>
          </p:nvPr>
        </p:nvSpPr>
        <p:spPr>
          <a:xfrm>
            <a:off x="829500" y="1946550"/>
            <a:ext cx="621900" cy="48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66" name="Google Shape;366;p33"/>
          <p:cNvSpPr txBox="1">
            <a:spLocks noGrp="1"/>
          </p:cNvSpPr>
          <p:nvPr>
            <p:ph type="subTitle" idx="5"/>
          </p:nvPr>
        </p:nvSpPr>
        <p:spPr>
          <a:xfrm>
            <a:off x="5813250" y="1833919"/>
            <a:ext cx="2313300" cy="731400"/>
          </a:xfrm>
          <a:prstGeom prst="rect">
            <a:avLst/>
          </a:prstGeom>
        </p:spPr>
        <p:txBody>
          <a:bodyPr spcFirstLastPara="1" wrap="square" lIns="91425" tIns="91425" rIns="91425" bIns="91425" anchor="t" anchorCtr="0">
            <a:noAutofit/>
          </a:bodyPr>
          <a:lstStyle/>
          <a:p>
            <a:pPr marL="0" lvl="0" indent="0"/>
            <a:r>
              <a:rPr lang="en-US" dirty="0"/>
              <a:t>Accurate detection and recognition of gestures and speech.</a:t>
            </a:r>
          </a:p>
        </p:txBody>
      </p:sp>
      <p:sp>
        <p:nvSpPr>
          <p:cNvPr id="367" name="Google Shape;367;p33"/>
          <p:cNvSpPr txBox="1">
            <a:spLocks noGrp="1"/>
          </p:cNvSpPr>
          <p:nvPr>
            <p:ph type="title" idx="6"/>
          </p:nvPr>
        </p:nvSpPr>
        <p:spPr>
          <a:xfrm>
            <a:off x="4820475" y="1946550"/>
            <a:ext cx="621900" cy="48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69" name="Google Shape;369;p33"/>
          <p:cNvSpPr txBox="1">
            <a:spLocks noGrp="1"/>
          </p:cNvSpPr>
          <p:nvPr>
            <p:ph type="subTitle" idx="8"/>
          </p:nvPr>
        </p:nvSpPr>
        <p:spPr>
          <a:xfrm>
            <a:off x="1703175" y="3483050"/>
            <a:ext cx="2313300" cy="731400"/>
          </a:xfrm>
          <a:prstGeom prst="rect">
            <a:avLst/>
          </a:prstGeom>
        </p:spPr>
        <p:txBody>
          <a:bodyPr spcFirstLastPara="1" wrap="square" lIns="91425" tIns="91425" rIns="91425" bIns="91425" anchor="t" anchorCtr="0">
            <a:noAutofit/>
          </a:bodyPr>
          <a:lstStyle/>
          <a:p>
            <a:pPr marL="0" lvl="0" indent="0"/>
            <a:r>
              <a:rPr lang="en-IN" dirty="0"/>
              <a:t>Accurate translated subtitles.</a:t>
            </a:r>
          </a:p>
        </p:txBody>
      </p:sp>
      <p:sp>
        <p:nvSpPr>
          <p:cNvPr id="370" name="Google Shape;370;p33"/>
          <p:cNvSpPr txBox="1">
            <a:spLocks noGrp="1"/>
          </p:cNvSpPr>
          <p:nvPr>
            <p:ph type="title" idx="9"/>
          </p:nvPr>
        </p:nvSpPr>
        <p:spPr>
          <a:xfrm>
            <a:off x="829500" y="3606500"/>
            <a:ext cx="621900" cy="48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25" name="Google Shape;379;p34"/>
          <p:cNvGrpSpPr/>
          <p:nvPr/>
        </p:nvGrpSpPr>
        <p:grpSpPr>
          <a:xfrm>
            <a:off x="474288" y="120450"/>
            <a:ext cx="4743819" cy="1573650"/>
            <a:chOff x="1511800" y="957937"/>
            <a:chExt cx="6352501" cy="3418800"/>
          </a:xfrm>
        </p:grpSpPr>
        <p:sp>
          <p:nvSpPr>
            <p:cNvPr id="26" name="Google Shape;380;p34"/>
            <p:cNvSpPr/>
            <p:nvPr/>
          </p:nvSpPr>
          <p:spPr>
            <a:xfrm>
              <a:off x="1511801" y="957937"/>
              <a:ext cx="6352500" cy="3418800"/>
            </a:xfrm>
            <a:prstGeom prst="roundRect">
              <a:avLst>
                <a:gd name="adj" fmla="val 16983"/>
              </a:avLst>
            </a:prstGeom>
            <a:solidFill>
              <a:srgbClr val="0F1524">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81;p34"/>
            <p:cNvSpPr/>
            <p:nvPr/>
          </p:nvSpPr>
          <p:spPr>
            <a:xfrm>
              <a:off x="1511800" y="1027473"/>
              <a:ext cx="6120300" cy="3088500"/>
            </a:xfrm>
            <a:prstGeom prst="roundRect">
              <a:avLst>
                <a:gd name="adj" fmla="val 15644"/>
              </a:avLst>
            </a:prstGeom>
            <a:noFill/>
            <a:ln w="38100" cap="flat" cmpd="sng">
              <a:solidFill>
                <a:schemeClr val="accent2"/>
              </a:solidFill>
              <a:prstDash val="solid"/>
              <a:round/>
              <a:headEnd type="none" w="sm" len="sm"/>
              <a:tailEnd type="none" w="sm" len="sm"/>
            </a:ln>
            <a:effectLst>
              <a:outerShdw blurRad="142875" dist="19050" dir="5400000" algn="bl" rotWithShape="0">
                <a:schemeClr val="accent2">
                  <a:alpha val="6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386;p34"/>
          <p:cNvSpPr/>
          <p:nvPr/>
        </p:nvSpPr>
        <p:spPr>
          <a:xfrm>
            <a:off x="-93391" y="1548578"/>
            <a:ext cx="754857" cy="624732"/>
          </a:xfrm>
          <a:custGeom>
            <a:avLst/>
            <a:gdLst/>
            <a:ahLst/>
            <a:cxnLst/>
            <a:rect l="l" t="t" r="r" b="b"/>
            <a:pathLst>
              <a:path w="23314" h="22019" extrusionOk="0">
                <a:moveTo>
                  <a:pt x="9300" y="1306"/>
                </a:moveTo>
                <a:cubicBezTo>
                  <a:pt x="12241" y="1306"/>
                  <a:pt x="15182" y="2427"/>
                  <a:pt x="17420" y="4671"/>
                </a:cubicBezTo>
                <a:cubicBezTo>
                  <a:pt x="21753" y="9005"/>
                  <a:pt x="21908" y="15934"/>
                  <a:pt x="17872" y="20446"/>
                </a:cubicBezTo>
                <a:lnTo>
                  <a:pt x="1644" y="4218"/>
                </a:lnTo>
                <a:cubicBezTo>
                  <a:pt x="3820" y="2278"/>
                  <a:pt x="6560" y="1306"/>
                  <a:pt x="9300" y="1306"/>
                </a:cubicBezTo>
                <a:close/>
                <a:moveTo>
                  <a:pt x="9293" y="0"/>
                </a:moveTo>
                <a:cubicBezTo>
                  <a:pt x="6019" y="0"/>
                  <a:pt x="2745" y="1248"/>
                  <a:pt x="251" y="3742"/>
                </a:cubicBezTo>
                <a:cubicBezTo>
                  <a:pt x="1" y="4004"/>
                  <a:pt x="1" y="4421"/>
                  <a:pt x="251" y="4671"/>
                </a:cubicBezTo>
                <a:lnTo>
                  <a:pt x="17420" y="21828"/>
                </a:lnTo>
                <a:cubicBezTo>
                  <a:pt x="17562" y="21958"/>
                  <a:pt x="17717" y="22018"/>
                  <a:pt x="17884" y="22018"/>
                </a:cubicBezTo>
                <a:cubicBezTo>
                  <a:pt x="18051" y="22018"/>
                  <a:pt x="18217" y="21958"/>
                  <a:pt x="18336" y="21828"/>
                </a:cubicBezTo>
                <a:cubicBezTo>
                  <a:pt x="23313" y="16839"/>
                  <a:pt x="23313" y="8731"/>
                  <a:pt x="18336" y="3742"/>
                </a:cubicBezTo>
                <a:cubicBezTo>
                  <a:pt x="15842" y="1248"/>
                  <a:pt x="12568" y="0"/>
                  <a:pt x="9293" y="0"/>
                </a:cubicBezTo>
                <a:close/>
              </a:path>
            </a:pathLst>
          </a:custGeom>
          <a:solidFill>
            <a:schemeClr val="accent3"/>
          </a:solidFill>
          <a:ln>
            <a:noFill/>
          </a:ln>
          <a:effectLst>
            <a:outerShdw blurRad="3429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87;p34"/>
          <p:cNvSpPr/>
          <p:nvPr/>
        </p:nvSpPr>
        <p:spPr>
          <a:xfrm rot="-1865164">
            <a:off x="7079942" y="-488308"/>
            <a:ext cx="410887" cy="599984"/>
          </a:xfrm>
          <a:custGeom>
            <a:avLst/>
            <a:gdLst/>
            <a:ahLst/>
            <a:cxnLst/>
            <a:rect l="l" t="t" r="r" b="b"/>
            <a:pathLst>
              <a:path w="18385" h="30636" extrusionOk="0">
                <a:moveTo>
                  <a:pt x="9645" y="2692"/>
                </a:moveTo>
                <a:lnTo>
                  <a:pt x="16598" y="14669"/>
                </a:lnTo>
                <a:lnTo>
                  <a:pt x="8466" y="14669"/>
                </a:lnTo>
                <a:lnTo>
                  <a:pt x="9371" y="5454"/>
                </a:lnTo>
                <a:lnTo>
                  <a:pt x="9645" y="2692"/>
                </a:lnTo>
                <a:close/>
                <a:moveTo>
                  <a:pt x="8264" y="3537"/>
                </a:moveTo>
                <a:lnTo>
                  <a:pt x="8026" y="5990"/>
                </a:lnTo>
                <a:lnTo>
                  <a:pt x="7180" y="14681"/>
                </a:lnTo>
                <a:lnTo>
                  <a:pt x="1799" y="14681"/>
                </a:lnTo>
                <a:lnTo>
                  <a:pt x="8264" y="3537"/>
                </a:lnTo>
                <a:close/>
                <a:moveTo>
                  <a:pt x="7180" y="15979"/>
                </a:moveTo>
                <a:lnTo>
                  <a:pt x="8026" y="24671"/>
                </a:lnTo>
                <a:lnTo>
                  <a:pt x="8264" y="27123"/>
                </a:lnTo>
                <a:lnTo>
                  <a:pt x="1799" y="15979"/>
                </a:lnTo>
                <a:close/>
                <a:moveTo>
                  <a:pt x="16598" y="15979"/>
                </a:moveTo>
                <a:lnTo>
                  <a:pt x="9645" y="27957"/>
                </a:lnTo>
                <a:lnTo>
                  <a:pt x="9383" y="25194"/>
                </a:lnTo>
                <a:lnTo>
                  <a:pt x="8466" y="15979"/>
                </a:lnTo>
                <a:close/>
                <a:moveTo>
                  <a:pt x="9050" y="1"/>
                </a:moveTo>
                <a:cubicBezTo>
                  <a:pt x="9038" y="1"/>
                  <a:pt x="9014" y="13"/>
                  <a:pt x="9002" y="13"/>
                </a:cubicBezTo>
                <a:cubicBezTo>
                  <a:pt x="8978" y="25"/>
                  <a:pt x="8942" y="25"/>
                  <a:pt x="8919" y="37"/>
                </a:cubicBezTo>
                <a:cubicBezTo>
                  <a:pt x="8883" y="60"/>
                  <a:pt x="8859" y="72"/>
                  <a:pt x="8811" y="96"/>
                </a:cubicBezTo>
                <a:cubicBezTo>
                  <a:pt x="8776" y="120"/>
                  <a:pt x="8764" y="132"/>
                  <a:pt x="8740" y="156"/>
                </a:cubicBezTo>
                <a:cubicBezTo>
                  <a:pt x="8704" y="191"/>
                  <a:pt x="8680" y="215"/>
                  <a:pt x="8669" y="251"/>
                </a:cubicBezTo>
                <a:lnTo>
                  <a:pt x="8621" y="298"/>
                </a:lnTo>
                <a:lnTo>
                  <a:pt x="96" y="15003"/>
                </a:lnTo>
                <a:cubicBezTo>
                  <a:pt x="72" y="15015"/>
                  <a:pt x="72" y="15026"/>
                  <a:pt x="72" y="15038"/>
                </a:cubicBezTo>
                <a:cubicBezTo>
                  <a:pt x="60" y="15074"/>
                  <a:pt x="48" y="15122"/>
                  <a:pt x="37" y="15146"/>
                </a:cubicBezTo>
                <a:cubicBezTo>
                  <a:pt x="37" y="15181"/>
                  <a:pt x="37" y="15193"/>
                  <a:pt x="13" y="15217"/>
                </a:cubicBezTo>
                <a:cubicBezTo>
                  <a:pt x="13" y="15253"/>
                  <a:pt x="1" y="15277"/>
                  <a:pt x="1" y="15312"/>
                </a:cubicBezTo>
                <a:cubicBezTo>
                  <a:pt x="1" y="15336"/>
                  <a:pt x="13" y="15372"/>
                  <a:pt x="13" y="15396"/>
                </a:cubicBezTo>
                <a:cubicBezTo>
                  <a:pt x="13" y="15431"/>
                  <a:pt x="13" y="15443"/>
                  <a:pt x="37" y="15479"/>
                </a:cubicBezTo>
                <a:cubicBezTo>
                  <a:pt x="48" y="15515"/>
                  <a:pt x="60" y="15550"/>
                  <a:pt x="72" y="15574"/>
                </a:cubicBezTo>
                <a:cubicBezTo>
                  <a:pt x="72" y="15598"/>
                  <a:pt x="96" y="15610"/>
                  <a:pt x="96" y="15622"/>
                </a:cubicBezTo>
                <a:lnTo>
                  <a:pt x="8621" y="30326"/>
                </a:lnTo>
                <a:cubicBezTo>
                  <a:pt x="8633" y="30362"/>
                  <a:pt x="8645" y="30374"/>
                  <a:pt x="8669" y="30386"/>
                </a:cubicBezTo>
                <a:lnTo>
                  <a:pt x="8704" y="30433"/>
                </a:lnTo>
                <a:cubicBezTo>
                  <a:pt x="8740" y="30481"/>
                  <a:pt x="8776" y="30505"/>
                  <a:pt x="8823" y="30540"/>
                </a:cubicBezTo>
                <a:cubicBezTo>
                  <a:pt x="8835" y="30540"/>
                  <a:pt x="8835" y="30552"/>
                  <a:pt x="8859" y="30552"/>
                </a:cubicBezTo>
                <a:cubicBezTo>
                  <a:pt x="8919" y="30576"/>
                  <a:pt x="8978" y="30612"/>
                  <a:pt x="9038" y="30624"/>
                </a:cubicBezTo>
                <a:lnTo>
                  <a:pt x="9050" y="30624"/>
                </a:lnTo>
                <a:cubicBezTo>
                  <a:pt x="9097" y="30636"/>
                  <a:pt x="9133" y="30636"/>
                  <a:pt x="9181" y="30636"/>
                </a:cubicBezTo>
                <a:cubicBezTo>
                  <a:pt x="9240" y="30636"/>
                  <a:pt x="9300" y="30624"/>
                  <a:pt x="9359" y="30612"/>
                </a:cubicBezTo>
                <a:lnTo>
                  <a:pt x="9371" y="30612"/>
                </a:lnTo>
                <a:cubicBezTo>
                  <a:pt x="9395" y="30612"/>
                  <a:pt x="9395" y="30600"/>
                  <a:pt x="9407" y="30600"/>
                </a:cubicBezTo>
                <a:cubicBezTo>
                  <a:pt x="9454" y="30576"/>
                  <a:pt x="9490" y="30552"/>
                  <a:pt x="9538" y="30516"/>
                </a:cubicBezTo>
                <a:lnTo>
                  <a:pt x="9585" y="30481"/>
                </a:lnTo>
                <a:cubicBezTo>
                  <a:pt x="9621" y="30445"/>
                  <a:pt x="9657" y="30421"/>
                  <a:pt x="9693" y="30374"/>
                </a:cubicBezTo>
                <a:cubicBezTo>
                  <a:pt x="9704" y="30362"/>
                  <a:pt x="9716" y="30338"/>
                  <a:pt x="9716" y="30326"/>
                </a:cubicBezTo>
                <a:cubicBezTo>
                  <a:pt x="9752" y="30362"/>
                  <a:pt x="9752" y="30362"/>
                  <a:pt x="9764" y="30362"/>
                </a:cubicBezTo>
                <a:lnTo>
                  <a:pt x="18289" y="15658"/>
                </a:lnTo>
                <a:cubicBezTo>
                  <a:pt x="18301" y="15634"/>
                  <a:pt x="18301" y="15622"/>
                  <a:pt x="18301" y="15610"/>
                </a:cubicBezTo>
                <a:cubicBezTo>
                  <a:pt x="18325" y="15574"/>
                  <a:pt x="18336" y="15527"/>
                  <a:pt x="18348" y="15503"/>
                </a:cubicBezTo>
                <a:cubicBezTo>
                  <a:pt x="18348" y="15479"/>
                  <a:pt x="18348" y="15455"/>
                  <a:pt x="18360" y="15431"/>
                </a:cubicBezTo>
                <a:cubicBezTo>
                  <a:pt x="18360" y="15396"/>
                  <a:pt x="18384" y="15372"/>
                  <a:pt x="18384" y="15336"/>
                </a:cubicBezTo>
                <a:cubicBezTo>
                  <a:pt x="18384" y="15312"/>
                  <a:pt x="18360" y="15277"/>
                  <a:pt x="18360" y="15253"/>
                </a:cubicBezTo>
                <a:cubicBezTo>
                  <a:pt x="18360" y="15217"/>
                  <a:pt x="18360" y="15205"/>
                  <a:pt x="18348" y="15181"/>
                </a:cubicBezTo>
                <a:cubicBezTo>
                  <a:pt x="18336" y="15134"/>
                  <a:pt x="18325" y="15098"/>
                  <a:pt x="18301" y="15074"/>
                </a:cubicBezTo>
                <a:cubicBezTo>
                  <a:pt x="18301" y="15062"/>
                  <a:pt x="18289" y="15038"/>
                  <a:pt x="18289" y="15026"/>
                </a:cubicBezTo>
                <a:lnTo>
                  <a:pt x="9764" y="322"/>
                </a:lnTo>
                <a:lnTo>
                  <a:pt x="9752" y="310"/>
                </a:lnTo>
                <a:cubicBezTo>
                  <a:pt x="9740" y="275"/>
                  <a:pt x="9704" y="263"/>
                  <a:pt x="9693" y="239"/>
                </a:cubicBezTo>
                <a:cubicBezTo>
                  <a:pt x="9657" y="203"/>
                  <a:pt x="9645" y="179"/>
                  <a:pt x="9621" y="144"/>
                </a:cubicBezTo>
                <a:cubicBezTo>
                  <a:pt x="9597" y="132"/>
                  <a:pt x="9573" y="120"/>
                  <a:pt x="9538" y="96"/>
                </a:cubicBezTo>
                <a:cubicBezTo>
                  <a:pt x="9514" y="72"/>
                  <a:pt x="9466" y="60"/>
                  <a:pt x="9419" y="37"/>
                </a:cubicBezTo>
                <a:cubicBezTo>
                  <a:pt x="9407" y="37"/>
                  <a:pt x="9407" y="25"/>
                  <a:pt x="9395" y="25"/>
                </a:cubicBezTo>
                <a:cubicBezTo>
                  <a:pt x="9383" y="25"/>
                  <a:pt x="9347" y="25"/>
                  <a:pt x="9335" y="13"/>
                </a:cubicBezTo>
                <a:cubicBezTo>
                  <a:pt x="9288" y="1"/>
                  <a:pt x="9264" y="1"/>
                  <a:pt x="9216" y="1"/>
                </a:cubicBezTo>
                <a:close/>
              </a:path>
            </a:pathLst>
          </a:custGeom>
          <a:solidFill>
            <a:schemeClr val="accent3"/>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88;p34"/>
          <p:cNvSpPr/>
          <p:nvPr/>
        </p:nvSpPr>
        <p:spPr>
          <a:xfrm>
            <a:off x="7058257" y="833798"/>
            <a:ext cx="250799" cy="274451"/>
          </a:xfrm>
          <a:custGeom>
            <a:avLst/>
            <a:gdLst/>
            <a:ahLst/>
            <a:cxnLst/>
            <a:rect l="l" t="t" r="r" b="b"/>
            <a:pathLst>
              <a:path w="9502" h="11866" extrusionOk="0">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accent3"/>
          </a:solidFill>
          <a:ln>
            <a:noFill/>
          </a:ln>
          <a:effectLst>
            <a:outerShdw blurRad="10001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89;p34"/>
          <p:cNvSpPr/>
          <p:nvPr/>
        </p:nvSpPr>
        <p:spPr>
          <a:xfrm>
            <a:off x="-278267" y="2682098"/>
            <a:ext cx="291376" cy="238850"/>
          </a:xfrm>
          <a:custGeom>
            <a:avLst/>
            <a:gdLst/>
            <a:ahLst/>
            <a:cxnLst/>
            <a:rect l="l" t="t" r="r" b="b"/>
            <a:pathLst>
              <a:path w="9133" h="8543" extrusionOk="0">
                <a:moveTo>
                  <a:pt x="7481" y="0"/>
                </a:moveTo>
                <a:cubicBezTo>
                  <a:pt x="7385" y="0"/>
                  <a:pt x="7286" y="21"/>
                  <a:pt x="7191" y="65"/>
                </a:cubicBezTo>
                <a:cubicBezTo>
                  <a:pt x="6858" y="220"/>
                  <a:pt x="6727" y="601"/>
                  <a:pt x="6894" y="934"/>
                </a:cubicBezTo>
                <a:cubicBezTo>
                  <a:pt x="7715" y="2613"/>
                  <a:pt x="7382" y="4637"/>
                  <a:pt x="6060" y="5959"/>
                </a:cubicBezTo>
                <a:cubicBezTo>
                  <a:pt x="5223" y="6803"/>
                  <a:pt x="4105" y="7247"/>
                  <a:pt x="2971" y="7247"/>
                </a:cubicBezTo>
                <a:cubicBezTo>
                  <a:pt x="2314" y="7247"/>
                  <a:pt x="1652" y="7098"/>
                  <a:pt x="1036" y="6792"/>
                </a:cubicBezTo>
                <a:cubicBezTo>
                  <a:pt x="945" y="6748"/>
                  <a:pt x="848" y="6727"/>
                  <a:pt x="754" y="6727"/>
                </a:cubicBezTo>
                <a:cubicBezTo>
                  <a:pt x="515" y="6727"/>
                  <a:pt x="286" y="6860"/>
                  <a:pt x="167" y="7090"/>
                </a:cubicBezTo>
                <a:cubicBezTo>
                  <a:pt x="0" y="7411"/>
                  <a:pt x="143" y="7792"/>
                  <a:pt x="464" y="7959"/>
                </a:cubicBezTo>
                <a:cubicBezTo>
                  <a:pt x="1250" y="8340"/>
                  <a:pt x="2119" y="8542"/>
                  <a:pt x="2965" y="8542"/>
                </a:cubicBezTo>
                <a:cubicBezTo>
                  <a:pt x="4429" y="8542"/>
                  <a:pt x="5882" y="7971"/>
                  <a:pt x="6977" y="6888"/>
                </a:cubicBezTo>
                <a:cubicBezTo>
                  <a:pt x="8692" y="5173"/>
                  <a:pt x="9132" y="2554"/>
                  <a:pt x="8049" y="363"/>
                </a:cubicBezTo>
                <a:cubicBezTo>
                  <a:pt x="7946" y="133"/>
                  <a:pt x="7722" y="0"/>
                  <a:pt x="7481" y="0"/>
                </a:cubicBezTo>
                <a:close/>
              </a:path>
            </a:pathLst>
          </a:custGeom>
          <a:solidFill>
            <a:schemeClr val="accent3"/>
          </a:solidFill>
          <a:ln>
            <a:noFill/>
          </a:ln>
          <a:effectLst>
            <a:outerShdw blurRad="10001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90;p34"/>
          <p:cNvSpPr/>
          <p:nvPr/>
        </p:nvSpPr>
        <p:spPr>
          <a:xfrm rot="-1836933">
            <a:off x="406075" y="3142428"/>
            <a:ext cx="250795" cy="274446"/>
          </a:xfrm>
          <a:custGeom>
            <a:avLst/>
            <a:gdLst/>
            <a:ahLst/>
            <a:cxnLst/>
            <a:rect l="l" t="t" r="r" b="b"/>
            <a:pathLst>
              <a:path w="9502" h="11866" extrusionOk="0">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accent2"/>
          </a:solidFill>
          <a:ln>
            <a:noFill/>
          </a:ln>
          <a:effectLst>
            <a:outerShdw blurRad="100013"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91;p34"/>
          <p:cNvSpPr/>
          <p:nvPr/>
        </p:nvSpPr>
        <p:spPr>
          <a:xfrm>
            <a:off x="6255421" y="-503203"/>
            <a:ext cx="177431" cy="155481"/>
          </a:xfrm>
          <a:prstGeom prst="ellipse">
            <a:avLst/>
          </a:prstGeom>
          <a:noFill/>
          <a:ln w="38100" cap="flat" cmpd="sng">
            <a:solidFill>
              <a:schemeClr val="accent3"/>
            </a:solidFill>
            <a:prstDash val="solid"/>
            <a:round/>
            <a:headEnd type="none" w="sm" len="sm"/>
            <a:tailEnd type="none" w="sm" len="sm"/>
          </a:ln>
          <a:effectLst>
            <a:outerShdw blurRad="128588"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92;p34"/>
          <p:cNvSpPr/>
          <p:nvPr/>
        </p:nvSpPr>
        <p:spPr>
          <a:xfrm>
            <a:off x="-531804" y="3604247"/>
            <a:ext cx="113583" cy="99532"/>
          </a:xfrm>
          <a:prstGeom prst="ellipse">
            <a:avLst/>
          </a:prstGeom>
          <a:noFill/>
          <a:ln w="38100" cap="flat" cmpd="sng">
            <a:solidFill>
              <a:schemeClr val="lt1"/>
            </a:solidFill>
            <a:prstDash val="solid"/>
            <a:round/>
            <a:headEnd type="none" w="sm" len="sm"/>
            <a:tailEnd type="none" w="sm" len="sm"/>
          </a:ln>
          <a:effectLst>
            <a:outerShdw blurRad="5715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93;p34"/>
          <p:cNvSpPr/>
          <p:nvPr/>
        </p:nvSpPr>
        <p:spPr>
          <a:xfrm>
            <a:off x="7947321" y="245322"/>
            <a:ext cx="113583" cy="99532"/>
          </a:xfrm>
          <a:prstGeom prst="ellipse">
            <a:avLst/>
          </a:prstGeom>
          <a:noFill/>
          <a:ln w="38100" cap="flat" cmpd="sng">
            <a:solidFill>
              <a:schemeClr val="accent2"/>
            </a:solidFill>
            <a:prstDash val="solid"/>
            <a:round/>
            <a:headEnd type="none" w="sm" len="sm"/>
            <a:tailEnd type="none" w="sm" len="sm"/>
          </a:ln>
          <a:effectLst>
            <a:outerShdw blurRad="571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effectLst>
                  <a:outerShdw blurRad="38100" dist="38100" dir="2700000" algn="tl">
                    <a:srgbClr val="000000">
                      <a:alpha val="43137"/>
                    </a:srgbClr>
                  </a:outerShdw>
                </a:effectLst>
                <a:latin typeface="Gill Sans MT" pitchFamily="34" charset="0"/>
                <a:ea typeface="Source Sans Pro" panose="020B0503030403020204" pitchFamily="34" charset="0"/>
              </a:rPr>
              <a:t>Frameworks/Technologies</a:t>
            </a:r>
            <a:r>
              <a:rPr lang="en-US" dirty="0">
                <a:solidFill>
                  <a:schemeClr val="tx2"/>
                </a:solidFill>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rPr>
              <a:t> stacks </a:t>
            </a:r>
            <a:br>
              <a:rPr lang="en-US" dirty="0">
                <a:solidFill>
                  <a:schemeClr val="tx2"/>
                </a:solidFill>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rPr>
            </a:br>
            <a:endParaRPr lang="en-IN" dirty="0"/>
          </a:p>
        </p:txBody>
      </p:sp>
      <p:sp>
        <p:nvSpPr>
          <p:cNvPr id="3" name="Text Placeholder 2"/>
          <p:cNvSpPr>
            <a:spLocks noGrp="1"/>
          </p:cNvSpPr>
          <p:nvPr>
            <p:ph type="body" idx="1"/>
          </p:nvPr>
        </p:nvSpPr>
        <p:spPr/>
        <p:txBody>
          <a:bodyPr/>
          <a:lstStyle/>
          <a:p>
            <a:pPr marL="101600">
              <a:lnSpc>
                <a:spcPct val="115000"/>
              </a:lnSpc>
              <a:buSzPts val="2000"/>
              <a:buNone/>
            </a:pPr>
            <a:endParaRPr lang="en-US" sz="1800" dirty="0">
              <a:solidFill>
                <a:schemeClr val="tx1"/>
              </a:solidFill>
              <a:latin typeface="Source Sans Pro" panose="020B0503030403020204" pitchFamily="34" charset="0"/>
              <a:ea typeface="Source Sans Pro" panose="020B0503030403020204" pitchFamily="34" charset="0"/>
            </a:endParaRPr>
          </a:p>
          <a:p>
            <a:pPr indent="-355600">
              <a:lnSpc>
                <a:spcPct val="115000"/>
              </a:lnSpc>
              <a:buSzPts val="2000"/>
              <a:buFont typeface="Source Sans Pro"/>
              <a:buChar char="●"/>
            </a:pPr>
            <a:r>
              <a:rPr lang="en-US" dirty="0">
                <a:solidFill>
                  <a:schemeClr val="bg1"/>
                </a:solidFill>
              </a:rPr>
              <a:t>Html5 , CSS3 , </a:t>
            </a:r>
            <a:r>
              <a:rPr lang="en-US" dirty="0" err="1">
                <a:solidFill>
                  <a:schemeClr val="bg1"/>
                </a:solidFill>
              </a:rPr>
              <a:t>Ejs</a:t>
            </a:r>
            <a:r>
              <a:rPr lang="en-US" dirty="0">
                <a:solidFill>
                  <a:schemeClr val="bg1"/>
                </a:solidFill>
              </a:rPr>
              <a:t> , peer.js to be used to build the Web conferencing platform along with UUID , socket.io.</a:t>
            </a:r>
          </a:p>
          <a:p>
            <a:pPr lvl="0" indent="-355600">
              <a:lnSpc>
                <a:spcPct val="115000"/>
              </a:lnSpc>
              <a:buSzPts val="2000"/>
              <a:buFont typeface="Source Sans Pro"/>
              <a:buChar char="●"/>
            </a:pPr>
            <a:r>
              <a:rPr lang="en-US" dirty="0">
                <a:solidFill>
                  <a:schemeClr val="bg1"/>
                </a:solidFill>
              </a:rPr>
              <a:t>Opencv2, LSTM model, </a:t>
            </a:r>
            <a:r>
              <a:rPr lang="en-US" dirty="0" err="1">
                <a:solidFill>
                  <a:schemeClr val="bg1"/>
                </a:solidFill>
              </a:rPr>
              <a:t>Tensorflow</a:t>
            </a:r>
            <a:r>
              <a:rPr lang="en-US" dirty="0">
                <a:solidFill>
                  <a:schemeClr val="bg1"/>
                </a:solidFill>
              </a:rPr>
              <a:t> , </a:t>
            </a:r>
            <a:r>
              <a:rPr lang="en-US" dirty="0" err="1">
                <a:solidFill>
                  <a:schemeClr val="bg1"/>
                </a:solidFill>
              </a:rPr>
              <a:t>mediapipe</a:t>
            </a:r>
            <a:r>
              <a:rPr lang="en-US" dirty="0">
                <a:solidFill>
                  <a:schemeClr val="bg1"/>
                </a:solidFill>
              </a:rPr>
              <a:t> Holistic model are used in the hand gesture recognition system.</a:t>
            </a:r>
          </a:p>
          <a:p>
            <a:pPr lvl="0" indent="-355600">
              <a:lnSpc>
                <a:spcPct val="115000"/>
              </a:lnSpc>
              <a:buSzPts val="2000"/>
              <a:buFont typeface="Source Sans Pro"/>
              <a:buChar char="●"/>
            </a:pPr>
            <a:r>
              <a:rPr lang="en-US" dirty="0" err="1">
                <a:solidFill>
                  <a:schemeClr val="bg1"/>
                </a:solidFill>
              </a:rPr>
              <a:t>Tensorflow</a:t>
            </a:r>
            <a:r>
              <a:rPr lang="en-US" dirty="0">
                <a:solidFill>
                  <a:schemeClr val="bg1"/>
                </a:solidFill>
              </a:rPr>
              <a:t> is an open source framework that makes it easy to construct, train and deploy training models.</a:t>
            </a:r>
          </a:p>
          <a:p>
            <a:pPr lvl="0" indent="-355600">
              <a:lnSpc>
                <a:spcPct val="115000"/>
              </a:lnSpc>
              <a:buSzPts val="2000"/>
              <a:buFont typeface="Source Sans Pro"/>
              <a:buChar char="●"/>
            </a:pPr>
            <a:r>
              <a:rPr lang="en-US" dirty="0" err="1">
                <a:solidFill>
                  <a:schemeClr val="bg1"/>
                </a:solidFill>
              </a:rPr>
              <a:t>Mediapipe</a:t>
            </a:r>
            <a:r>
              <a:rPr lang="en-US" dirty="0">
                <a:solidFill>
                  <a:schemeClr val="bg1"/>
                </a:solidFill>
              </a:rPr>
              <a:t> holistic pipeline </a:t>
            </a:r>
            <a:r>
              <a:rPr lang="en-US" dirty="0" err="1">
                <a:solidFill>
                  <a:schemeClr val="bg1"/>
                </a:solidFill>
              </a:rPr>
              <a:t>intgrates</a:t>
            </a:r>
            <a:r>
              <a:rPr lang="en-US" dirty="0">
                <a:solidFill>
                  <a:schemeClr val="bg1"/>
                </a:solidFill>
              </a:rPr>
              <a:t> separate models for pose, face and hand components, each optimized for their particular domain.</a:t>
            </a:r>
          </a:p>
          <a:p>
            <a:pPr lvl="0" indent="-355600">
              <a:lnSpc>
                <a:spcPct val="115000"/>
              </a:lnSpc>
              <a:buSzPts val="2000"/>
              <a:buFont typeface="Source Sans Pro"/>
              <a:buChar char="●"/>
            </a:pPr>
            <a:r>
              <a:rPr lang="en-US" dirty="0">
                <a:solidFill>
                  <a:schemeClr val="bg1"/>
                </a:solidFill>
              </a:rPr>
              <a:t>LSTM model processes entire sequence of data and single data points, input from last step is  fed as an input in current step capable of learning order dependence in sequence prediction problems</a:t>
            </a:r>
            <a:endParaRPr lang="en-IN" dirty="0">
              <a:solidFill>
                <a:schemeClr val="bg1"/>
              </a:solidFill>
            </a:endParaRPr>
          </a:p>
        </p:txBody>
      </p:sp>
    </p:spTree>
    <p:extLst>
      <p:ext uri="{BB962C8B-B14F-4D97-AF65-F5344CB8AC3E}">
        <p14:creationId xmlns:p14="http://schemas.microsoft.com/office/powerpoint/2010/main" val="1881682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a:t>
            </a:r>
            <a:endParaRPr lang="en-IN" dirty="0"/>
          </a:p>
        </p:txBody>
      </p:sp>
      <p:sp>
        <p:nvSpPr>
          <p:cNvPr id="3" name="Text Placeholder 2"/>
          <p:cNvSpPr>
            <a:spLocks noGrp="1"/>
          </p:cNvSpPr>
          <p:nvPr>
            <p:ph type="body" idx="1"/>
          </p:nvPr>
        </p:nvSpPr>
        <p:spPr/>
        <p:txBody>
          <a:bodyPr/>
          <a:lstStyle/>
          <a:p>
            <a:r>
              <a:rPr lang="en-SG" sz="1400" dirty="0">
                <a:solidFill>
                  <a:schemeClr val="bg1"/>
                </a:solidFill>
              </a:rPr>
              <a:t>A real-time application with a peer-to-peer connectivity.</a:t>
            </a:r>
          </a:p>
          <a:p>
            <a:r>
              <a:rPr lang="en-SG" sz="1400" dirty="0">
                <a:solidFill>
                  <a:schemeClr val="bg1"/>
                </a:solidFill>
              </a:rPr>
              <a:t>The algorithm for detecting the presence of a hand and determining hand gestures consists of two steps:</a:t>
            </a:r>
          </a:p>
          <a:p>
            <a:pPr lvl="1">
              <a:buFont typeface="Wingdings" pitchFamily="2" charset="2"/>
              <a:buChar char="q"/>
            </a:pPr>
            <a:r>
              <a:rPr lang="en-SG" sz="1400" dirty="0">
                <a:solidFill>
                  <a:schemeClr val="bg1"/>
                </a:solidFill>
              </a:rPr>
              <a:t>To locate the hand area and eliminate noise.</a:t>
            </a:r>
          </a:p>
          <a:p>
            <a:pPr lvl="1">
              <a:buFont typeface="Wingdings" pitchFamily="2" charset="2"/>
              <a:buChar char="q"/>
            </a:pPr>
            <a:r>
              <a:rPr lang="en-SG" sz="1400" dirty="0">
                <a:solidFill>
                  <a:schemeClr val="bg1"/>
                </a:solidFill>
              </a:rPr>
              <a:t> Seek for angles of the fingers and location of fingertip. With these features, the correct recognition of each fingerspell is achieved.</a:t>
            </a:r>
          </a:p>
          <a:p>
            <a:r>
              <a:rPr lang="en-SG" sz="1400" dirty="0">
                <a:solidFill>
                  <a:schemeClr val="bg1"/>
                </a:solidFill>
              </a:rPr>
              <a:t>Gesture recognition consists of three basic levels</a:t>
            </a:r>
            <a:r>
              <a:rPr lang="en-SG" sz="1400" dirty="0" smtClean="0">
                <a:solidFill>
                  <a:schemeClr val="bg1"/>
                </a:solidFill>
              </a:rPr>
              <a:t>:</a:t>
            </a:r>
          </a:p>
          <a:p>
            <a:pPr marL="127000" indent="0">
              <a:buNone/>
            </a:pPr>
            <a:endParaRPr lang="en-SG" sz="1400" dirty="0">
              <a:solidFill>
                <a:schemeClr val="bg1"/>
              </a:solidFill>
            </a:endParaRPr>
          </a:p>
          <a:p>
            <a:pPr>
              <a:buFont typeface="Wingdings" pitchFamily="2" charset="2"/>
              <a:buChar char="q"/>
            </a:pPr>
            <a:r>
              <a:rPr lang="en-SG" sz="1400" dirty="0">
                <a:solidFill>
                  <a:schemeClr val="bg1"/>
                </a:solidFill>
              </a:rPr>
              <a:t>Detection:  With the help of a camera, a device detects hand or body movements, and a machine learning algorithm segments the image to find hand edges and positions. </a:t>
            </a:r>
          </a:p>
          <a:p>
            <a:pPr>
              <a:buFont typeface="Wingdings" pitchFamily="2" charset="2"/>
              <a:buChar char="q"/>
            </a:pPr>
            <a:r>
              <a:rPr lang="en-SG" sz="1400" dirty="0">
                <a:solidFill>
                  <a:schemeClr val="bg1"/>
                </a:solidFill>
              </a:rPr>
              <a:t>Tracking:  A device monitors movements frame by frame to capture every movement and provide accurate input for data analysis.</a:t>
            </a:r>
          </a:p>
          <a:p>
            <a:pPr>
              <a:buFont typeface="Wingdings" pitchFamily="2" charset="2"/>
              <a:buChar char="q"/>
            </a:pPr>
            <a:r>
              <a:rPr lang="en-SG" sz="1400" dirty="0">
                <a:solidFill>
                  <a:schemeClr val="bg1"/>
                </a:solidFill>
              </a:rPr>
              <a:t>Recognition:  The system tries to find patterns based on the gathered data . When the system finds a match and interprets a gesture and thereby displays the in textual format (preferably subtitles).</a:t>
            </a:r>
          </a:p>
          <a:p>
            <a:pPr>
              <a:buNone/>
            </a:pPr>
            <a:r>
              <a:rPr lang="en-SG" sz="1400" dirty="0">
                <a:solidFill>
                  <a:schemeClr val="bg1"/>
                </a:solidFill>
              </a:rPr>
              <a:t/>
            </a:r>
            <a:br>
              <a:rPr lang="en-SG" sz="1400" dirty="0">
                <a:solidFill>
                  <a:schemeClr val="bg1"/>
                </a:solidFill>
              </a:rPr>
            </a:br>
            <a:endParaRPr lang="en-IN" sz="1400" dirty="0">
              <a:solidFill>
                <a:schemeClr val="bg1"/>
              </a:solidFill>
            </a:endParaRPr>
          </a:p>
        </p:txBody>
      </p:sp>
    </p:spTree>
    <p:extLst>
      <p:ext uri="{BB962C8B-B14F-4D97-AF65-F5344CB8AC3E}">
        <p14:creationId xmlns:p14="http://schemas.microsoft.com/office/powerpoint/2010/main" val="2646348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55043" y="463047"/>
            <a:ext cx="7717800" cy="3416400"/>
          </a:xfrm>
        </p:spPr>
        <p:txBody>
          <a:bodyPr/>
          <a:lstStyle/>
          <a:p>
            <a:r>
              <a:rPr lang="en-SG" dirty="0">
                <a:solidFill>
                  <a:schemeClr val="tx2"/>
                </a:solidFill>
              </a:rPr>
              <a:t>Hand gesture recognition system using image processing looks for patterns using</a:t>
            </a:r>
            <a:br>
              <a:rPr lang="en-SG" dirty="0">
                <a:solidFill>
                  <a:schemeClr val="tx2"/>
                </a:solidFill>
              </a:rPr>
            </a:br>
            <a:r>
              <a:rPr lang="en-SG" dirty="0">
                <a:solidFill>
                  <a:schemeClr val="tx2"/>
                </a:solidFill>
              </a:rPr>
              <a:t>algorithms trained on input data captured by web camera:</a:t>
            </a:r>
          </a:p>
          <a:p>
            <a:pPr marL="342900" indent="-342900">
              <a:buFont typeface="Arial" pitchFamily="34" charset="0"/>
              <a:buChar char="•"/>
            </a:pPr>
            <a:r>
              <a:rPr lang="en-SG" dirty="0">
                <a:solidFill>
                  <a:schemeClr val="tx2"/>
                </a:solidFill>
              </a:rPr>
              <a:t>The system distinguishes a hand from the background using colour and depth data.</a:t>
            </a:r>
            <a:br>
              <a:rPr lang="en-SG" dirty="0">
                <a:solidFill>
                  <a:schemeClr val="tx2"/>
                </a:solidFill>
              </a:rPr>
            </a:br>
            <a:r>
              <a:rPr lang="en-SG" dirty="0">
                <a:solidFill>
                  <a:schemeClr val="tx2"/>
                </a:solidFill>
              </a:rPr>
              <a:t>The hand sample is further divided into the arm, wrist, palm, and fingers. The</a:t>
            </a:r>
            <a:br>
              <a:rPr lang="en-SG" dirty="0">
                <a:solidFill>
                  <a:schemeClr val="tx2"/>
                </a:solidFill>
              </a:rPr>
            </a:br>
            <a:r>
              <a:rPr lang="en-SG" dirty="0">
                <a:solidFill>
                  <a:schemeClr val="tx2"/>
                </a:solidFill>
              </a:rPr>
              <a:t>system ignores the arm and wrist since they don’t provide gesture information.</a:t>
            </a:r>
          </a:p>
          <a:p>
            <a:pPr marL="342900" indent="-342900">
              <a:buFont typeface="Arial" pitchFamily="34" charset="0"/>
              <a:buChar char="•"/>
            </a:pPr>
            <a:r>
              <a:rPr lang="en-SG" dirty="0">
                <a:solidFill>
                  <a:schemeClr val="tx2"/>
                </a:solidFill>
              </a:rPr>
              <a:t>Next, the system obtains information about the distance from the fingertips to the</a:t>
            </a:r>
            <a:br>
              <a:rPr lang="en-SG" dirty="0">
                <a:solidFill>
                  <a:schemeClr val="tx2"/>
                </a:solidFill>
              </a:rPr>
            </a:br>
            <a:r>
              <a:rPr lang="en-SG" dirty="0">
                <a:solidFill>
                  <a:schemeClr val="tx2"/>
                </a:solidFill>
              </a:rPr>
              <a:t>centre of the palm, the elevation of the fingertips, the shape of the palm, the</a:t>
            </a:r>
            <a:br>
              <a:rPr lang="en-SG" dirty="0">
                <a:solidFill>
                  <a:schemeClr val="tx2"/>
                </a:solidFill>
              </a:rPr>
            </a:br>
            <a:r>
              <a:rPr lang="en-SG" dirty="0">
                <a:solidFill>
                  <a:schemeClr val="tx2"/>
                </a:solidFill>
              </a:rPr>
              <a:t>position of the fingers, and so on.</a:t>
            </a:r>
          </a:p>
          <a:p>
            <a:pPr marL="342900" indent="-342900">
              <a:buFont typeface="Arial" pitchFamily="34" charset="0"/>
              <a:buChar char="•"/>
            </a:pPr>
            <a:r>
              <a:rPr lang="en-SG" dirty="0">
                <a:solidFill>
                  <a:schemeClr val="tx2"/>
                </a:solidFill>
              </a:rPr>
              <a:t>Lastly, the system collects all extracted features into a feature vector that represents</a:t>
            </a:r>
            <a:br>
              <a:rPr lang="en-SG" dirty="0">
                <a:solidFill>
                  <a:schemeClr val="tx2"/>
                </a:solidFill>
              </a:rPr>
            </a:br>
            <a:r>
              <a:rPr lang="en-SG" dirty="0">
                <a:solidFill>
                  <a:schemeClr val="tx2"/>
                </a:solidFill>
              </a:rPr>
              <a:t>a gesture. A hand gesture recognition solution, using AI, matches the feature vector</a:t>
            </a:r>
            <a:br>
              <a:rPr lang="en-SG" dirty="0">
                <a:solidFill>
                  <a:schemeClr val="tx2"/>
                </a:solidFill>
              </a:rPr>
            </a:br>
            <a:r>
              <a:rPr lang="en-SG" dirty="0">
                <a:solidFill>
                  <a:schemeClr val="tx2"/>
                </a:solidFill>
              </a:rPr>
              <a:t>with various gestures in the database and recognizes the user’s gesture.</a:t>
            </a:r>
          </a:p>
          <a:p>
            <a:endParaRPr lang="en-IN" dirty="0"/>
          </a:p>
        </p:txBody>
      </p:sp>
    </p:spTree>
    <p:extLst>
      <p:ext uri="{BB962C8B-B14F-4D97-AF65-F5344CB8AC3E}">
        <p14:creationId xmlns:p14="http://schemas.microsoft.com/office/powerpoint/2010/main" val="2689337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endParaRPr lang="en-IN" dirty="0"/>
          </a:p>
        </p:txBody>
      </p:sp>
      <p:sp>
        <p:nvSpPr>
          <p:cNvPr id="3" name="Text Placeholder 2"/>
          <p:cNvSpPr>
            <a:spLocks noGrp="1"/>
          </p:cNvSpPr>
          <p:nvPr>
            <p:ph type="body" idx="1"/>
          </p:nvPr>
        </p:nvSpPr>
        <p:spPr/>
        <p:txBody>
          <a:bodyPr/>
          <a:lstStyle/>
          <a:p>
            <a:pPr lvl="0" indent="-355600">
              <a:lnSpc>
                <a:spcPct val="115000"/>
              </a:lnSpc>
              <a:buSzPts val="2000"/>
            </a:pPr>
            <a:r>
              <a:rPr lang="en-US" dirty="0">
                <a:solidFill>
                  <a:schemeClr val="bg1"/>
                </a:solidFill>
              </a:rPr>
              <a:t>Relevance :  Wide range of audience could be targeted as it not only serves a portion of community but is also beneficial for people with hearing &amp; speech impairment</a:t>
            </a:r>
          </a:p>
          <a:p>
            <a:pPr lvl="0" indent="-355600">
              <a:lnSpc>
                <a:spcPct val="115000"/>
              </a:lnSpc>
              <a:buSzPts val="2000"/>
            </a:pPr>
            <a:r>
              <a:rPr lang="en-US" dirty="0">
                <a:solidFill>
                  <a:schemeClr val="bg1"/>
                </a:solidFill>
              </a:rPr>
              <a:t>Optimization : Regress training &amp; testing of the implemented ML models for better accuracy rates in detecting and recognizing of the gestures.</a:t>
            </a:r>
          </a:p>
          <a:p>
            <a:pPr lvl="0" indent="-355600">
              <a:lnSpc>
                <a:spcPct val="115000"/>
              </a:lnSpc>
              <a:buSzPts val="2000"/>
            </a:pPr>
            <a:r>
              <a:rPr lang="en-US" dirty="0">
                <a:solidFill>
                  <a:schemeClr val="bg1"/>
                </a:solidFill>
              </a:rPr>
              <a:t>Scope for modification : New algorithms could be designed and implemented.</a:t>
            </a:r>
          </a:p>
          <a:p>
            <a:endParaRPr lang="en-IN" dirty="0">
              <a:solidFill>
                <a:schemeClr val="bg1"/>
              </a:solidFill>
            </a:endParaRPr>
          </a:p>
        </p:txBody>
      </p:sp>
    </p:spTree>
    <p:extLst>
      <p:ext uri="{BB962C8B-B14F-4D97-AF65-F5344CB8AC3E}">
        <p14:creationId xmlns:p14="http://schemas.microsoft.com/office/powerpoint/2010/main" val="2177528994"/>
      </p:ext>
    </p:extLst>
  </p:cSld>
  <p:clrMapOvr>
    <a:masterClrMapping/>
  </p:clrMapOvr>
</p:sld>
</file>

<file path=ppt/theme/theme1.xml><?xml version="1.0" encoding="utf-8"?>
<a:theme xmlns:a="http://schemas.openxmlformats.org/drawingml/2006/main" name="Neon Pitch Deck by Slidesgo">
  <a:themeElements>
    <a:clrScheme name="Simple Light">
      <a:dk1>
        <a:srgbClr val="000000"/>
      </a:dk1>
      <a:lt1>
        <a:srgbClr val="FFFFFF"/>
      </a:lt1>
      <a:dk2>
        <a:srgbClr val="595959"/>
      </a:dk2>
      <a:lt2>
        <a:srgbClr val="EEEEEE"/>
      </a:lt2>
      <a:accent1>
        <a:srgbClr val="FDA7F9"/>
      </a:accent1>
      <a:accent2>
        <a:srgbClr val="FB54F4"/>
      </a:accent2>
      <a:accent3>
        <a:srgbClr val="4FC1F9"/>
      </a:accent3>
      <a:accent4>
        <a:srgbClr val="5F3F9E"/>
      </a:accent4>
      <a:accent5>
        <a:srgbClr val="2B3880"/>
      </a:accent5>
      <a:accent6>
        <a:srgbClr val="0F152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1196</TotalTime>
  <Words>753</Words>
  <Application>Microsoft Office PowerPoint</Application>
  <PresentationFormat>On-screen Show (16:9)</PresentationFormat>
  <Paragraphs>53</Paragraphs>
  <Slides>11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Source Sans Pro</vt:lpstr>
      <vt:lpstr>Arial</vt:lpstr>
      <vt:lpstr>Wingdings</vt:lpstr>
      <vt:lpstr>Gill Sans MT</vt:lpstr>
      <vt:lpstr>IBM Plex Sans</vt:lpstr>
      <vt:lpstr>Orbitron</vt:lpstr>
      <vt:lpstr>Neon Pitch Deck by Slidesgo</vt:lpstr>
      <vt:lpstr>allTalks</vt:lpstr>
      <vt:lpstr>PROBLEM AND SOLUTION</vt:lpstr>
      <vt:lpstr>Problem statement</vt:lpstr>
      <vt:lpstr>SOLUTION</vt:lpstr>
      <vt:lpstr>Solution metrics:</vt:lpstr>
      <vt:lpstr>Frameworks/Technologies stacks  </vt:lpstr>
      <vt:lpstr>Methodology </vt:lpstr>
      <vt:lpstr>PowerPoint Presentation</vt:lpstr>
      <vt:lpstr>Future Scope</vt:lpstr>
      <vt:lpstr>Societal Impact / Novelty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allTalks</dc:title>
  <dc:creator>Vartika Shakya</dc:creator>
  <cp:lastModifiedBy>Vartika Shakya</cp:lastModifiedBy>
  <cp:revision>11</cp:revision>
  <dcterms:modified xsi:type="dcterms:W3CDTF">2022-05-01T13:42:22Z</dcterms:modified>
</cp:coreProperties>
</file>