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BellaBeat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Samrita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12/10/2021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Activity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day</a:t>
            </a:r>
          </a:p>
        </p:txBody>
      </p:sp>
      <p:pic>
        <p:nvPicPr>
          <p:cNvPr descr="BellaBeat_markdown_files/figure-pptx/analysis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notice only 24 % of users log their weight and BMI details. We must encourage them to enter the same regularly.</a:t>
            </a:r>
          </a:p>
          <a:p>
            <a:pPr lvl="1"/>
            <a:r>
              <a:rPr/>
              <a:t>Only 72% of people tracked their sleep on a daily basis.</a:t>
            </a:r>
          </a:p>
          <a:p>
            <a:pPr lvl="1"/>
            <a:r>
              <a:rPr/>
              <a:t>Most users tend to get lazy on Sunday.</a:t>
            </a:r>
          </a:p>
          <a:p>
            <a:pPr lvl="1"/>
            <a:r>
              <a:rPr/>
              <a:t>People looking to burn more calories should spend more time being active rather than sedentary which helps with good sleep.</a:t>
            </a:r>
          </a:p>
          <a:p>
            <a:pPr lvl="1"/>
            <a:r>
              <a:rPr/>
              <a:t>Many users like to walk in the morning and do high intensity activities in the evening or night.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Marketing team should make the customers aware of the benefits of tracking their sleep.</a:t>
            </a:r>
          </a:p>
          <a:p>
            <a:pPr lvl="1"/>
            <a:r>
              <a:rPr/>
              <a:t>so Bellabeat can organize Sunday-Funday walking or running competitions among the users.</a:t>
            </a:r>
          </a:p>
          <a:p>
            <a:pPr lvl="1"/>
            <a:r>
              <a:rPr/>
              <a:t>Collaborate with local gyms for trial sessions for regular premium members. This can be used in advertisements.</a:t>
            </a:r>
          </a:p>
          <a:p>
            <a:pPr lvl="1"/>
            <a:r>
              <a:rPr/>
              <a:t>Keep a weekly target of walk and high intensity activities, upon reaching refer users for free trial of bellabeat premium membership.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Bellabeat, a high-tech manufacturer of health-focused products for women.</a:t>
            </a:r>
          </a:p>
          <a:p>
            <a:pPr lvl="0" marL="0" indent="0">
              <a:buNone/>
            </a:pPr>
            <a:r>
              <a:rPr/>
              <a:t>Stakeholders:</a:t>
            </a:r>
          </a:p>
          <a:p>
            <a:pPr lvl="1">
              <a:buAutoNum type="arabicPeriod"/>
            </a:pPr>
            <a:r>
              <a:rPr/>
              <a:t>Urška Sršen: Cofounder and Chief Creative Officer</a:t>
            </a:r>
          </a:p>
          <a:p>
            <a:pPr lvl="1">
              <a:buAutoNum type="arabicPeriod"/>
            </a:pPr>
            <a:r>
              <a:rPr/>
              <a:t>Sando Mur: Cofounder and executive team member</a:t>
            </a:r>
          </a:p>
          <a:p>
            <a:pPr lvl="1">
              <a:buAutoNum type="arabicPeriod"/>
            </a:pPr>
            <a:r>
              <a:rPr/>
              <a:t>Bellabeat marketing analytics team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Problem</a:t>
            </a:r>
            <a:r>
              <a:rPr/>
              <a:t> </a:t>
            </a:r>
            <a:r>
              <a:rPr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Analyse smart device usage to gain insight.</a:t>
            </a:r>
          </a:p>
          <a:p>
            <a:pPr lvl="1"/>
            <a:r>
              <a:rPr/>
              <a:t>Provide high-level recommendations for Bellabeat’s marketing strategy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cleaning, processing and analysis is done in BigQuery</a:t>
            </a:r>
          </a:p>
          <a:p>
            <a:pPr lvl="1"/>
            <a:r>
              <a:rPr/>
              <a:t>Data visualisation is done in R studio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BMI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Calories</a:t>
            </a:r>
          </a:p>
        </p:txBody>
      </p:sp>
      <p:pic>
        <p:nvPicPr>
          <p:cNvPr descr="BellaBeat_markdown_files/figure-pptx/analysis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BMI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Calories</a:t>
            </a:r>
            <a:r>
              <a:rPr/>
              <a:t> </a:t>
            </a:r>
            <a:r>
              <a:rPr/>
              <a:t>burnt,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sedentary</a:t>
            </a:r>
            <a:r>
              <a:rPr/>
              <a:t> </a:t>
            </a:r>
            <a:r>
              <a:rPr/>
              <a:t>minutes</a:t>
            </a:r>
          </a:p>
        </p:txBody>
      </p:sp>
      <p:pic>
        <p:nvPicPr>
          <p:cNvPr descr="BellaBeat_markdown_files/figure-pptx/analysis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Average</a:t>
            </a:r>
            <a:r>
              <a:rPr/>
              <a:t> </a:t>
            </a:r>
            <a:r>
              <a:rPr/>
              <a:t>steps,</a:t>
            </a:r>
            <a:r>
              <a:rPr/>
              <a:t> </a:t>
            </a:r>
            <a:r>
              <a:rPr/>
              <a:t>sleep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week</a:t>
            </a:r>
          </a:p>
        </p:txBody>
      </p:sp>
      <p:pic>
        <p:nvPicPr>
          <p:cNvPr descr="BellaBeat_markdown_files/figure-pptx/analysis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Average</a:t>
            </a:r>
            <a:r>
              <a:rPr/>
              <a:t> </a:t>
            </a:r>
            <a:r>
              <a:rPr/>
              <a:t>sleep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Sedentary</a:t>
            </a:r>
            <a:r>
              <a:rPr/>
              <a:t> </a:t>
            </a:r>
            <a:r>
              <a:rPr/>
              <a:t>minutes</a:t>
            </a:r>
          </a:p>
        </p:txBody>
      </p:sp>
      <p:pic>
        <p:nvPicPr>
          <p:cNvPr descr="BellaBeat_markdown_files/figure-pptx/analysis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Calories</a:t>
            </a:r>
            <a:r>
              <a:rPr/>
              <a:t> </a:t>
            </a:r>
            <a:r>
              <a:rPr/>
              <a:t>burnt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minutes</a:t>
            </a:r>
          </a:p>
        </p:txBody>
      </p:sp>
      <p:pic>
        <p:nvPicPr>
          <p:cNvPr descr="BellaBeat_markdown_files/figure-pptx/analysis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BellaBeat</dc:title>
  <dc:creator>Samrita</dc:creator>
  <cp:keywords/>
  <dcterms:created xsi:type="dcterms:W3CDTF">2021-12-21T15:51:11Z</dcterms:created>
  <dcterms:modified xsi:type="dcterms:W3CDTF">2021-12-21T15:51:11Z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12/10/2021</vt:lpwstr>
  </property>
  <property fmtid="{D5CDD505-2E9C-101B-9397-08002B2CF9AE}" pid="3" name="output">
    <vt:lpwstr>powerpoint_presentation</vt:lpwstr>
  </property>
</Properties>
</file>