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C4E5AC-3497-486B-AE87-E4D79DC8310B}">
  <a:tblStyle styleId="{2DC4E5AC-3497-486B-AE87-E4D79DC83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8"/>
      </p:cViewPr>
      <p:guideLst>
        <p:guide orient="horz" pos="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03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C0000"/>
              </a:solidFill>
              <a:highlight>
                <a:srgbClr val="CC0000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975" y="664975"/>
            <a:ext cx="2378400" cy="209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SUMMARY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b="1" u="sng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" b="1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a predictive model of homelessness across 400 Continuums of Care in the U.S., which annually report homelessness counts. Using data from 2007-2023, the project explores the influence of structural factors such as rent, poverty, and other socioeconomic conditions on homelessness rates. It seeks to forecast homelessness trends and identify key community-level predictors.</a:t>
            </a:r>
            <a:endParaRPr sz="10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8500" y="-30837"/>
            <a:ext cx="75642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 Based on Homelessness</a:t>
            </a:r>
            <a:endParaRPr sz="2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03" y="17087"/>
            <a:ext cx="569124" cy="56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6872" y="17086"/>
            <a:ext cx="569125" cy="5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73525" y="4049150"/>
            <a:ext cx="1479900" cy="10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&amp; MENTORS </a:t>
            </a:r>
            <a:endParaRPr sz="9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Clients:</a:t>
            </a:r>
            <a:r>
              <a:rPr lang="en" sz="8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Tom Byrne, </a:t>
            </a:r>
            <a:endParaRPr sz="8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Molly Richard</a:t>
            </a:r>
            <a:endParaRPr sz="8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EIR</a:t>
            </a:r>
            <a:r>
              <a:rPr lang="en" sz="8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Tom Hopper</a:t>
            </a:r>
            <a:endParaRPr sz="8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TPM</a:t>
            </a:r>
            <a:r>
              <a:rPr lang="en" sz="8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Dhruv Shah</a:t>
            </a:r>
            <a:endParaRPr sz="8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PM:</a:t>
            </a:r>
            <a:r>
              <a:rPr lang="en" sz="8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Jasmine Dong </a:t>
            </a:r>
            <a:endParaRPr sz="8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62300" y="664975"/>
            <a:ext cx="2473489" cy="269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RESULTS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1" u="sng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" b="1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performed xgboost and cross validation and tracked RMSE and R squared for homelessness types under consideration. </a:t>
            </a:r>
            <a:endParaRPr sz="900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750" y="2811150"/>
            <a:ext cx="2378400" cy="227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PROJECT QUESTIONS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what extent  community-level measures  of rent, poverty, and other housing market conditions  accurately predict the number of persons experiencing homelessness in a community?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community-level  measures are most important in predicting the number of persons experiencing homelessness in a community?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73525" y="664975"/>
            <a:ext cx="3151800" cy="209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638" y="1041700"/>
            <a:ext cx="3069401" cy="15241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995825" y="772900"/>
            <a:ext cx="24213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927050" y="659913"/>
            <a:ext cx="2311800" cy="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latin typeface="EB Garamond"/>
                <a:ea typeface="EB Garamond"/>
                <a:cs typeface="EB Garamond"/>
                <a:sym typeface="EB Garamond"/>
              </a:rPr>
              <a:t>HOMELESSNESS INSIGHTS</a:t>
            </a:r>
            <a:endParaRPr sz="900" b="1" u="sng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019363" y="4049150"/>
            <a:ext cx="1599900" cy="10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9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&amp; Libraries: </a:t>
            </a:r>
            <a:r>
              <a:rPr lang="en" sz="1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Python, R, Pandas, Scikit-learn, dplyr, tidyr</a:t>
            </a: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182075" y="664975"/>
            <a:ext cx="914700" cy="269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shows that Renter Household Rate, Total Population, and Total Beds are most influential variables. This demonstrates community level housing, socioeconomic conditions are essential in predicting homelessness trends.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8" name="Google Shape;68;p13"/>
          <p:cNvGraphicFramePr/>
          <p:nvPr>
            <p:extLst>
              <p:ext uri="{D42A27DB-BD31-4B8C-83A1-F6EECF244321}">
                <p14:modId xmlns:p14="http://schemas.microsoft.com/office/powerpoint/2010/main" val="2657797122"/>
              </p:ext>
            </p:extLst>
          </p:nvPr>
        </p:nvGraphicFramePr>
        <p:xfrm>
          <a:off x="5740527" y="1485266"/>
          <a:ext cx="2326345" cy="1813380"/>
        </p:xfrm>
        <a:graphic>
          <a:graphicData uri="http://schemas.openxmlformats.org/drawingml/2006/table">
            <a:tbl>
              <a:tblPr>
                <a:noFill/>
                <a:tableStyleId>{2DC4E5AC-3497-486B-AE87-E4D79DC8310B}</a:tableStyleId>
              </a:tblPr>
              <a:tblGrid>
                <a:gridCol w="105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2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TYPE (PER CAPITA)</a:t>
                      </a:r>
                      <a:endParaRPr sz="7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RMSE</a:t>
                      </a:r>
                      <a:endParaRPr sz="7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R</a:t>
                      </a:r>
                      <a:r>
                        <a:rPr lang="en" sz="700" b="1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2</a:t>
                      </a:r>
                      <a:endParaRPr sz="700" b="1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Overall 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0.43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0.42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Individuals 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highlight>
                            <a:schemeClr val="lt1"/>
                          </a:highlight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0.43</a:t>
                      </a:r>
                      <a:endParaRPr sz="800" dirty="0">
                        <a:highlight>
                          <a:schemeClr val="dk1"/>
                        </a:highlight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0.18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Families 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0.38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0.18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Unsheltered 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0.42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0.45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Sheltered 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0.41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Times New Roman" panose="02020603050405020304" pitchFamily="18" charset="0"/>
                          <a:ea typeface="EB Garamond"/>
                          <a:cs typeface="Times New Roman" panose="02020603050405020304" pitchFamily="18" charset="0"/>
                          <a:sym typeface="EB Garamond"/>
                        </a:rPr>
                        <a:t>0.28</a:t>
                      </a:r>
                      <a:endParaRPr sz="800" dirty="0">
                        <a:latin typeface="Times New Roman" panose="02020603050405020304" pitchFamily="18" charset="0"/>
                        <a:ea typeface="EB Garamond"/>
                        <a:cs typeface="Times New Roman" panose="02020603050405020304" pitchFamily="18" charset="0"/>
                        <a:sym typeface="EB Garamo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Google Shape;69;p13"/>
          <p:cNvSpPr txBox="1"/>
          <p:nvPr/>
        </p:nvSpPr>
        <p:spPr>
          <a:xfrm>
            <a:off x="5662300" y="3426350"/>
            <a:ext cx="3434700" cy="166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473400" y="2817975"/>
            <a:ext cx="1479900" cy="11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Syeda Aqeel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Shiheng Xu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Samritha Ravikumar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Kunshu Yang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Renjie Fan </a:t>
            </a:r>
            <a:endParaRPr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019237" y="2815463"/>
            <a:ext cx="1606087" cy="11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from interdisciplinary collaboration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data preprocessing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communication and iteration</a:t>
            </a: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03B5D-D28C-4C50-9023-0EBC14179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175" y="3458170"/>
            <a:ext cx="3244172" cy="1600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268</Words>
  <Application>Microsoft Office PowerPoint</Application>
  <PresentationFormat>On-screen Show (16:9)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EB Garamond</vt:lpstr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Aqeel, Syeda Shehrbano</dc:creator>
  <cp:lastModifiedBy>Aqeel, Syeda Shehrbano</cp:lastModifiedBy>
  <cp:revision>9</cp:revision>
  <dcterms:modified xsi:type="dcterms:W3CDTF">2024-12-09T20:17:07Z</dcterms:modified>
</cp:coreProperties>
</file>