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44545-5379-FDE4-0B17-29AFC01C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26819-F65F-F4FF-3250-A79532143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829" y="691660"/>
            <a:ext cx="9214339" cy="937846"/>
          </a:xfrm>
        </p:spPr>
        <p:txBody>
          <a:bodyPr/>
          <a:lstStyle/>
          <a:p>
            <a:r>
              <a:rPr lang="en-IN" sz="4000" dirty="0"/>
              <a:t>Amazon Product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5D783-D5EA-AAAA-DBB6-6AE6284C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328" y="2321166"/>
            <a:ext cx="10291339" cy="12717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Overview</a:t>
            </a:r>
          </a:p>
          <a:p>
            <a:r>
              <a:rPr lang="en-US" sz="19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This </a:t>
            </a:r>
            <a:r>
              <a:rPr lang="en-US" sz="1900" b="1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Amazon Product Sales Dashboard is designed in Power </a:t>
            </a:r>
            <a:r>
              <a:rPr lang="en-US" sz="19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BI, utilizing DAX for calculations and data modeling. It provides a comprehensive view of sales performance with key metrics, trend analysis, and product insights.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77F37-CF3E-E5A7-2269-CB455EBA685E}"/>
              </a:ext>
            </a:extLst>
          </p:cNvPr>
          <p:cNvSpPr txBox="1"/>
          <p:nvPr/>
        </p:nvSpPr>
        <p:spPr>
          <a:xfrm>
            <a:off x="950328" y="3978693"/>
            <a:ext cx="61780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cap="all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Tools &amp; Technologies Used</a:t>
            </a:r>
          </a:p>
          <a:p>
            <a:r>
              <a:rPr lang="en-US" sz="2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🔹 Power BI – For data visualization</a:t>
            </a:r>
            <a:br>
              <a:rPr lang="en-US" sz="2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🔹 DAX (Data Analysis Expressions) – For advanced calculations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5F6D8-E15B-8075-7B22-7C2FBB6BCC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78662" y="906417"/>
            <a:ext cx="7581533" cy="50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CD8C7-26E7-17C6-0DC2-F123ED42E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F4803-3A60-433B-5C42-35EF4271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E8B4D-E697-AAD9-800D-FA32AA7C8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863" y="943936"/>
            <a:ext cx="6441599" cy="861420"/>
          </a:xfrm>
        </p:spPr>
        <p:txBody>
          <a:bodyPr/>
          <a:lstStyle/>
          <a:p>
            <a:r>
              <a:rPr lang="en-IN" dirty="0"/>
              <a:t>KPI’s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261A5-01F5-65A3-23C2-49C4F7EC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330" y="2573442"/>
            <a:ext cx="10291339" cy="2655052"/>
          </a:xfrm>
        </p:spPr>
        <p:txBody>
          <a:bodyPr>
            <a:normAutofit/>
          </a:bodyPr>
          <a:lstStyle/>
          <a:p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YTD Sales 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Monitor year-to-date sales to gauge the overall revenue performance over time.</a:t>
            </a:r>
            <a:br>
              <a:rPr lang="en-IN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QTD Sales 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Track Quarterly sales figures to identify sales trends and fluctuations.</a:t>
            </a:r>
            <a:b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sz="19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YTD Production Sold </a:t>
            </a:r>
            <a:r>
              <a:rPr lang="en-IN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Analyse the total number of products sold throughout the year to understand product movement.</a:t>
            </a:r>
            <a:b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YTD Reviews: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Keep tabs on year-to-date product reviews to assess customer feedback and satisfaction.</a:t>
            </a:r>
            <a:endParaRPr lang="en-IN" sz="1900" cap="none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36E3D-78D8-5E5A-6183-B0701821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353774" y="943936"/>
            <a:ext cx="6837118" cy="45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4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6BB7-2A03-2F7D-3CF0-5A2F53E1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584651-F1BE-D035-757D-C04CC0E5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DC06C-3191-13CA-DCD4-E2ABE1F9B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3159"/>
            <a:ext cx="8825658" cy="861420"/>
          </a:xfrm>
        </p:spPr>
        <p:txBody>
          <a:bodyPr/>
          <a:lstStyle/>
          <a:p>
            <a:r>
              <a:rPr lang="en-IN" dirty="0"/>
              <a:t>Charts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BFBF5-2249-FB18-CEFE-BB744D6F8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70" y="1881780"/>
            <a:ext cx="10291339" cy="4050096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Sales by Month (Line Chart):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Visualize sales trends over time on a monthly basis to identify seasonal patterns and growth trends.</a:t>
            </a:r>
            <a:br>
              <a:rPr lang="en-IN" sz="20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sz="20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000" b="1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Sales by week (Column Chart):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Display sales data on a weekly basis to pinpoint shorter-term fluctuations and performance insights.</a:t>
            </a:r>
            <a:br>
              <a:rPr lang="en-IN" sz="20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sz="2000" b="1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000" b="1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Sales by product Category(Text/Heat Map): </a:t>
            </a:r>
            <a:r>
              <a:rPr lang="en-IN" sz="19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Utilize a text or heat map visualization to provide a high-level overview of sales across different product categories.</a:t>
            </a:r>
            <a:br>
              <a:rPr lang="en-IN" sz="19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sz="20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000" b="1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 5 Products by YTD Sales(Bar Chart):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Highlight the top-performing products based on year-to-date sales to focus on key revenue generators.</a:t>
            </a:r>
            <a:br>
              <a:rPr lang="en-IN" sz="20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sz="20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000" b="1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Top 5 Products by YTD Reviews(Bar chart): </a:t>
            </a:r>
            <a:r>
              <a:rPr lang="en-IN" sz="2000" cap="none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Identify the top-rated products by year-to-date reviews to understand customer performances.</a:t>
            </a:r>
            <a:endParaRPr lang="en-IN" sz="20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588FE-2E99-C9C7-C74E-CE866020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54702" y="890953"/>
            <a:ext cx="7916129" cy="5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6000-9188-DB38-2FCB-B6A5CF621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D8501-6BD6-3B15-AD14-646D1387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BD073-0ABD-B4CD-0387-6721A556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94" y="263996"/>
            <a:ext cx="8825658" cy="861420"/>
          </a:xfrm>
        </p:spPr>
        <p:txBody>
          <a:bodyPr/>
          <a:lstStyle/>
          <a:p>
            <a:r>
              <a:rPr lang="en-IN" dirty="0"/>
              <a:t>FUNCTIONALITIES I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0588E-88C1-2B37-9567-30133A816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82488"/>
            <a:ext cx="10291339" cy="4050096"/>
          </a:xfrm>
        </p:spPr>
        <p:txBody>
          <a:bodyPr>
            <a:normAutofit/>
          </a:bodyPr>
          <a:lstStyle/>
          <a:p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Connecting to csv file							        calculate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 cleaning 								                  YTD functions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 modelling 									QTD functions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 processing									custom sorting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power query										formatting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date tables										         conditional formatting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time  intelligence function					        new card visual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DAX 												creating charts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date functions										formatting visuals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text function										creating functions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filter function										navigations</a:t>
            </a:r>
            <a:b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1900" b="1" dirty="0">
              <a:solidFill>
                <a:schemeClr val="accent2">
                  <a:lumMod val="40000"/>
                  <a:lumOff val="6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ACE55-CAF4-B15F-D308-C640198999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88648" y="814981"/>
            <a:ext cx="7089166" cy="47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5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50426-B2AA-65B5-D988-BF5CE393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BAD25-B3CD-499A-73D6-B0570AFA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4F07283-0964-7261-40EE-B27BF7591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44" y="2291860"/>
            <a:ext cx="9050217" cy="2677648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Thank </a:t>
            </a:r>
            <a:br>
              <a:rPr lang="en-US" sz="6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6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						 		you….!!!</a:t>
            </a:r>
            <a:b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0BE8D-95CE-5A09-210F-8BF3DDEB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86708" y="760998"/>
            <a:ext cx="8030307" cy="53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7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46</TotalTime>
  <Words>448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Aparajita</vt:lpstr>
      <vt:lpstr>Century Gothic</vt:lpstr>
      <vt:lpstr>Wingdings 3</vt:lpstr>
      <vt:lpstr>Ion Boardroom</vt:lpstr>
      <vt:lpstr>Amazon Product Sales Dashboard</vt:lpstr>
      <vt:lpstr>KPI’s Requirement</vt:lpstr>
      <vt:lpstr>Charts Requirement</vt:lpstr>
      <vt:lpstr>FUNCTIONALITIES I LEARNT</vt:lpstr>
      <vt:lpstr>Thank            you….!!!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Samruddhi Jadhav</dc:creator>
  <cp:lastModifiedBy>Samruddhi Jadhav</cp:lastModifiedBy>
  <cp:revision>3</cp:revision>
  <dcterms:created xsi:type="dcterms:W3CDTF">2025-03-31T16:47:50Z</dcterms:created>
  <dcterms:modified xsi:type="dcterms:W3CDTF">2025-04-04T03:57:25Z</dcterms:modified>
</cp:coreProperties>
</file>